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623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9630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6909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3045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9593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711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207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43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4980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3413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821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39F6E-DBDA-41E6-A6BF-47792A1833AA}" type="datetimeFigureOut">
              <a:rPr lang="tr-TR" smtClean="0"/>
              <a:pPr/>
              <a:t>9.02.2021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DB9D-4F1B-4CF7-B006-1879D6E895C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904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87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1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0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9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5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8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6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9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4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0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6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2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0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0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3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7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0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5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1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4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2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1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7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9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0</Words>
  <Application>Microsoft Office PowerPoint</Application>
  <PresentationFormat>Özel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</vt:vector>
  </TitlesOfParts>
  <Company>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</dc:creator>
  <cp:lastModifiedBy>altindagram</cp:lastModifiedBy>
  <cp:revision>5</cp:revision>
  <dcterms:created xsi:type="dcterms:W3CDTF">2021-02-08T08:32:00Z</dcterms:created>
  <dcterms:modified xsi:type="dcterms:W3CDTF">2021-02-09T12:29:29Z</dcterms:modified>
</cp:coreProperties>
</file>