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2" r:id="rId5"/>
    <p:sldId id="257" r:id="rId6"/>
    <p:sldId id="260" r:id="rId7"/>
    <p:sldId id="259" r:id="rId8"/>
    <p:sldId id="258" r:id="rId9"/>
    <p:sldId id="267" r:id="rId10"/>
    <p:sldId id="26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3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6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71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0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06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43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21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24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44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0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66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EFC9-8F38-4389-BEE9-3ECE07119E54}" type="datetimeFigureOut">
              <a:rPr lang="tr-TR" smtClean="0"/>
              <a:t>10.07.2020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40E8-A8FD-4AE7-8DFB-0E01FAAC5E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77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377" y="3414847"/>
            <a:ext cx="2694666" cy="203014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0188" y="1027247"/>
            <a:ext cx="9999306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Arial Black" pitchFamily="34" charset="0"/>
              </a:rPr>
              <a:t>2020 </a:t>
            </a:r>
            <a:br>
              <a:rPr lang="tr-TR" b="1" dirty="0" smtClean="0">
                <a:latin typeface="Arial Black" pitchFamily="34" charset="0"/>
              </a:rPr>
            </a:br>
            <a:r>
              <a:rPr lang="tr-TR" b="1" dirty="0" smtClean="0">
                <a:latin typeface="Arial Black" pitchFamily="34" charset="0"/>
              </a:rPr>
              <a:t>LGS- YKS </a:t>
            </a:r>
            <a:br>
              <a:rPr lang="tr-TR" b="1" dirty="0" smtClean="0">
                <a:latin typeface="Arial Black" pitchFamily="34" charset="0"/>
              </a:rPr>
            </a:br>
            <a:r>
              <a:rPr lang="tr-TR" b="1" dirty="0" smtClean="0">
                <a:latin typeface="Arial Black" pitchFamily="34" charset="0"/>
              </a:rPr>
              <a:t>TERCİH DANIŞMANLIĞI </a:t>
            </a:r>
            <a:endParaRPr lang="tr-TR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44" t="-605" r="697" b="-541"/>
          <a:stretch/>
        </p:blipFill>
        <p:spPr>
          <a:xfrm>
            <a:off x="629426" y="1461501"/>
            <a:ext cx="4473798" cy="3320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7063" y="0"/>
            <a:ext cx="6409508" cy="4782417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ALTINDAĞ REHBERLİK VE ARAŞTIRMA MERKEZİ 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ALO TERCİH DANIŞMA HATTI 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0312 347 61 94 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10565"/>
          <a:stretch/>
        </p:blipFill>
        <p:spPr>
          <a:xfrm>
            <a:off x="9557659" y="3039947"/>
            <a:ext cx="1714500" cy="16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903" y="2526496"/>
            <a:ext cx="7180494" cy="368517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071721" y="6211669"/>
            <a:ext cx="2701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Merkez Müdürü </a:t>
            </a:r>
            <a:endParaRPr lang="tr-TR" b="1" dirty="0" smtClean="0"/>
          </a:p>
          <a:p>
            <a:pPr algn="ctr"/>
            <a:r>
              <a:rPr lang="tr-TR" b="1" dirty="0" smtClean="0"/>
              <a:t>Mehmet </a:t>
            </a:r>
            <a:r>
              <a:rPr lang="tr-TR" b="1" dirty="0"/>
              <a:t>Uğur PARMAKSIZ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95" y="-159912"/>
            <a:ext cx="10516511" cy="435292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66531" y="409049"/>
            <a:ext cx="11560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i="1" dirty="0" smtClean="0"/>
              <a:t>2020 Liselere Geçiş Sistemi (LGS) ve Yükseköğretim </a:t>
            </a:r>
            <a:r>
              <a:rPr lang="tr-TR" sz="2800" i="1" dirty="0"/>
              <a:t>K</a:t>
            </a:r>
            <a:r>
              <a:rPr lang="tr-TR" sz="2800" i="1" dirty="0" smtClean="0"/>
              <a:t>urumlarına </a:t>
            </a:r>
            <a:r>
              <a:rPr lang="tr-TR" sz="2800" i="1" dirty="0"/>
              <a:t>G</a:t>
            </a:r>
            <a:r>
              <a:rPr lang="tr-TR" sz="2800" i="1" dirty="0" smtClean="0"/>
              <a:t>eçiş Sınavı (YKS) tercih danışmanlığı sürecinde tüm öğrenci, öğretmen ve velilerimize  rehberlik ederek; her bir öğrencinin  bir üst öğrenim kurumuna yerleştirilmesinde en doğru ve sağlıklı tercihin  yapılmasına katkı sunmayı amaçlıyoruz.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3448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51722"/>
            <a:ext cx="11049000" cy="5225241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			TERCİH </a:t>
            </a:r>
            <a:r>
              <a:rPr lang="tr-TR" b="1" dirty="0">
                <a:solidFill>
                  <a:srgbClr val="FF0000"/>
                </a:solidFill>
              </a:rPr>
              <a:t>DANIŞMANLIĞI </a:t>
            </a:r>
            <a:r>
              <a:rPr lang="tr-TR" b="1" dirty="0" smtClean="0">
                <a:solidFill>
                  <a:srgbClr val="FF0000"/>
                </a:solidFill>
              </a:rPr>
              <a:t>BİRİMLERİ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	ALTINDAĞ İLÇESİNE BAĞLI RESMİ OKULLAR VE ALTINDAĞ REHBERLİK ARAŞTIRMA MERKEZİ’NDE </a:t>
            </a:r>
            <a:r>
              <a:rPr lang="tr-TR" b="1" dirty="0" smtClean="0">
                <a:solidFill>
                  <a:srgbClr val="FF0000"/>
                </a:solidFill>
              </a:rPr>
              <a:t>'TERCİH DANIŞMANLIĞI BİRİMLERİ' </a:t>
            </a:r>
            <a:r>
              <a:rPr lang="tr-TR" dirty="0" smtClean="0"/>
              <a:t>KURULMUŞ OLUP; BU BİRİMLERDE LGS İLE YKS‘ YE KATILAN ÖĞRENCİLERİMİZE TERCİH DANIŞMANLIĞI HİZMETİ VERİLECEKTİR.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ALTINDAĞ İLÇESİ TERCİH DANIŞMANLIĞI  BİRİMLERİ, LGS VE YKS </a:t>
            </a:r>
            <a:r>
              <a:rPr lang="tr-TR" dirty="0"/>
              <a:t>İÇİN </a:t>
            </a:r>
            <a:r>
              <a:rPr lang="tr-TR" b="1" dirty="0" smtClean="0">
                <a:solidFill>
                  <a:srgbClr val="FF0000"/>
                </a:solidFill>
              </a:rPr>
              <a:t>MEB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0000"/>
                </a:solidFill>
              </a:rPr>
              <a:t>ÖSYM </a:t>
            </a:r>
            <a:r>
              <a:rPr lang="tr-TR" dirty="0" smtClean="0"/>
              <a:t>TARAFINDAN AÇIKLANACAK OLAN ÇALIŞMA </a:t>
            </a:r>
            <a:r>
              <a:rPr lang="tr-TR" dirty="0"/>
              <a:t>TAKVİMİ </a:t>
            </a:r>
            <a:r>
              <a:rPr lang="tr-TR" dirty="0" smtClean="0"/>
              <a:t>DOĞRULTUSUNDA TEMMUZ AYI İÇERİSİNDE  </a:t>
            </a:r>
            <a:r>
              <a:rPr lang="tr-TR" b="1" dirty="0" smtClean="0">
                <a:solidFill>
                  <a:srgbClr val="FF0000"/>
                </a:solidFill>
              </a:rPr>
              <a:t>«09:00 </a:t>
            </a:r>
            <a:r>
              <a:rPr lang="tr-TR" b="1" dirty="0">
                <a:solidFill>
                  <a:srgbClr val="FF0000"/>
                </a:solidFill>
              </a:rPr>
              <a:t>– </a:t>
            </a:r>
            <a:r>
              <a:rPr lang="tr-TR" b="1" dirty="0" smtClean="0">
                <a:solidFill>
                  <a:srgbClr val="FF0000"/>
                </a:solidFill>
              </a:rPr>
              <a:t>16:00» </a:t>
            </a:r>
            <a:r>
              <a:rPr lang="tr-TR" dirty="0" smtClean="0"/>
              <a:t>SAATLERİ ARASINDA </a:t>
            </a:r>
            <a:r>
              <a:rPr lang="tr-TR" b="1" dirty="0" smtClean="0">
                <a:solidFill>
                  <a:srgbClr val="FF0000"/>
                </a:solidFill>
              </a:rPr>
              <a:t>«</a:t>
            </a:r>
            <a:r>
              <a:rPr lang="tr-TR" b="1" dirty="0" smtClean="0">
                <a:solidFill>
                  <a:srgbClr val="FF0000"/>
                </a:solidFill>
              </a:rPr>
              <a:t>eba.gov.tr» </a:t>
            </a:r>
            <a:r>
              <a:rPr lang="tr-TR" dirty="0" smtClean="0"/>
              <a:t>ÜZERİNDEN REHBERLİK ÖĞRETMENLERİ TARAFINDAN </a:t>
            </a:r>
            <a:r>
              <a:rPr lang="tr-TR" dirty="0" smtClean="0"/>
              <a:t>HİZMET </a:t>
            </a:r>
            <a:r>
              <a:rPr lang="tr-TR" dirty="0" smtClean="0"/>
              <a:t>VERECEKTİR. 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298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2" y="3396170"/>
            <a:ext cx="2447925" cy="1866900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590747" y="1322492"/>
            <a:ext cx="929645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LGS MERKEZÎ SINAV SONUÇLARI </a:t>
            </a:r>
            <a:r>
              <a:rPr lang="tr-TR" b="1" dirty="0" smtClean="0">
                <a:solidFill>
                  <a:srgbClr val="FF0000"/>
                </a:solidFill>
              </a:rPr>
              <a:t>16 TEMMUZ 2020 </a:t>
            </a:r>
            <a:r>
              <a:rPr lang="tr-TR" dirty="0" smtClean="0"/>
              <a:t>TARİHİNDE </a:t>
            </a:r>
            <a:r>
              <a:rPr lang="tr-TR" b="1" dirty="0" smtClean="0">
                <a:solidFill>
                  <a:srgbClr val="FF0000"/>
                </a:solidFill>
              </a:rPr>
              <a:t>«https://www.meb.gov.tr» </a:t>
            </a:r>
            <a:r>
              <a:rPr lang="tr-TR" dirty="0" smtClean="0"/>
              <a:t>İNTERNET ADRESİNDE İLAN EDİLECEK; ÖĞRENCİLER İÇİN TERCİH İŞLEMLERİ MEB TARAFINDAN AÇIKLANACAK RESMİ TARİH İLE BAŞLAYACAKTIR.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YKS 2020 SONUÇLARI </a:t>
            </a:r>
            <a:r>
              <a:rPr lang="tr-TR" b="1" dirty="0" smtClean="0">
                <a:solidFill>
                  <a:srgbClr val="FF0000"/>
                </a:solidFill>
              </a:rPr>
              <a:t>«28 TEMMUZ 2020’DE» </a:t>
            </a:r>
            <a:r>
              <a:rPr lang="tr-TR" dirty="0" smtClean="0"/>
              <a:t>AÇIKLANACAK VE TERCİH İŞLEMLERİ ÖSYM TARAFINDAN İLAN EDİLECEK OLAN TARİHTE BAŞLAYACAKTIR.</a:t>
            </a:r>
          </a:p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/>
          <a:srcRect l="33333" r="33279"/>
          <a:stretch/>
        </p:blipFill>
        <p:spPr>
          <a:xfrm>
            <a:off x="121298" y="1154541"/>
            <a:ext cx="2024743" cy="18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506" y="516130"/>
            <a:ext cx="2752725" cy="16573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8145" y="2333297"/>
            <a:ext cx="11377449" cy="278261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+mn-lt"/>
              </a:rPr>
              <a:t>LGS – YKS </a:t>
            </a:r>
            <a:r>
              <a:rPr lang="tr-TR" dirty="0" smtClean="0">
                <a:latin typeface="+mn-lt"/>
              </a:rPr>
              <a:t/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TERCİH DANIŞMANLIĞI</a:t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 PANDEMİ </a:t>
            </a:r>
            <a:r>
              <a:rPr lang="tr-TR" dirty="0" smtClean="0">
                <a:latin typeface="+mn-lt"/>
              </a:rPr>
              <a:t>NEDENİYLE İNTERNET ORTAMINDA EBA ÜZERİNDEN </a:t>
            </a:r>
            <a:r>
              <a:rPr lang="tr-TR" dirty="0" smtClean="0">
                <a:latin typeface="+mn-lt"/>
              </a:rPr>
              <a:t/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GERÇEKLEŞTİRİLECEKTİR.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2555" y="270588"/>
            <a:ext cx="11523306" cy="5906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b="1" dirty="0" smtClean="0"/>
              <a:t>	</a:t>
            </a:r>
            <a:r>
              <a:rPr lang="tr-TR" dirty="0" smtClean="0"/>
              <a:t>KOORDİNASYON </a:t>
            </a:r>
            <a:r>
              <a:rPr lang="tr-TR" dirty="0"/>
              <a:t>KURULLARININ PLANLAMASI </a:t>
            </a:r>
            <a:r>
              <a:rPr lang="tr-TR" dirty="0" smtClean="0"/>
              <a:t>DOĞRULTUSUNDA, MEZUNLAR VE REHBERLİK ÖĞRETMENİ OLMAYAN OKULLARIN ÖĞRENCİLERİ İÇİN   </a:t>
            </a:r>
            <a:r>
              <a:rPr lang="tr-TR" b="1" dirty="0" smtClean="0">
                <a:solidFill>
                  <a:srgbClr val="FF0000"/>
                </a:solidFill>
              </a:rPr>
              <a:t>GÖREVLENDİRİLECEK OLAN REHBERLİK ÖĞRETMENLERİ İLE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REHBERLİK VE ARAŞTIRMA MERKEZLERİ (RAM</a:t>
            </a:r>
            <a:r>
              <a:rPr lang="tr-TR" b="1" dirty="0">
                <a:solidFill>
                  <a:srgbClr val="FF0000"/>
                </a:solidFill>
              </a:rPr>
              <a:t>) TARAFINDAN TERCİH DANIŞMANLIĞI HİZMETİ </a:t>
            </a:r>
            <a:r>
              <a:rPr lang="tr-TR" b="1" dirty="0" smtClean="0">
                <a:solidFill>
                  <a:srgbClr val="FF0000"/>
                </a:solidFill>
              </a:rPr>
              <a:t>SAĞLANACAKTIR 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«TERCİH DANIŞMA HATTI»</a:t>
            </a:r>
            <a:r>
              <a:rPr lang="tr-TR" dirty="0" smtClean="0"/>
              <a:t>  VE </a:t>
            </a:r>
            <a:r>
              <a:rPr lang="tr-TR" b="1" dirty="0" smtClean="0">
                <a:solidFill>
                  <a:srgbClr val="FF0000"/>
                </a:solidFill>
              </a:rPr>
              <a:t>«EBA» </a:t>
            </a:r>
            <a:r>
              <a:rPr lang="tr-TR" dirty="0" smtClean="0"/>
              <a:t>ÜZERİNDEN ÖĞRENCİLERLE GÖRÜŞME SAĞLANACAKTIR.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	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44" y="3923621"/>
            <a:ext cx="2676525" cy="17145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84" y="422453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959" y="2367719"/>
            <a:ext cx="12052041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KILAVUZDA YER ALAN TAKVİM DOĞRULTUSUNDA BİRİMLERİN ÇALIŞMA ÇİZELGELERİ </a:t>
            </a:r>
            <a:r>
              <a:rPr lang="tr-TR" b="1" dirty="0" smtClean="0">
                <a:solidFill>
                  <a:srgbClr val="FF0000"/>
                </a:solidFill>
              </a:rPr>
              <a:t>OKUL MÜDÜRLÜKLERİNCE </a:t>
            </a:r>
            <a:r>
              <a:rPr lang="tr-TR" dirty="0" smtClean="0"/>
              <a:t>EBA SİSTEMİNE İŞLENECEKTİR. </a:t>
            </a:r>
            <a:r>
              <a:rPr lang="tr-TR" dirty="0"/>
              <a:t>	</a:t>
            </a:r>
            <a:endParaRPr lang="tr-TR" dirty="0" smtClean="0"/>
          </a:p>
          <a:p>
            <a:pPr marL="0" indent="0">
              <a:buNone/>
            </a:pPr>
            <a:r>
              <a:rPr lang="tr-TR"/>
              <a:t>	</a:t>
            </a:r>
            <a:r>
              <a:rPr lang="tr-TR" smtClean="0"/>
              <a:t>ÖĞRENCİLERE </a:t>
            </a:r>
            <a:r>
              <a:rPr lang="tr-TR" dirty="0" smtClean="0"/>
              <a:t>TERCİH </a:t>
            </a:r>
            <a:r>
              <a:rPr lang="tr-TR" dirty="0"/>
              <a:t>SÜRECİNDE </a:t>
            </a:r>
            <a:r>
              <a:rPr lang="tr-TR" b="1" dirty="0">
                <a:solidFill>
                  <a:srgbClr val="FF0000"/>
                </a:solidFill>
              </a:rPr>
              <a:t>EBA </a:t>
            </a:r>
            <a:r>
              <a:rPr lang="tr-TR" b="1" dirty="0" smtClean="0">
                <a:solidFill>
                  <a:srgbClr val="FF0000"/>
                </a:solidFill>
              </a:rPr>
              <a:t>(EĞİTİM BİLİŞİM AĞI) </a:t>
            </a:r>
            <a:r>
              <a:rPr lang="tr-TR" dirty="0" smtClean="0"/>
              <a:t>ÜZERİNDEN </a:t>
            </a:r>
            <a:r>
              <a:rPr lang="tr-TR" b="1" dirty="0" smtClean="0">
                <a:solidFill>
                  <a:srgbClr val="FF0000"/>
                </a:solidFill>
              </a:rPr>
              <a:t>OKUL REHBERLİK ÖĞRETMENLERİ </a:t>
            </a:r>
            <a:r>
              <a:rPr lang="tr-TR" dirty="0" smtClean="0"/>
              <a:t>DESTEK SUNACAKTIR. </a:t>
            </a:r>
          </a:p>
          <a:p>
            <a:pPr marL="0" indent="0">
              <a:buNone/>
            </a:pPr>
            <a:r>
              <a:rPr lang="tr-TR" dirty="0" smtClean="0"/>
              <a:t>	PLANLANMIŞ ÇALIŞMA </a:t>
            </a:r>
            <a:r>
              <a:rPr lang="tr-TR" dirty="0"/>
              <a:t>SAATLERİ İÇERSİNDE </a:t>
            </a:r>
            <a:r>
              <a:rPr lang="tr-TR" dirty="0" smtClean="0"/>
              <a:t>AKTİF OLARAK TERCİH DANIŞMANLIĞI YAPILACAKTIR.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	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47616"/>
          <a:stretch/>
        </p:blipFill>
        <p:spPr>
          <a:xfrm>
            <a:off x="349995" y="297042"/>
            <a:ext cx="3585408" cy="19034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31403"/>
          <a:stretch/>
        </p:blipFill>
        <p:spPr>
          <a:xfrm>
            <a:off x="7380542" y="4543388"/>
            <a:ext cx="4186265" cy="1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2580" y="180617"/>
            <a:ext cx="2171834" cy="21718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22" y="4667109"/>
            <a:ext cx="2619375" cy="174307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6449" y="2502189"/>
            <a:ext cx="11065654" cy="2416845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	İNTERNET BAĞLANTISI İLE EBANIN  KULLANILAMADIĞI DURUMLARDA </a:t>
            </a:r>
            <a:br>
              <a:rPr lang="tr-TR" sz="2800" b="1" dirty="0" smtClean="0"/>
            </a:br>
            <a:r>
              <a:rPr lang="tr-TR" sz="2800" b="1" dirty="0" smtClean="0"/>
              <a:t>OKUL REHBERLİK ÖĞRETMENLERİ İLE </a:t>
            </a:r>
            <a:r>
              <a:rPr lang="tr-TR" sz="2800" b="1" dirty="0" smtClean="0">
                <a:solidFill>
                  <a:srgbClr val="FF0000"/>
                </a:solidFill>
              </a:rPr>
              <a:t>TELEFON BAĞLANTISI</a:t>
            </a:r>
            <a:r>
              <a:rPr lang="tr-TR" sz="2800" b="1" dirty="0" smtClean="0"/>
              <a:t> SAĞLANACAKTIR.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>	</a:t>
            </a:r>
            <a:r>
              <a:rPr lang="tr-TR" sz="2800" b="1" dirty="0" smtClean="0"/>
              <a:t>OKUL REHBERLİK ÖĞRETMENİ OLMAYAN ÖĞRENCİLERE REHBERLİK ARAŞTIRMA MERKEZİ REHBERLİK ÖĞRETMNLERİNCE TERCİH DANIŞMANLIĞI HİZMETİ VERİLECEKTİR. </a:t>
            </a:r>
            <a:r>
              <a:rPr lang="tr-TR" sz="2800" b="1" dirty="0" smtClean="0"/>
              <a:t>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790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5503">
            <a:off x="8583564" y="4025754"/>
            <a:ext cx="2143125" cy="214312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5472" y="872588"/>
            <a:ext cx="10945969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LGS </a:t>
            </a:r>
            <a:r>
              <a:rPr lang="tr-TR" dirty="0" smtClean="0"/>
              <a:t>TERCİHLERİNDE </a:t>
            </a:r>
            <a:r>
              <a:rPr lang="tr-TR" b="1" dirty="0" smtClean="0">
                <a:solidFill>
                  <a:srgbClr val="FF0000"/>
                </a:solidFill>
              </a:rPr>
              <a:t>SORUMLULUK VELİ VE OKUL MÜDÜRLÜKLERİNE AİT OLUP;</a:t>
            </a:r>
            <a:r>
              <a:rPr lang="tr-TR" dirty="0" smtClean="0"/>
              <a:t> ÖĞRENCİLERİN TERCİHLERİ ÖĞRENCİ VELİSİ YA DA OKUL MÜDÜRLÜKLERİ TARAFINDAN SİSTEME GİRİLİR. TERCİH DANIŞMANLIĞI BİRİMLERİNDE GÖREVLENDİRİLEN REHBERLİK ÖĞRETMENLERİ SİSTEME TERCİH GİRİŞİNDE BULUNMAZ. </a:t>
            </a:r>
          </a:p>
          <a:p>
            <a:pPr marL="0" indent="0" algn="just">
              <a:buNone/>
            </a:pPr>
            <a:r>
              <a:rPr lang="tr-TR" dirty="0" smtClean="0"/>
              <a:t>	</a:t>
            </a: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	</a:t>
            </a:r>
            <a:r>
              <a:rPr lang="tr-TR" b="1" dirty="0" smtClean="0">
                <a:solidFill>
                  <a:srgbClr val="FF0000"/>
                </a:solidFill>
              </a:rPr>
              <a:t>YKS </a:t>
            </a:r>
            <a:r>
              <a:rPr lang="tr-TR" dirty="0" smtClean="0"/>
              <a:t>TERCİH SÜRECİNDE TERCİH </a:t>
            </a:r>
            <a:r>
              <a:rPr lang="tr-TR" b="1" dirty="0" smtClean="0">
                <a:solidFill>
                  <a:srgbClr val="FF0000"/>
                </a:solidFill>
              </a:rPr>
              <a:t>SORUMLULUĞU</a:t>
            </a:r>
            <a:r>
              <a:rPr lang="tr-TR" dirty="0" smtClean="0"/>
              <a:t> TAMAMEN </a:t>
            </a:r>
            <a:r>
              <a:rPr lang="tr-TR" b="1" dirty="0" smtClean="0">
                <a:solidFill>
                  <a:srgbClr val="FF0000"/>
                </a:solidFill>
              </a:rPr>
              <a:t>ÖĞRENCİYE\BİREYE AİT OLUP; </a:t>
            </a:r>
            <a:r>
              <a:rPr lang="tr-TR" dirty="0" smtClean="0"/>
              <a:t>TERCİH DANIŞMANLIĞI BİRİMLERİNDE GÖREVLENDİRİLEN REHBERLİK ÖĞRETMENLERİ SİSTEME TERCİH GİRİŞİNDE BULUNMAZ.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KAYNAK: 2020 TERCİH DANIŞMANLIĞI KILAVUZU 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</Words>
  <Application>Microsoft Office PowerPoint</Application>
  <PresentationFormat>Özel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2020  LGS- YKS  TERCİH DANIŞMANLIĞI </vt:lpstr>
      <vt:lpstr>PowerPoint Sunusu</vt:lpstr>
      <vt:lpstr>PowerPoint Sunusu</vt:lpstr>
      <vt:lpstr>PowerPoint Sunusu</vt:lpstr>
      <vt:lpstr>LGS – YKS  TERCİH DANIŞMANLIĞI  PANDEMİ NEDENİYLE İNTERNET ORTAMINDA EBA ÜZERİNDEN  GERÇEKLEŞTİRİLECEKTİR.</vt:lpstr>
      <vt:lpstr>PowerPoint Sunusu</vt:lpstr>
      <vt:lpstr>PowerPoint Sunusu</vt:lpstr>
      <vt:lpstr> İNTERNET BAĞLANTISI İLE EBANIN  KULLANILAMADIĞI DURUMLARDA  OKUL REHBERLİK ÖĞRETMENLERİ İLE TELEFON BAĞLANTISI SAĞLANACAKTIR.   OKUL REHBERLİK ÖĞRETMENİ OLMAYAN ÖĞRENCİLERE REHBERLİK ARAŞTIRMA MERKEZİ REHBERLİK ÖĞRETMNLERİNCE TERCİH DANIŞMANLIĞI HİZMETİ VERİLECEKTİR.  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82</cp:revision>
  <dcterms:created xsi:type="dcterms:W3CDTF">2020-07-10T07:03:55Z</dcterms:created>
  <dcterms:modified xsi:type="dcterms:W3CDTF">2020-07-10T12:22:10Z</dcterms:modified>
</cp:coreProperties>
</file>