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18288000" cy="10287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8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91C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5710" y="1991359"/>
            <a:ext cx="17152620" cy="8295640"/>
          </a:xfrm>
          <a:custGeom>
            <a:avLst/>
            <a:gdLst/>
            <a:ahLst/>
            <a:cxnLst/>
            <a:rect l="l" t="t" r="r" b="b"/>
            <a:pathLst>
              <a:path w="17152620" h="8295640">
                <a:moveTo>
                  <a:pt x="17152277" y="0"/>
                </a:moveTo>
                <a:lnTo>
                  <a:pt x="909497" y="0"/>
                </a:lnTo>
                <a:lnTo>
                  <a:pt x="909497" y="5025390"/>
                </a:lnTo>
                <a:lnTo>
                  <a:pt x="909497" y="5304790"/>
                </a:lnTo>
                <a:lnTo>
                  <a:pt x="831392" y="5304790"/>
                </a:lnTo>
                <a:lnTo>
                  <a:pt x="831392" y="5025390"/>
                </a:lnTo>
                <a:lnTo>
                  <a:pt x="909497" y="5025390"/>
                </a:lnTo>
                <a:lnTo>
                  <a:pt x="909497" y="0"/>
                </a:lnTo>
                <a:lnTo>
                  <a:pt x="659434" y="0"/>
                </a:lnTo>
                <a:lnTo>
                  <a:pt x="659434" y="138430"/>
                </a:lnTo>
                <a:lnTo>
                  <a:pt x="0" y="138430"/>
                </a:lnTo>
                <a:lnTo>
                  <a:pt x="0" y="8295640"/>
                </a:lnTo>
                <a:lnTo>
                  <a:pt x="1318945" y="8295640"/>
                </a:lnTo>
                <a:lnTo>
                  <a:pt x="1318945" y="5304790"/>
                </a:lnTo>
                <a:lnTo>
                  <a:pt x="17152277" y="5304790"/>
                </a:lnTo>
                <a:lnTo>
                  <a:pt x="17152277" y="5025390"/>
                </a:lnTo>
                <a:lnTo>
                  <a:pt x="1318945" y="5025390"/>
                </a:lnTo>
                <a:lnTo>
                  <a:pt x="1318945" y="4531360"/>
                </a:lnTo>
                <a:lnTo>
                  <a:pt x="1318945" y="2465324"/>
                </a:lnTo>
                <a:lnTo>
                  <a:pt x="15317267" y="2465324"/>
                </a:lnTo>
                <a:lnTo>
                  <a:pt x="15340089" y="2460739"/>
                </a:lnTo>
                <a:lnTo>
                  <a:pt x="15358745" y="2448204"/>
                </a:lnTo>
                <a:lnTo>
                  <a:pt x="15371318" y="2429599"/>
                </a:lnTo>
                <a:lnTo>
                  <a:pt x="15375941" y="2406777"/>
                </a:lnTo>
                <a:lnTo>
                  <a:pt x="15375941" y="411099"/>
                </a:lnTo>
                <a:lnTo>
                  <a:pt x="15371318" y="388289"/>
                </a:lnTo>
                <a:lnTo>
                  <a:pt x="15358745" y="369684"/>
                </a:lnTo>
                <a:lnTo>
                  <a:pt x="15340089" y="357149"/>
                </a:lnTo>
                <a:lnTo>
                  <a:pt x="15317267" y="352552"/>
                </a:lnTo>
                <a:lnTo>
                  <a:pt x="1318945" y="352552"/>
                </a:lnTo>
                <a:lnTo>
                  <a:pt x="1318945" y="278130"/>
                </a:lnTo>
                <a:lnTo>
                  <a:pt x="17152277" y="278130"/>
                </a:lnTo>
                <a:lnTo>
                  <a:pt x="17152277" y="138430"/>
                </a:lnTo>
                <a:lnTo>
                  <a:pt x="171522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76349" y="2343912"/>
            <a:ext cx="14735810" cy="2113280"/>
          </a:xfrm>
          <a:custGeom>
            <a:avLst/>
            <a:gdLst/>
            <a:ahLst/>
            <a:cxnLst/>
            <a:rect l="l" t="t" r="r" b="b"/>
            <a:pathLst>
              <a:path w="14735810" h="2113279">
                <a:moveTo>
                  <a:pt x="58674" y="0"/>
                </a:moveTo>
                <a:lnTo>
                  <a:pt x="14676627" y="0"/>
                </a:lnTo>
                <a:lnTo>
                  <a:pt x="14699458" y="4593"/>
                </a:lnTo>
                <a:lnTo>
                  <a:pt x="14718109" y="17129"/>
                </a:lnTo>
                <a:lnTo>
                  <a:pt x="14730688" y="35736"/>
                </a:lnTo>
                <a:lnTo>
                  <a:pt x="14735302" y="58547"/>
                </a:lnTo>
                <a:lnTo>
                  <a:pt x="14735302" y="2054225"/>
                </a:lnTo>
                <a:lnTo>
                  <a:pt x="14730688" y="2077035"/>
                </a:lnTo>
                <a:lnTo>
                  <a:pt x="14718109" y="2095642"/>
                </a:lnTo>
                <a:lnTo>
                  <a:pt x="14699458" y="2108178"/>
                </a:lnTo>
                <a:lnTo>
                  <a:pt x="14676627" y="2112772"/>
                </a:lnTo>
                <a:lnTo>
                  <a:pt x="58674" y="2112772"/>
                </a:lnTo>
                <a:lnTo>
                  <a:pt x="17144" y="2095627"/>
                </a:lnTo>
                <a:lnTo>
                  <a:pt x="0" y="2054225"/>
                </a:lnTo>
                <a:lnTo>
                  <a:pt x="0" y="58547"/>
                </a:lnTo>
                <a:lnTo>
                  <a:pt x="17144" y="17145"/>
                </a:lnTo>
                <a:lnTo>
                  <a:pt x="58674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193031" y="6927342"/>
            <a:ext cx="6830695" cy="2113280"/>
          </a:xfrm>
          <a:custGeom>
            <a:avLst/>
            <a:gdLst/>
            <a:ahLst/>
            <a:cxnLst/>
            <a:rect l="l" t="t" r="r" b="b"/>
            <a:pathLst>
              <a:path w="6830695" h="2113279">
                <a:moveTo>
                  <a:pt x="6703694" y="0"/>
                </a:moveTo>
                <a:lnTo>
                  <a:pt x="126491" y="0"/>
                </a:lnTo>
                <a:lnTo>
                  <a:pt x="77259" y="9941"/>
                </a:lnTo>
                <a:lnTo>
                  <a:pt x="37052" y="37052"/>
                </a:lnTo>
                <a:lnTo>
                  <a:pt x="9941" y="77259"/>
                </a:lnTo>
                <a:lnTo>
                  <a:pt x="0" y="126491"/>
                </a:lnTo>
                <a:lnTo>
                  <a:pt x="0" y="1986279"/>
                </a:lnTo>
                <a:lnTo>
                  <a:pt x="9941" y="2035577"/>
                </a:lnTo>
                <a:lnTo>
                  <a:pt x="37052" y="2075805"/>
                </a:lnTo>
                <a:lnTo>
                  <a:pt x="77259" y="2102912"/>
                </a:lnTo>
                <a:lnTo>
                  <a:pt x="126491" y="2112848"/>
                </a:lnTo>
                <a:lnTo>
                  <a:pt x="6703694" y="2112848"/>
                </a:lnTo>
                <a:lnTo>
                  <a:pt x="6752927" y="2102912"/>
                </a:lnTo>
                <a:lnTo>
                  <a:pt x="6793134" y="2075805"/>
                </a:lnTo>
                <a:lnTo>
                  <a:pt x="6820245" y="2035577"/>
                </a:lnTo>
                <a:lnTo>
                  <a:pt x="6830186" y="1986279"/>
                </a:lnTo>
                <a:lnTo>
                  <a:pt x="6830186" y="126491"/>
                </a:lnTo>
                <a:lnTo>
                  <a:pt x="6820245" y="77259"/>
                </a:lnTo>
                <a:lnTo>
                  <a:pt x="6793134" y="37052"/>
                </a:lnTo>
                <a:lnTo>
                  <a:pt x="6752927" y="9941"/>
                </a:lnTo>
                <a:lnTo>
                  <a:pt x="6703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193031" y="6927342"/>
            <a:ext cx="6830695" cy="2113280"/>
          </a:xfrm>
          <a:custGeom>
            <a:avLst/>
            <a:gdLst/>
            <a:ahLst/>
            <a:cxnLst/>
            <a:rect l="l" t="t" r="r" b="b"/>
            <a:pathLst>
              <a:path w="6830695" h="2113279">
                <a:moveTo>
                  <a:pt x="126491" y="0"/>
                </a:moveTo>
                <a:lnTo>
                  <a:pt x="6703694" y="0"/>
                </a:lnTo>
                <a:lnTo>
                  <a:pt x="6752927" y="9941"/>
                </a:lnTo>
                <a:lnTo>
                  <a:pt x="6793134" y="37052"/>
                </a:lnTo>
                <a:lnTo>
                  <a:pt x="6820245" y="77259"/>
                </a:lnTo>
                <a:lnTo>
                  <a:pt x="6830186" y="126491"/>
                </a:lnTo>
                <a:lnTo>
                  <a:pt x="6830186" y="1986279"/>
                </a:lnTo>
                <a:lnTo>
                  <a:pt x="6820245" y="2035577"/>
                </a:lnTo>
                <a:lnTo>
                  <a:pt x="6793134" y="2075805"/>
                </a:lnTo>
                <a:lnTo>
                  <a:pt x="6752927" y="2102912"/>
                </a:lnTo>
                <a:lnTo>
                  <a:pt x="6703694" y="2112848"/>
                </a:lnTo>
                <a:lnTo>
                  <a:pt x="126491" y="2112848"/>
                </a:lnTo>
                <a:lnTo>
                  <a:pt x="77259" y="2102912"/>
                </a:lnTo>
                <a:lnTo>
                  <a:pt x="37052" y="2075805"/>
                </a:lnTo>
                <a:lnTo>
                  <a:pt x="9941" y="2035577"/>
                </a:lnTo>
                <a:lnTo>
                  <a:pt x="0" y="1986279"/>
                </a:lnTo>
                <a:lnTo>
                  <a:pt x="0" y="126491"/>
                </a:lnTo>
                <a:lnTo>
                  <a:pt x="9941" y="77259"/>
                </a:lnTo>
                <a:lnTo>
                  <a:pt x="37052" y="37052"/>
                </a:lnTo>
                <a:lnTo>
                  <a:pt x="77259" y="9941"/>
                </a:lnTo>
                <a:lnTo>
                  <a:pt x="126491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033777" y="7764652"/>
            <a:ext cx="2159635" cy="381000"/>
          </a:xfrm>
          <a:custGeom>
            <a:avLst/>
            <a:gdLst/>
            <a:ahLst/>
            <a:cxnLst/>
            <a:rect l="l" t="t" r="r" b="b"/>
            <a:pathLst>
              <a:path w="2159635" h="381000">
                <a:moveTo>
                  <a:pt x="1930654" y="0"/>
                </a:moveTo>
                <a:lnTo>
                  <a:pt x="1930654" y="381000"/>
                </a:lnTo>
                <a:lnTo>
                  <a:pt x="2113534" y="228600"/>
                </a:lnTo>
                <a:lnTo>
                  <a:pt x="1968754" y="228600"/>
                </a:lnTo>
                <a:lnTo>
                  <a:pt x="1968754" y="152400"/>
                </a:lnTo>
                <a:lnTo>
                  <a:pt x="2113534" y="152400"/>
                </a:lnTo>
                <a:lnTo>
                  <a:pt x="1930654" y="0"/>
                </a:lnTo>
                <a:close/>
              </a:path>
              <a:path w="2159635" h="381000">
                <a:moveTo>
                  <a:pt x="1930654" y="152400"/>
                </a:moveTo>
                <a:lnTo>
                  <a:pt x="0" y="152400"/>
                </a:lnTo>
                <a:lnTo>
                  <a:pt x="0" y="228600"/>
                </a:lnTo>
                <a:lnTo>
                  <a:pt x="1930654" y="228600"/>
                </a:lnTo>
                <a:lnTo>
                  <a:pt x="1930654" y="152400"/>
                </a:lnTo>
                <a:close/>
              </a:path>
              <a:path w="2159635" h="381000">
                <a:moveTo>
                  <a:pt x="2113534" y="152400"/>
                </a:moveTo>
                <a:lnTo>
                  <a:pt x="1968754" y="152400"/>
                </a:lnTo>
                <a:lnTo>
                  <a:pt x="1968754" y="228600"/>
                </a:lnTo>
                <a:lnTo>
                  <a:pt x="2113534" y="228600"/>
                </a:lnTo>
                <a:lnTo>
                  <a:pt x="2159254" y="190500"/>
                </a:lnTo>
                <a:lnTo>
                  <a:pt x="2113534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005202" y="6560819"/>
            <a:ext cx="1905" cy="1423035"/>
          </a:xfrm>
          <a:custGeom>
            <a:avLst/>
            <a:gdLst/>
            <a:ahLst/>
            <a:cxnLst/>
            <a:rect l="l" t="t" r="r" b="b"/>
            <a:pathLst>
              <a:path w="1905" h="1423034">
                <a:moveTo>
                  <a:pt x="1905" y="1422907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462024" y="4903977"/>
            <a:ext cx="10076180" cy="1682750"/>
          </a:xfrm>
          <a:custGeom>
            <a:avLst/>
            <a:gdLst/>
            <a:ahLst/>
            <a:cxnLst/>
            <a:rect l="l" t="t" r="r" b="b"/>
            <a:pathLst>
              <a:path w="10076180" h="1682750">
                <a:moveTo>
                  <a:pt x="9990074" y="0"/>
                </a:moveTo>
                <a:lnTo>
                  <a:pt x="85725" y="0"/>
                </a:lnTo>
                <a:lnTo>
                  <a:pt x="52345" y="6732"/>
                </a:lnTo>
                <a:lnTo>
                  <a:pt x="25098" y="25098"/>
                </a:lnTo>
                <a:lnTo>
                  <a:pt x="6732" y="52345"/>
                </a:lnTo>
                <a:lnTo>
                  <a:pt x="0" y="85725"/>
                </a:lnTo>
                <a:lnTo>
                  <a:pt x="0" y="1596517"/>
                </a:lnTo>
                <a:lnTo>
                  <a:pt x="6732" y="1629916"/>
                </a:lnTo>
                <a:lnTo>
                  <a:pt x="25098" y="1657207"/>
                </a:lnTo>
                <a:lnTo>
                  <a:pt x="52345" y="1675616"/>
                </a:lnTo>
                <a:lnTo>
                  <a:pt x="85725" y="1682369"/>
                </a:lnTo>
                <a:lnTo>
                  <a:pt x="9990074" y="1682369"/>
                </a:lnTo>
                <a:lnTo>
                  <a:pt x="10037687" y="1667956"/>
                </a:lnTo>
                <a:lnTo>
                  <a:pt x="10069290" y="1629346"/>
                </a:lnTo>
                <a:lnTo>
                  <a:pt x="10075799" y="1596517"/>
                </a:lnTo>
                <a:lnTo>
                  <a:pt x="10075799" y="85725"/>
                </a:lnTo>
                <a:lnTo>
                  <a:pt x="10069066" y="52345"/>
                </a:lnTo>
                <a:lnTo>
                  <a:pt x="10050700" y="25098"/>
                </a:lnTo>
                <a:lnTo>
                  <a:pt x="10023453" y="6732"/>
                </a:lnTo>
                <a:lnTo>
                  <a:pt x="9990074" y="0"/>
                </a:lnTo>
                <a:close/>
              </a:path>
            </a:pathLst>
          </a:custGeom>
          <a:solidFill>
            <a:srgbClr val="FCD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62024" y="4903977"/>
            <a:ext cx="10076180" cy="1682750"/>
          </a:xfrm>
          <a:custGeom>
            <a:avLst/>
            <a:gdLst/>
            <a:ahLst/>
            <a:cxnLst/>
            <a:rect l="l" t="t" r="r" b="b"/>
            <a:pathLst>
              <a:path w="10076180" h="1682750">
                <a:moveTo>
                  <a:pt x="85725" y="0"/>
                </a:moveTo>
                <a:lnTo>
                  <a:pt x="9990074" y="0"/>
                </a:lnTo>
                <a:lnTo>
                  <a:pt x="10023453" y="6732"/>
                </a:lnTo>
                <a:lnTo>
                  <a:pt x="10050700" y="25098"/>
                </a:lnTo>
                <a:lnTo>
                  <a:pt x="10069066" y="52345"/>
                </a:lnTo>
                <a:lnTo>
                  <a:pt x="10075799" y="85725"/>
                </a:lnTo>
                <a:lnTo>
                  <a:pt x="10075799" y="1596517"/>
                </a:lnTo>
                <a:lnTo>
                  <a:pt x="10061440" y="1644130"/>
                </a:lnTo>
                <a:lnTo>
                  <a:pt x="10022903" y="1675844"/>
                </a:lnTo>
                <a:lnTo>
                  <a:pt x="9990074" y="1682369"/>
                </a:lnTo>
                <a:lnTo>
                  <a:pt x="85725" y="1682369"/>
                </a:lnTo>
                <a:lnTo>
                  <a:pt x="52345" y="1675616"/>
                </a:lnTo>
                <a:lnTo>
                  <a:pt x="25098" y="1657207"/>
                </a:lnTo>
                <a:lnTo>
                  <a:pt x="6732" y="1629916"/>
                </a:lnTo>
                <a:lnTo>
                  <a:pt x="0" y="1596517"/>
                </a:lnTo>
                <a:lnTo>
                  <a:pt x="0" y="85725"/>
                </a:lnTo>
                <a:lnTo>
                  <a:pt x="6732" y="52345"/>
                </a:lnTo>
                <a:lnTo>
                  <a:pt x="25098" y="25098"/>
                </a:lnTo>
                <a:lnTo>
                  <a:pt x="52345" y="6732"/>
                </a:lnTo>
                <a:lnTo>
                  <a:pt x="85725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00455" y="504062"/>
            <a:ext cx="13016865" cy="1247775"/>
          </a:xfrm>
          <a:custGeom>
            <a:avLst/>
            <a:gdLst/>
            <a:ahLst/>
            <a:cxnLst/>
            <a:rect l="l" t="t" r="r" b="b"/>
            <a:pathLst>
              <a:path w="13016865" h="1247775">
                <a:moveTo>
                  <a:pt x="12817424" y="0"/>
                </a:moveTo>
                <a:lnTo>
                  <a:pt x="199148" y="0"/>
                </a:lnTo>
                <a:lnTo>
                  <a:pt x="153483" y="5259"/>
                </a:lnTo>
                <a:lnTo>
                  <a:pt x="111564" y="20240"/>
                </a:lnTo>
                <a:lnTo>
                  <a:pt x="74588" y="43747"/>
                </a:lnTo>
                <a:lnTo>
                  <a:pt x="43748" y="74585"/>
                </a:lnTo>
                <a:lnTo>
                  <a:pt x="20240" y="111560"/>
                </a:lnTo>
                <a:lnTo>
                  <a:pt x="5259" y="153475"/>
                </a:lnTo>
                <a:lnTo>
                  <a:pt x="0" y="199135"/>
                </a:lnTo>
                <a:lnTo>
                  <a:pt x="0" y="1048511"/>
                </a:lnTo>
                <a:lnTo>
                  <a:pt x="5259" y="1094172"/>
                </a:lnTo>
                <a:lnTo>
                  <a:pt x="20240" y="1136087"/>
                </a:lnTo>
                <a:lnTo>
                  <a:pt x="43748" y="1173062"/>
                </a:lnTo>
                <a:lnTo>
                  <a:pt x="74588" y="1203900"/>
                </a:lnTo>
                <a:lnTo>
                  <a:pt x="111564" y="1227407"/>
                </a:lnTo>
                <a:lnTo>
                  <a:pt x="153483" y="1242388"/>
                </a:lnTo>
                <a:lnTo>
                  <a:pt x="199148" y="1247647"/>
                </a:lnTo>
                <a:lnTo>
                  <a:pt x="12817424" y="1247647"/>
                </a:lnTo>
                <a:lnTo>
                  <a:pt x="12856468" y="1243790"/>
                </a:lnTo>
                <a:lnTo>
                  <a:pt x="12893655" y="1232503"/>
                </a:lnTo>
                <a:lnTo>
                  <a:pt x="12927938" y="1214215"/>
                </a:lnTo>
                <a:lnTo>
                  <a:pt x="12958267" y="1189354"/>
                </a:lnTo>
                <a:lnTo>
                  <a:pt x="12983127" y="1159025"/>
                </a:lnTo>
                <a:lnTo>
                  <a:pt x="13001415" y="1124743"/>
                </a:lnTo>
                <a:lnTo>
                  <a:pt x="13012702" y="1087556"/>
                </a:lnTo>
                <a:lnTo>
                  <a:pt x="13016560" y="1048511"/>
                </a:lnTo>
                <a:lnTo>
                  <a:pt x="13016560" y="199135"/>
                </a:lnTo>
                <a:lnTo>
                  <a:pt x="13011300" y="153475"/>
                </a:lnTo>
                <a:lnTo>
                  <a:pt x="12996320" y="111560"/>
                </a:lnTo>
                <a:lnTo>
                  <a:pt x="12972812" y="74585"/>
                </a:lnTo>
                <a:lnTo>
                  <a:pt x="12941974" y="43747"/>
                </a:lnTo>
                <a:lnTo>
                  <a:pt x="12905000" y="20240"/>
                </a:lnTo>
                <a:lnTo>
                  <a:pt x="12863084" y="5259"/>
                </a:lnTo>
                <a:lnTo>
                  <a:pt x="12817424" y="0"/>
                </a:lnTo>
                <a:close/>
              </a:path>
            </a:pathLst>
          </a:custGeom>
          <a:solidFill>
            <a:srgbClr val="2B6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00455" y="504062"/>
            <a:ext cx="13016865" cy="1247775"/>
          </a:xfrm>
          <a:custGeom>
            <a:avLst/>
            <a:gdLst/>
            <a:ahLst/>
            <a:cxnLst/>
            <a:rect l="l" t="t" r="r" b="b"/>
            <a:pathLst>
              <a:path w="13016865" h="1247775">
                <a:moveTo>
                  <a:pt x="199148" y="0"/>
                </a:moveTo>
                <a:lnTo>
                  <a:pt x="12817424" y="0"/>
                </a:lnTo>
                <a:lnTo>
                  <a:pt x="12863084" y="5259"/>
                </a:lnTo>
                <a:lnTo>
                  <a:pt x="12905000" y="20240"/>
                </a:lnTo>
                <a:lnTo>
                  <a:pt x="12941974" y="43747"/>
                </a:lnTo>
                <a:lnTo>
                  <a:pt x="12972812" y="74585"/>
                </a:lnTo>
                <a:lnTo>
                  <a:pt x="12996320" y="111560"/>
                </a:lnTo>
                <a:lnTo>
                  <a:pt x="13011300" y="153475"/>
                </a:lnTo>
                <a:lnTo>
                  <a:pt x="13016560" y="199135"/>
                </a:lnTo>
                <a:lnTo>
                  <a:pt x="13016560" y="1048511"/>
                </a:lnTo>
                <a:lnTo>
                  <a:pt x="13012702" y="1087556"/>
                </a:lnTo>
                <a:lnTo>
                  <a:pt x="13001415" y="1124743"/>
                </a:lnTo>
                <a:lnTo>
                  <a:pt x="12983127" y="1159025"/>
                </a:lnTo>
                <a:lnTo>
                  <a:pt x="12958267" y="1189354"/>
                </a:lnTo>
                <a:lnTo>
                  <a:pt x="12927938" y="1214215"/>
                </a:lnTo>
                <a:lnTo>
                  <a:pt x="12893655" y="1232503"/>
                </a:lnTo>
                <a:lnTo>
                  <a:pt x="12856468" y="1243790"/>
                </a:lnTo>
                <a:lnTo>
                  <a:pt x="12817424" y="1247647"/>
                </a:lnTo>
                <a:lnTo>
                  <a:pt x="199148" y="1247647"/>
                </a:lnTo>
                <a:lnTo>
                  <a:pt x="153483" y="1242388"/>
                </a:lnTo>
                <a:lnTo>
                  <a:pt x="111564" y="1227407"/>
                </a:lnTo>
                <a:lnTo>
                  <a:pt x="74588" y="1203900"/>
                </a:lnTo>
                <a:lnTo>
                  <a:pt x="43748" y="1173062"/>
                </a:lnTo>
                <a:lnTo>
                  <a:pt x="20240" y="1136087"/>
                </a:lnTo>
                <a:lnTo>
                  <a:pt x="5259" y="1094172"/>
                </a:lnTo>
                <a:lnTo>
                  <a:pt x="0" y="1048511"/>
                </a:lnTo>
                <a:lnTo>
                  <a:pt x="0" y="199135"/>
                </a:lnTo>
                <a:lnTo>
                  <a:pt x="5259" y="153475"/>
                </a:lnTo>
                <a:lnTo>
                  <a:pt x="20240" y="111560"/>
                </a:lnTo>
                <a:lnTo>
                  <a:pt x="43748" y="74585"/>
                </a:lnTo>
                <a:lnTo>
                  <a:pt x="74588" y="43747"/>
                </a:lnTo>
                <a:lnTo>
                  <a:pt x="111564" y="20240"/>
                </a:lnTo>
                <a:lnTo>
                  <a:pt x="153483" y="5259"/>
                </a:lnTo>
                <a:lnTo>
                  <a:pt x="199148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5716885" y="599820"/>
            <a:ext cx="857885" cy="857885"/>
          </a:xfrm>
          <a:custGeom>
            <a:avLst/>
            <a:gdLst/>
            <a:ahLst/>
            <a:cxnLst/>
            <a:rect l="l" t="t" r="r" b="b"/>
            <a:pathLst>
              <a:path w="857884" h="857885">
                <a:moveTo>
                  <a:pt x="623824" y="0"/>
                </a:moveTo>
                <a:lnTo>
                  <a:pt x="428878" y="194945"/>
                </a:lnTo>
                <a:lnTo>
                  <a:pt x="233934" y="0"/>
                </a:lnTo>
                <a:lnTo>
                  <a:pt x="0" y="233933"/>
                </a:lnTo>
                <a:lnTo>
                  <a:pt x="194945" y="428878"/>
                </a:lnTo>
                <a:lnTo>
                  <a:pt x="0" y="623824"/>
                </a:lnTo>
                <a:lnTo>
                  <a:pt x="233934" y="857757"/>
                </a:lnTo>
                <a:lnTo>
                  <a:pt x="428878" y="662812"/>
                </a:lnTo>
                <a:lnTo>
                  <a:pt x="623824" y="857757"/>
                </a:lnTo>
                <a:lnTo>
                  <a:pt x="857884" y="623824"/>
                </a:lnTo>
                <a:lnTo>
                  <a:pt x="662940" y="428878"/>
                </a:lnTo>
                <a:lnTo>
                  <a:pt x="857884" y="233933"/>
                </a:lnTo>
                <a:lnTo>
                  <a:pt x="623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5716885" y="599820"/>
            <a:ext cx="857885" cy="857885"/>
          </a:xfrm>
          <a:custGeom>
            <a:avLst/>
            <a:gdLst/>
            <a:ahLst/>
            <a:cxnLst/>
            <a:rect l="l" t="t" r="r" b="b"/>
            <a:pathLst>
              <a:path w="857884" h="857885">
                <a:moveTo>
                  <a:pt x="857884" y="233933"/>
                </a:moveTo>
                <a:lnTo>
                  <a:pt x="623824" y="0"/>
                </a:lnTo>
                <a:lnTo>
                  <a:pt x="428878" y="194945"/>
                </a:lnTo>
                <a:lnTo>
                  <a:pt x="233934" y="0"/>
                </a:lnTo>
                <a:lnTo>
                  <a:pt x="0" y="233933"/>
                </a:lnTo>
                <a:lnTo>
                  <a:pt x="194945" y="428878"/>
                </a:lnTo>
                <a:lnTo>
                  <a:pt x="0" y="623824"/>
                </a:lnTo>
                <a:lnTo>
                  <a:pt x="233934" y="857757"/>
                </a:lnTo>
                <a:lnTo>
                  <a:pt x="428878" y="662812"/>
                </a:lnTo>
                <a:lnTo>
                  <a:pt x="623824" y="857757"/>
                </a:lnTo>
                <a:lnTo>
                  <a:pt x="857884" y="623824"/>
                </a:lnTo>
                <a:lnTo>
                  <a:pt x="662940" y="428878"/>
                </a:lnTo>
                <a:lnTo>
                  <a:pt x="857884" y="233933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6835882" y="599820"/>
            <a:ext cx="857885" cy="857885"/>
          </a:xfrm>
          <a:custGeom>
            <a:avLst/>
            <a:gdLst/>
            <a:ahLst/>
            <a:cxnLst/>
            <a:rect l="l" t="t" r="r" b="b"/>
            <a:pathLst>
              <a:path w="857884" h="857885">
                <a:moveTo>
                  <a:pt x="623823" y="0"/>
                </a:moveTo>
                <a:lnTo>
                  <a:pt x="428878" y="194945"/>
                </a:lnTo>
                <a:lnTo>
                  <a:pt x="233933" y="0"/>
                </a:lnTo>
                <a:lnTo>
                  <a:pt x="0" y="233933"/>
                </a:lnTo>
                <a:lnTo>
                  <a:pt x="194944" y="428878"/>
                </a:lnTo>
                <a:lnTo>
                  <a:pt x="0" y="623824"/>
                </a:lnTo>
                <a:lnTo>
                  <a:pt x="233933" y="857757"/>
                </a:lnTo>
                <a:lnTo>
                  <a:pt x="428878" y="662812"/>
                </a:lnTo>
                <a:lnTo>
                  <a:pt x="623823" y="857757"/>
                </a:lnTo>
                <a:lnTo>
                  <a:pt x="857757" y="623824"/>
                </a:lnTo>
                <a:lnTo>
                  <a:pt x="662812" y="428878"/>
                </a:lnTo>
                <a:lnTo>
                  <a:pt x="857757" y="233933"/>
                </a:lnTo>
                <a:lnTo>
                  <a:pt x="6238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6835882" y="599820"/>
            <a:ext cx="857885" cy="857885"/>
          </a:xfrm>
          <a:custGeom>
            <a:avLst/>
            <a:gdLst/>
            <a:ahLst/>
            <a:cxnLst/>
            <a:rect l="l" t="t" r="r" b="b"/>
            <a:pathLst>
              <a:path w="857884" h="857885">
                <a:moveTo>
                  <a:pt x="857757" y="233933"/>
                </a:moveTo>
                <a:lnTo>
                  <a:pt x="623823" y="0"/>
                </a:lnTo>
                <a:lnTo>
                  <a:pt x="428878" y="194945"/>
                </a:lnTo>
                <a:lnTo>
                  <a:pt x="233933" y="0"/>
                </a:lnTo>
                <a:lnTo>
                  <a:pt x="0" y="233933"/>
                </a:lnTo>
                <a:lnTo>
                  <a:pt x="194944" y="428878"/>
                </a:lnTo>
                <a:lnTo>
                  <a:pt x="0" y="623824"/>
                </a:lnTo>
                <a:lnTo>
                  <a:pt x="233933" y="857757"/>
                </a:lnTo>
                <a:lnTo>
                  <a:pt x="428878" y="662812"/>
                </a:lnTo>
                <a:lnTo>
                  <a:pt x="623823" y="857757"/>
                </a:lnTo>
                <a:lnTo>
                  <a:pt x="857757" y="623824"/>
                </a:lnTo>
                <a:lnTo>
                  <a:pt x="662812" y="428878"/>
                </a:lnTo>
                <a:lnTo>
                  <a:pt x="857757" y="233933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91C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5710" y="7298690"/>
            <a:ext cx="3297554" cy="2988310"/>
          </a:xfrm>
          <a:custGeom>
            <a:avLst/>
            <a:gdLst/>
            <a:ahLst/>
            <a:cxnLst/>
            <a:rect l="l" t="t" r="r" b="b"/>
            <a:pathLst>
              <a:path w="3297554" h="2988309">
                <a:moveTo>
                  <a:pt x="3296970" y="0"/>
                </a:moveTo>
                <a:lnTo>
                  <a:pt x="0" y="0"/>
                </a:lnTo>
                <a:lnTo>
                  <a:pt x="0" y="279400"/>
                </a:lnTo>
                <a:lnTo>
                  <a:pt x="0" y="2988310"/>
                </a:lnTo>
                <a:lnTo>
                  <a:pt x="1318945" y="2988310"/>
                </a:lnTo>
                <a:lnTo>
                  <a:pt x="1318945" y="279400"/>
                </a:lnTo>
                <a:lnTo>
                  <a:pt x="3296970" y="279400"/>
                </a:lnTo>
                <a:lnTo>
                  <a:pt x="3296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10785" y="7298690"/>
            <a:ext cx="13777594" cy="279400"/>
          </a:xfrm>
          <a:custGeom>
            <a:avLst/>
            <a:gdLst/>
            <a:ahLst/>
            <a:cxnLst/>
            <a:rect l="l" t="t" r="r" b="b"/>
            <a:pathLst>
              <a:path w="13777594" h="279400">
                <a:moveTo>
                  <a:pt x="0" y="279399"/>
                </a:moveTo>
                <a:lnTo>
                  <a:pt x="13777214" y="279399"/>
                </a:lnTo>
                <a:lnTo>
                  <a:pt x="13777214" y="0"/>
                </a:lnTo>
                <a:lnTo>
                  <a:pt x="0" y="0"/>
                </a:lnTo>
                <a:lnTo>
                  <a:pt x="0" y="279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35710" y="2273299"/>
            <a:ext cx="17152620" cy="5025390"/>
          </a:xfrm>
          <a:custGeom>
            <a:avLst/>
            <a:gdLst/>
            <a:ahLst/>
            <a:cxnLst/>
            <a:rect l="l" t="t" r="r" b="b"/>
            <a:pathLst>
              <a:path w="17152620" h="5025390">
                <a:moveTo>
                  <a:pt x="17152290" y="0"/>
                </a:moveTo>
                <a:lnTo>
                  <a:pt x="659434" y="0"/>
                </a:lnTo>
                <a:lnTo>
                  <a:pt x="659434" y="139700"/>
                </a:lnTo>
                <a:lnTo>
                  <a:pt x="0" y="139700"/>
                </a:lnTo>
                <a:lnTo>
                  <a:pt x="0" y="279400"/>
                </a:lnTo>
                <a:lnTo>
                  <a:pt x="0" y="5025390"/>
                </a:lnTo>
                <a:lnTo>
                  <a:pt x="1318945" y="5025390"/>
                </a:lnTo>
                <a:lnTo>
                  <a:pt x="1318945" y="2495042"/>
                </a:lnTo>
                <a:lnTo>
                  <a:pt x="15250846" y="2495042"/>
                </a:lnTo>
                <a:lnTo>
                  <a:pt x="15273668" y="2490457"/>
                </a:lnTo>
                <a:lnTo>
                  <a:pt x="15292324" y="2477922"/>
                </a:lnTo>
                <a:lnTo>
                  <a:pt x="15304897" y="2459317"/>
                </a:lnTo>
                <a:lnTo>
                  <a:pt x="15309520" y="2436495"/>
                </a:lnTo>
                <a:lnTo>
                  <a:pt x="15309520" y="440944"/>
                </a:lnTo>
                <a:lnTo>
                  <a:pt x="15304897" y="418122"/>
                </a:lnTo>
                <a:lnTo>
                  <a:pt x="15292324" y="399465"/>
                </a:lnTo>
                <a:lnTo>
                  <a:pt x="15273668" y="386892"/>
                </a:lnTo>
                <a:lnTo>
                  <a:pt x="15250846" y="382270"/>
                </a:lnTo>
                <a:lnTo>
                  <a:pt x="1318945" y="382270"/>
                </a:lnTo>
                <a:lnTo>
                  <a:pt x="1318945" y="279400"/>
                </a:lnTo>
                <a:lnTo>
                  <a:pt x="17152290" y="279400"/>
                </a:lnTo>
                <a:lnTo>
                  <a:pt x="17152290" y="139700"/>
                </a:lnTo>
                <a:lnTo>
                  <a:pt x="17152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09928" y="2655570"/>
            <a:ext cx="14735810" cy="2113280"/>
          </a:xfrm>
          <a:custGeom>
            <a:avLst/>
            <a:gdLst/>
            <a:ahLst/>
            <a:cxnLst/>
            <a:rect l="l" t="t" r="r" b="b"/>
            <a:pathLst>
              <a:path w="14735810" h="2113279">
                <a:moveTo>
                  <a:pt x="58674" y="0"/>
                </a:moveTo>
                <a:lnTo>
                  <a:pt x="14676627" y="0"/>
                </a:lnTo>
                <a:lnTo>
                  <a:pt x="14699458" y="4613"/>
                </a:lnTo>
                <a:lnTo>
                  <a:pt x="14718109" y="17192"/>
                </a:lnTo>
                <a:lnTo>
                  <a:pt x="14730688" y="35843"/>
                </a:lnTo>
                <a:lnTo>
                  <a:pt x="14735302" y="58674"/>
                </a:lnTo>
                <a:lnTo>
                  <a:pt x="14735302" y="2054225"/>
                </a:lnTo>
                <a:lnTo>
                  <a:pt x="14730688" y="2077035"/>
                </a:lnTo>
                <a:lnTo>
                  <a:pt x="14718109" y="2095642"/>
                </a:lnTo>
                <a:lnTo>
                  <a:pt x="14699458" y="2108178"/>
                </a:lnTo>
                <a:lnTo>
                  <a:pt x="14676627" y="2112771"/>
                </a:lnTo>
                <a:lnTo>
                  <a:pt x="58674" y="2112771"/>
                </a:lnTo>
                <a:lnTo>
                  <a:pt x="17145" y="2095627"/>
                </a:lnTo>
                <a:lnTo>
                  <a:pt x="0" y="2054225"/>
                </a:lnTo>
                <a:lnTo>
                  <a:pt x="0" y="58674"/>
                </a:lnTo>
                <a:lnTo>
                  <a:pt x="17145" y="17145"/>
                </a:lnTo>
                <a:lnTo>
                  <a:pt x="58674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102602" y="5274055"/>
            <a:ext cx="5581015" cy="3769995"/>
          </a:xfrm>
          <a:custGeom>
            <a:avLst/>
            <a:gdLst/>
            <a:ahLst/>
            <a:cxnLst/>
            <a:rect l="l" t="t" r="r" b="b"/>
            <a:pathLst>
              <a:path w="5581015" h="3769995">
                <a:moveTo>
                  <a:pt x="5425821" y="0"/>
                </a:moveTo>
                <a:lnTo>
                  <a:pt x="154813" y="0"/>
                </a:lnTo>
                <a:lnTo>
                  <a:pt x="124420" y="3012"/>
                </a:lnTo>
                <a:lnTo>
                  <a:pt x="68873" y="26038"/>
                </a:lnTo>
                <a:lnTo>
                  <a:pt x="25985" y="68947"/>
                </a:lnTo>
                <a:lnTo>
                  <a:pt x="2994" y="124545"/>
                </a:lnTo>
                <a:lnTo>
                  <a:pt x="0" y="154940"/>
                </a:lnTo>
                <a:lnTo>
                  <a:pt x="0" y="3614801"/>
                </a:lnTo>
                <a:lnTo>
                  <a:pt x="11763" y="3674110"/>
                </a:lnTo>
                <a:lnTo>
                  <a:pt x="45339" y="3724275"/>
                </a:lnTo>
                <a:lnTo>
                  <a:pt x="95503" y="3757882"/>
                </a:lnTo>
                <a:lnTo>
                  <a:pt x="154813" y="3769677"/>
                </a:lnTo>
                <a:lnTo>
                  <a:pt x="5425821" y="3769677"/>
                </a:lnTo>
                <a:lnTo>
                  <a:pt x="5485034" y="3757882"/>
                </a:lnTo>
                <a:lnTo>
                  <a:pt x="5535295" y="3724275"/>
                </a:lnTo>
                <a:lnTo>
                  <a:pt x="5568870" y="3674110"/>
                </a:lnTo>
                <a:lnTo>
                  <a:pt x="5580633" y="3614801"/>
                </a:lnTo>
                <a:lnTo>
                  <a:pt x="5580633" y="154940"/>
                </a:lnTo>
                <a:lnTo>
                  <a:pt x="5568870" y="95615"/>
                </a:lnTo>
                <a:lnTo>
                  <a:pt x="5535295" y="45339"/>
                </a:lnTo>
                <a:lnTo>
                  <a:pt x="5485034" y="11811"/>
                </a:lnTo>
                <a:lnTo>
                  <a:pt x="5425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102602" y="5274055"/>
            <a:ext cx="5581015" cy="3769995"/>
          </a:xfrm>
          <a:custGeom>
            <a:avLst/>
            <a:gdLst/>
            <a:ahLst/>
            <a:cxnLst/>
            <a:rect l="l" t="t" r="r" b="b"/>
            <a:pathLst>
              <a:path w="5581015" h="3769995">
                <a:moveTo>
                  <a:pt x="154813" y="0"/>
                </a:moveTo>
                <a:lnTo>
                  <a:pt x="5425821" y="0"/>
                </a:lnTo>
                <a:lnTo>
                  <a:pt x="5456142" y="3012"/>
                </a:lnTo>
                <a:lnTo>
                  <a:pt x="5511688" y="26038"/>
                </a:lnTo>
                <a:lnTo>
                  <a:pt x="5554648" y="68947"/>
                </a:lnTo>
                <a:lnTo>
                  <a:pt x="5577639" y="124545"/>
                </a:lnTo>
                <a:lnTo>
                  <a:pt x="5580633" y="154940"/>
                </a:lnTo>
                <a:lnTo>
                  <a:pt x="5580633" y="3614801"/>
                </a:lnTo>
                <a:lnTo>
                  <a:pt x="5568870" y="3674110"/>
                </a:lnTo>
                <a:lnTo>
                  <a:pt x="5535295" y="3724275"/>
                </a:lnTo>
                <a:lnTo>
                  <a:pt x="5485034" y="3757882"/>
                </a:lnTo>
                <a:lnTo>
                  <a:pt x="5425821" y="3769677"/>
                </a:lnTo>
                <a:lnTo>
                  <a:pt x="154813" y="3769677"/>
                </a:lnTo>
                <a:lnTo>
                  <a:pt x="95503" y="3757882"/>
                </a:lnTo>
                <a:lnTo>
                  <a:pt x="45339" y="3724275"/>
                </a:lnTo>
                <a:lnTo>
                  <a:pt x="11763" y="3674110"/>
                </a:lnTo>
                <a:lnTo>
                  <a:pt x="0" y="3614801"/>
                </a:lnTo>
                <a:lnTo>
                  <a:pt x="0" y="154940"/>
                </a:lnTo>
                <a:lnTo>
                  <a:pt x="11763" y="95615"/>
                </a:lnTo>
                <a:lnTo>
                  <a:pt x="45339" y="45339"/>
                </a:lnTo>
                <a:lnTo>
                  <a:pt x="95503" y="11811"/>
                </a:lnTo>
                <a:lnTo>
                  <a:pt x="154813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499356" y="8348979"/>
            <a:ext cx="2550795" cy="381000"/>
          </a:xfrm>
          <a:custGeom>
            <a:avLst/>
            <a:gdLst/>
            <a:ahLst/>
            <a:cxnLst/>
            <a:rect l="l" t="t" r="r" b="b"/>
            <a:pathLst>
              <a:path w="2550795" h="381000">
                <a:moveTo>
                  <a:pt x="2322195" y="0"/>
                </a:moveTo>
                <a:lnTo>
                  <a:pt x="2322195" y="381000"/>
                </a:lnTo>
                <a:lnTo>
                  <a:pt x="2505075" y="228600"/>
                </a:lnTo>
                <a:lnTo>
                  <a:pt x="2360295" y="228600"/>
                </a:lnTo>
                <a:lnTo>
                  <a:pt x="2360295" y="152400"/>
                </a:lnTo>
                <a:lnTo>
                  <a:pt x="2505075" y="152400"/>
                </a:lnTo>
                <a:lnTo>
                  <a:pt x="2322195" y="0"/>
                </a:lnTo>
                <a:close/>
              </a:path>
              <a:path w="2550795" h="381000">
                <a:moveTo>
                  <a:pt x="2322195" y="152400"/>
                </a:moveTo>
                <a:lnTo>
                  <a:pt x="0" y="152400"/>
                </a:lnTo>
                <a:lnTo>
                  <a:pt x="0" y="228600"/>
                </a:lnTo>
                <a:lnTo>
                  <a:pt x="2322195" y="228600"/>
                </a:lnTo>
                <a:lnTo>
                  <a:pt x="2322195" y="152400"/>
                </a:lnTo>
                <a:close/>
              </a:path>
              <a:path w="2550795" h="381000">
                <a:moveTo>
                  <a:pt x="2505075" y="152400"/>
                </a:moveTo>
                <a:lnTo>
                  <a:pt x="2360295" y="152400"/>
                </a:lnTo>
                <a:lnTo>
                  <a:pt x="2360295" y="228600"/>
                </a:lnTo>
                <a:lnTo>
                  <a:pt x="2505075" y="228600"/>
                </a:lnTo>
                <a:lnTo>
                  <a:pt x="2550795" y="190500"/>
                </a:lnTo>
                <a:lnTo>
                  <a:pt x="2505075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470781" y="7145020"/>
            <a:ext cx="1905" cy="1423035"/>
          </a:xfrm>
          <a:custGeom>
            <a:avLst/>
            <a:gdLst/>
            <a:ahLst/>
            <a:cxnLst/>
            <a:rect l="l" t="t" r="r" b="b"/>
            <a:pathLst>
              <a:path w="1904" h="1423034">
                <a:moveTo>
                  <a:pt x="1905" y="1422907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434463" y="5653532"/>
            <a:ext cx="4224655" cy="2232025"/>
          </a:xfrm>
          <a:custGeom>
            <a:avLst/>
            <a:gdLst/>
            <a:ahLst/>
            <a:cxnLst/>
            <a:rect l="l" t="t" r="r" b="b"/>
            <a:pathLst>
              <a:path w="4224655" h="2232025">
                <a:moveTo>
                  <a:pt x="4019550" y="0"/>
                </a:moveTo>
                <a:lnTo>
                  <a:pt x="204597" y="0"/>
                </a:lnTo>
                <a:lnTo>
                  <a:pt x="157714" y="5408"/>
                </a:lnTo>
                <a:lnTo>
                  <a:pt x="114661" y="20811"/>
                </a:lnTo>
                <a:lnTo>
                  <a:pt x="76670" y="44976"/>
                </a:lnTo>
                <a:lnTo>
                  <a:pt x="44976" y="76670"/>
                </a:lnTo>
                <a:lnTo>
                  <a:pt x="20811" y="114661"/>
                </a:lnTo>
                <a:lnTo>
                  <a:pt x="5408" y="157714"/>
                </a:lnTo>
                <a:lnTo>
                  <a:pt x="0" y="204596"/>
                </a:lnTo>
                <a:lnTo>
                  <a:pt x="0" y="2026919"/>
                </a:lnTo>
                <a:lnTo>
                  <a:pt x="5408" y="2073842"/>
                </a:lnTo>
                <a:lnTo>
                  <a:pt x="20811" y="2116911"/>
                </a:lnTo>
                <a:lnTo>
                  <a:pt x="44976" y="2154899"/>
                </a:lnTo>
                <a:lnTo>
                  <a:pt x="76670" y="2186580"/>
                </a:lnTo>
                <a:lnTo>
                  <a:pt x="114661" y="2210727"/>
                </a:lnTo>
                <a:lnTo>
                  <a:pt x="157714" y="2226115"/>
                </a:lnTo>
                <a:lnTo>
                  <a:pt x="204597" y="2231516"/>
                </a:lnTo>
                <a:lnTo>
                  <a:pt x="4019550" y="2231516"/>
                </a:lnTo>
                <a:lnTo>
                  <a:pt x="4066432" y="2226115"/>
                </a:lnTo>
                <a:lnTo>
                  <a:pt x="4109485" y="2210727"/>
                </a:lnTo>
                <a:lnTo>
                  <a:pt x="4147476" y="2186580"/>
                </a:lnTo>
                <a:lnTo>
                  <a:pt x="4179170" y="2154899"/>
                </a:lnTo>
                <a:lnTo>
                  <a:pt x="4203335" y="2116911"/>
                </a:lnTo>
                <a:lnTo>
                  <a:pt x="4218738" y="2073842"/>
                </a:lnTo>
                <a:lnTo>
                  <a:pt x="4224146" y="2026919"/>
                </a:lnTo>
                <a:lnTo>
                  <a:pt x="4224146" y="204596"/>
                </a:lnTo>
                <a:lnTo>
                  <a:pt x="4220174" y="164510"/>
                </a:lnTo>
                <a:lnTo>
                  <a:pt x="4208557" y="126317"/>
                </a:lnTo>
                <a:lnTo>
                  <a:pt x="4189749" y="91100"/>
                </a:lnTo>
                <a:lnTo>
                  <a:pt x="4164203" y="59943"/>
                </a:lnTo>
                <a:lnTo>
                  <a:pt x="4133046" y="34397"/>
                </a:lnTo>
                <a:lnTo>
                  <a:pt x="4097829" y="15589"/>
                </a:lnTo>
                <a:lnTo>
                  <a:pt x="4059636" y="3972"/>
                </a:lnTo>
                <a:lnTo>
                  <a:pt x="4019550" y="0"/>
                </a:lnTo>
                <a:close/>
              </a:path>
            </a:pathLst>
          </a:custGeom>
          <a:solidFill>
            <a:srgbClr val="FCD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434463" y="5653532"/>
            <a:ext cx="4224655" cy="2232025"/>
          </a:xfrm>
          <a:custGeom>
            <a:avLst/>
            <a:gdLst/>
            <a:ahLst/>
            <a:cxnLst/>
            <a:rect l="l" t="t" r="r" b="b"/>
            <a:pathLst>
              <a:path w="4224655" h="2232025">
                <a:moveTo>
                  <a:pt x="204597" y="0"/>
                </a:moveTo>
                <a:lnTo>
                  <a:pt x="4019550" y="0"/>
                </a:lnTo>
                <a:lnTo>
                  <a:pt x="4059636" y="3972"/>
                </a:lnTo>
                <a:lnTo>
                  <a:pt x="4097829" y="15589"/>
                </a:lnTo>
                <a:lnTo>
                  <a:pt x="4133046" y="34397"/>
                </a:lnTo>
                <a:lnTo>
                  <a:pt x="4164203" y="59943"/>
                </a:lnTo>
                <a:lnTo>
                  <a:pt x="4189749" y="91100"/>
                </a:lnTo>
                <a:lnTo>
                  <a:pt x="4208557" y="126317"/>
                </a:lnTo>
                <a:lnTo>
                  <a:pt x="4220174" y="164510"/>
                </a:lnTo>
                <a:lnTo>
                  <a:pt x="4224146" y="204596"/>
                </a:lnTo>
                <a:lnTo>
                  <a:pt x="4224146" y="2026919"/>
                </a:lnTo>
                <a:lnTo>
                  <a:pt x="4218738" y="2073842"/>
                </a:lnTo>
                <a:lnTo>
                  <a:pt x="4203335" y="2116911"/>
                </a:lnTo>
                <a:lnTo>
                  <a:pt x="4179170" y="2154899"/>
                </a:lnTo>
                <a:lnTo>
                  <a:pt x="4147476" y="2186580"/>
                </a:lnTo>
                <a:lnTo>
                  <a:pt x="4109485" y="2210727"/>
                </a:lnTo>
                <a:lnTo>
                  <a:pt x="4066432" y="2226115"/>
                </a:lnTo>
                <a:lnTo>
                  <a:pt x="4019550" y="2231516"/>
                </a:lnTo>
                <a:lnTo>
                  <a:pt x="204597" y="2231516"/>
                </a:lnTo>
                <a:lnTo>
                  <a:pt x="157714" y="2226115"/>
                </a:lnTo>
                <a:lnTo>
                  <a:pt x="114661" y="2210727"/>
                </a:lnTo>
                <a:lnTo>
                  <a:pt x="76670" y="2186580"/>
                </a:lnTo>
                <a:lnTo>
                  <a:pt x="44976" y="2154899"/>
                </a:lnTo>
                <a:lnTo>
                  <a:pt x="20811" y="2116911"/>
                </a:lnTo>
                <a:lnTo>
                  <a:pt x="5408" y="2073842"/>
                </a:lnTo>
                <a:lnTo>
                  <a:pt x="0" y="2026919"/>
                </a:lnTo>
                <a:lnTo>
                  <a:pt x="0" y="204596"/>
                </a:lnTo>
                <a:lnTo>
                  <a:pt x="5408" y="157714"/>
                </a:lnTo>
                <a:lnTo>
                  <a:pt x="20811" y="114661"/>
                </a:lnTo>
                <a:lnTo>
                  <a:pt x="44976" y="76670"/>
                </a:lnTo>
                <a:lnTo>
                  <a:pt x="76670" y="44976"/>
                </a:lnTo>
                <a:lnTo>
                  <a:pt x="114661" y="20811"/>
                </a:lnTo>
                <a:lnTo>
                  <a:pt x="157714" y="5408"/>
                </a:lnTo>
                <a:lnTo>
                  <a:pt x="204597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5633064" y="599820"/>
            <a:ext cx="857885" cy="857885"/>
          </a:xfrm>
          <a:custGeom>
            <a:avLst/>
            <a:gdLst/>
            <a:ahLst/>
            <a:cxnLst/>
            <a:rect l="l" t="t" r="r" b="b"/>
            <a:pathLst>
              <a:path w="857884" h="857885">
                <a:moveTo>
                  <a:pt x="623823" y="0"/>
                </a:moveTo>
                <a:lnTo>
                  <a:pt x="428878" y="194945"/>
                </a:lnTo>
                <a:lnTo>
                  <a:pt x="233933" y="0"/>
                </a:lnTo>
                <a:lnTo>
                  <a:pt x="0" y="233933"/>
                </a:lnTo>
                <a:lnTo>
                  <a:pt x="194944" y="428878"/>
                </a:lnTo>
                <a:lnTo>
                  <a:pt x="0" y="623824"/>
                </a:lnTo>
                <a:lnTo>
                  <a:pt x="233933" y="857757"/>
                </a:lnTo>
                <a:lnTo>
                  <a:pt x="428878" y="662812"/>
                </a:lnTo>
                <a:lnTo>
                  <a:pt x="623823" y="857757"/>
                </a:lnTo>
                <a:lnTo>
                  <a:pt x="857757" y="623824"/>
                </a:lnTo>
                <a:lnTo>
                  <a:pt x="662813" y="428878"/>
                </a:lnTo>
                <a:lnTo>
                  <a:pt x="857757" y="233933"/>
                </a:lnTo>
                <a:lnTo>
                  <a:pt x="6238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5633064" y="599820"/>
            <a:ext cx="857885" cy="857885"/>
          </a:xfrm>
          <a:custGeom>
            <a:avLst/>
            <a:gdLst/>
            <a:ahLst/>
            <a:cxnLst/>
            <a:rect l="l" t="t" r="r" b="b"/>
            <a:pathLst>
              <a:path w="857884" h="857885">
                <a:moveTo>
                  <a:pt x="857757" y="233933"/>
                </a:moveTo>
                <a:lnTo>
                  <a:pt x="623823" y="0"/>
                </a:lnTo>
                <a:lnTo>
                  <a:pt x="428878" y="194945"/>
                </a:lnTo>
                <a:lnTo>
                  <a:pt x="233933" y="0"/>
                </a:lnTo>
                <a:lnTo>
                  <a:pt x="0" y="233933"/>
                </a:lnTo>
                <a:lnTo>
                  <a:pt x="194944" y="428878"/>
                </a:lnTo>
                <a:lnTo>
                  <a:pt x="0" y="623824"/>
                </a:lnTo>
                <a:lnTo>
                  <a:pt x="233933" y="857757"/>
                </a:lnTo>
                <a:lnTo>
                  <a:pt x="428878" y="662812"/>
                </a:lnTo>
                <a:lnTo>
                  <a:pt x="623823" y="857757"/>
                </a:lnTo>
                <a:lnTo>
                  <a:pt x="857757" y="623824"/>
                </a:lnTo>
                <a:lnTo>
                  <a:pt x="662813" y="428878"/>
                </a:lnTo>
                <a:lnTo>
                  <a:pt x="857757" y="233933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6751935" y="599820"/>
            <a:ext cx="857885" cy="857885"/>
          </a:xfrm>
          <a:custGeom>
            <a:avLst/>
            <a:gdLst/>
            <a:ahLst/>
            <a:cxnLst/>
            <a:rect l="l" t="t" r="r" b="b"/>
            <a:pathLst>
              <a:path w="857884" h="857885">
                <a:moveTo>
                  <a:pt x="623951" y="0"/>
                </a:moveTo>
                <a:lnTo>
                  <a:pt x="429005" y="194945"/>
                </a:lnTo>
                <a:lnTo>
                  <a:pt x="233934" y="0"/>
                </a:lnTo>
                <a:lnTo>
                  <a:pt x="0" y="233933"/>
                </a:lnTo>
                <a:lnTo>
                  <a:pt x="194945" y="428878"/>
                </a:lnTo>
                <a:lnTo>
                  <a:pt x="0" y="623824"/>
                </a:lnTo>
                <a:lnTo>
                  <a:pt x="233934" y="857757"/>
                </a:lnTo>
                <a:lnTo>
                  <a:pt x="429005" y="662812"/>
                </a:lnTo>
                <a:lnTo>
                  <a:pt x="623951" y="857757"/>
                </a:lnTo>
                <a:lnTo>
                  <a:pt x="857884" y="623824"/>
                </a:lnTo>
                <a:lnTo>
                  <a:pt x="662940" y="428878"/>
                </a:lnTo>
                <a:lnTo>
                  <a:pt x="857884" y="233933"/>
                </a:lnTo>
                <a:lnTo>
                  <a:pt x="623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6751935" y="599820"/>
            <a:ext cx="857885" cy="857885"/>
          </a:xfrm>
          <a:custGeom>
            <a:avLst/>
            <a:gdLst/>
            <a:ahLst/>
            <a:cxnLst/>
            <a:rect l="l" t="t" r="r" b="b"/>
            <a:pathLst>
              <a:path w="857884" h="857885">
                <a:moveTo>
                  <a:pt x="857884" y="233933"/>
                </a:moveTo>
                <a:lnTo>
                  <a:pt x="623951" y="0"/>
                </a:lnTo>
                <a:lnTo>
                  <a:pt x="429005" y="194945"/>
                </a:lnTo>
                <a:lnTo>
                  <a:pt x="233934" y="0"/>
                </a:lnTo>
                <a:lnTo>
                  <a:pt x="0" y="233933"/>
                </a:lnTo>
                <a:lnTo>
                  <a:pt x="194945" y="428878"/>
                </a:lnTo>
                <a:lnTo>
                  <a:pt x="0" y="623824"/>
                </a:lnTo>
                <a:lnTo>
                  <a:pt x="233934" y="857757"/>
                </a:lnTo>
                <a:lnTo>
                  <a:pt x="429005" y="662812"/>
                </a:lnTo>
                <a:lnTo>
                  <a:pt x="623951" y="857757"/>
                </a:lnTo>
                <a:lnTo>
                  <a:pt x="857884" y="623824"/>
                </a:lnTo>
                <a:lnTo>
                  <a:pt x="662940" y="428878"/>
                </a:lnTo>
                <a:lnTo>
                  <a:pt x="857884" y="233933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874134" y="404875"/>
            <a:ext cx="10092690" cy="1247775"/>
          </a:xfrm>
          <a:custGeom>
            <a:avLst/>
            <a:gdLst/>
            <a:ahLst/>
            <a:cxnLst/>
            <a:rect l="l" t="t" r="r" b="b"/>
            <a:pathLst>
              <a:path w="10092690" h="1247775">
                <a:moveTo>
                  <a:pt x="9835769" y="0"/>
                </a:moveTo>
                <a:lnTo>
                  <a:pt x="256793" y="0"/>
                </a:lnTo>
                <a:lnTo>
                  <a:pt x="206468" y="4978"/>
                </a:lnTo>
                <a:lnTo>
                  <a:pt x="158511" y="19542"/>
                </a:lnTo>
                <a:lnTo>
                  <a:pt x="114294" y="43130"/>
                </a:lnTo>
                <a:lnTo>
                  <a:pt x="75184" y="75183"/>
                </a:lnTo>
                <a:lnTo>
                  <a:pt x="43130" y="114294"/>
                </a:lnTo>
                <a:lnTo>
                  <a:pt x="19542" y="158511"/>
                </a:lnTo>
                <a:lnTo>
                  <a:pt x="4978" y="206468"/>
                </a:lnTo>
                <a:lnTo>
                  <a:pt x="0" y="256794"/>
                </a:lnTo>
                <a:lnTo>
                  <a:pt x="0" y="990853"/>
                </a:lnTo>
                <a:lnTo>
                  <a:pt x="4136" y="1037022"/>
                </a:lnTo>
                <a:lnTo>
                  <a:pt x="16061" y="1080472"/>
                </a:lnTo>
                <a:lnTo>
                  <a:pt x="35051" y="1120478"/>
                </a:lnTo>
                <a:lnTo>
                  <a:pt x="60383" y="1156317"/>
                </a:lnTo>
                <a:lnTo>
                  <a:pt x="91330" y="1187264"/>
                </a:lnTo>
                <a:lnTo>
                  <a:pt x="127169" y="1212596"/>
                </a:lnTo>
                <a:lnTo>
                  <a:pt x="167175" y="1231586"/>
                </a:lnTo>
                <a:lnTo>
                  <a:pt x="210625" y="1243511"/>
                </a:lnTo>
                <a:lnTo>
                  <a:pt x="256793" y="1247648"/>
                </a:lnTo>
                <a:lnTo>
                  <a:pt x="9835769" y="1247648"/>
                </a:lnTo>
                <a:lnTo>
                  <a:pt x="9886094" y="1242669"/>
                </a:lnTo>
                <a:lnTo>
                  <a:pt x="9934051" y="1228105"/>
                </a:lnTo>
                <a:lnTo>
                  <a:pt x="9978268" y="1204517"/>
                </a:lnTo>
                <a:lnTo>
                  <a:pt x="10017379" y="1172464"/>
                </a:lnTo>
                <a:lnTo>
                  <a:pt x="10049432" y="1133353"/>
                </a:lnTo>
                <a:lnTo>
                  <a:pt x="10073020" y="1089136"/>
                </a:lnTo>
                <a:lnTo>
                  <a:pt x="10087584" y="1041179"/>
                </a:lnTo>
                <a:lnTo>
                  <a:pt x="10092563" y="990853"/>
                </a:lnTo>
                <a:lnTo>
                  <a:pt x="10092563" y="256794"/>
                </a:lnTo>
                <a:lnTo>
                  <a:pt x="10087584" y="206468"/>
                </a:lnTo>
                <a:lnTo>
                  <a:pt x="10073020" y="158511"/>
                </a:lnTo>
                <a:lnTo>
                  <a:pt x="10049432" y="114294"/>
                </a:lnTo>
                <a:lnTo>
                  <a:pt x="10017379" y="75183"/>
                </a:lnTo>
                <a:lnTo>
                  <a:pt x="9978268" y="43130"/>
                </a:lnTo>
                <a:lnTo>
                  <a:pt x="9934051" y="19542"/>
                </a:lnTo>
                <a:lnTo>
                  <a:pt x="9886094" y="4978"/>
                </a:lnTo>
                <a:lnTo>
                  <a:pt x="9835769" y="0"/>
                </a:lnTo>
                <a:close/>
              </a:path>
            </a:pathLst>
          </a:custGeom>
          <a:solidFill>
            <a:srgbClr val="2B6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874134" y="404875"/>
            <a:ext cx="10092690" cy="1247775"/>
          </a:xfrm>
          <a:custGeom>
            <a:avLst/>
            <a:gdLst/>
            <a:ahLst/>
            <a:cxnLst/>
            <a:rect l="l" t="t" r="r" b="b"/>
            <a:pathLst>
              <a:path w="10092690" h="1247775">
                <a:moveTo>
                  <a:pt x="256793" y="0"/>
                </a:moveTo>
                <a:lnTo>
                  <a:pt x="9835769" y="0"/>
                </a:lnTo>
                <a:lnTo>
                  <a:pt x="9886094" y="4978"/>
                </a:lnTo>
                <a:lnTo>
                  <a:pt x="9934051" y="19542"/>
                </a:lnTo>
                <a:lnTo>
                  <a:pt x="9978268" y="43130"/>
                </a:lnTo>
                <a:lnTo>
                  <a:pt x="10017379" y="75183"/>
                </a:lnTo>
                <a:lnTo>
                  <a:pt x="10049432" y="114294"/>
                </a:lnTo>
                <a:lnTo>
                  <a:pt x="10073020" y="158511"/>
                </a:lnTo>
                <a:lnTo>
                  <a:pt x="10087584" y="206468"/>
                </a:lnTo>
                <a:lnTo>
                  <a:pt x="10092563" y="256794"/>
                </a:lnTo>
                <a:lnTo>
                  <a:pt x="10092563" y="990853"/>
                </a:lnTo>
                <a:lnTo>
                  <a:pt x="10087584" y="1041179"/>
                </a:lnTo>
                <a:lnTo>
                  <a:pt x="10073020" y="1089136"/>
                </a:lnTo>
                <a:lnTo>
                  <a:pt x="10049432" y="1133353"/>
                </a:lnTo>
                <a:lnTo>
                  <a:pt x="10017379" y="1172464"/>
                </a:lnTo>
                <a:lnTo>
                  <a:pt x="9978268" y="1204517"/>
                </a:lnTo>
                <a:lnTo>
                  <a:pt x="9934051" y="1228105"/>
                </a:lnTo>
                <a:lnTo>
                  <a:pt x="9886094" y="1242669"/>
                </a:lnTo>
                <a:lnTo>
                  <a:pt x="9835769" y="1247648"/>
                </a:lnTo>
                <a:lnTo>
                  <a:pt x="256793" y="1247648"/>
                </a:lnTo>
                <a:lnTo>
                  <a:pt x="210625" y="1243511"/>
                </a:lnTo>
                <a:lnTo>
                  <a:pt x="167175" y="1231586"/>
                </a:lnTo>
                <a:lnTo>
                  <a:pt x="127169" y="1212596"/>
                </a:lnTo>
                <a:lnTo>
                  <a:pt x="91330" y="1187264"/>
                </a:lnTo>
                <a:lnTo>
                  <a:pt x="60383" y="1156317"/>
                </a:lnTo>
                <a:lnTo>
                  <a:pt x="35051" y="1120478"/>
                </a:lnTo>
                <a:lnTo>
                  <a:pt x="16061" y="1080472"/>
                </a:lnTo>
                <a:lnTo>
                  <a:pt x="4136" y="1037022"/>
                </a:lnTo>
                <a:lnTo>
                  <a:pt x="0" y="990853"/>
                </a:lnTo>
                <a:lnTo>
                  <a:pt x="0" y="256794"/>
                </a:lnTo>
                <a:lnTo>
                  <a:pt x="4978" y="206468"/>
                </a:lnTo>
                <a:lnTo>
                  <a:pt x="19542" y="158511"/>
                </a:lnTo>
                <a:lnTo>
                  <a:pt x="43130" y="114294"/>
                </a:lnTo>
                <a:lnTo>
                  <a:pt x="75184" y="75183"/>
                </a:lnTo>
                <a:lnTo>
                  <a:pt x="114294" y="43130"/>
                </a:lnTo>
                <a:lnTo>
                  <a:pt x="158511" y="19542"/>
                </a:lnTo>
                <a:lnTo>
                  <a:pt x="206468" y="4978"/>
                </a:lnTo>
                <a:lnTo>
                  <a:pt x="256793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2693" y="5653532"/>
            <a:ext cx="1322958" cy="34701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91C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3945" y="2790190"/>
            <a:ext cx="12040108" cy="1120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21254" y="5114671"/>
            <a:ext cx="13445490" cy="2896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4586" y="777811"/>
            <a:ext cx="440690" cy="440690"/>
            <a:chOff x="1644586" y="777811"/>
            <a:chExt cx="440690" cy="440690"/>
          </a:xfrm>
        </p:grpSpPr>
        <p:sp>
          <p:nvSpPr>
            <p:cNvPr id="3" name="object 3"/>
            <p:cNvSpPr/>
            <p:nvPr/>
          </p:nvSpPr>
          <p:spPr>
            <a:xfrm>
              <a:off x="1658873" y="792098"/>
              <a:ext cx="412115" cy="412115"/>
            </a:xfrm>
            <a:custGeom>
              <a:avLst/>
              <a:gdLst/>
              <a:ahLst/>
              <a:cxnLst/>
              <a:rect l="l" t="t" r="r" b="b"/>
              <a:pathLst>
                <a:path w="412114" h="412115">
                  <a:moveTo>
                    <a:pt x="299719" y="0"/>
                  </a:moveTo>
                  <a:lnTo>
                    <a:pt x="205994" y="93599"/>
                  </a:lnTo>
                  <a:lnTo>
                    <a:pt x="112394" y="0"/>
                  </a:lnTo>
                  <a:lnTo>
                    <a:pt x="0" y="112395"/>
                  </a:lnTo>
                  <a:lnTo>
                    <a:pt x="93599" y="205994"/>
                  </a:lnTo>
                  <a:lnTo>
                    <a:pt x="0" y="299720"/>
                  </a:lnTo>
                  <a:lnTo>
                    <a:pt x="112394" y="412115"/>
                  </a:lnTo>
                  <a:lnTo>
                    <a:pt x="205994" y="318389"/>
                  </a:lnTo>
                  <a:lnTo>
                    <a:pt x="299719" y="412115"/>
                  </a:lnTo>
                  <a:lnTo>
                    <a:pt x="412114" y="299720"/>
                  </a:lnTo>
                  <a:lnTo>
                    <a:pt x="318388" y="205994"/>
                  </a:lnTo>
                  <a:lnTo>
                    <a:pt x="412114" y="112395"/>
                  </a:lnTo>
                  <a:lnTo>
                    <a:pt x="2997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58873" y="792098"/>
              <a:ext cx="412115" cy="412115"/>
            </a:xfrm>
            <a:custGeom>
              <a:avLst/>
              <a:gdLst/>
              <a:ahLst/>
              <a:cxnLst/>
              <a:rect l="l" t="t" r="r" b="b"/>
              <a:pathLst>
                <a:path w="412114" h="412115">
                  <a:moveTo>
                    <a:pt x="412114" y="112395"/>
                  </a:moveTo>
                  <a:lnTo>
                    <a:pt x="299719" y="0"/>
                  </a:lnTo>
                  <a:lnTo>
                    <a:pt x="205994" y="93599"/>
                  </a:lnTo>
                  <a:lnTo>
                    <a:pt x="112394" y="0"/>
                  </a:lnTo>
                  <a:lnTo>
                    <a:pt x="0" y="112395"/>
                  </a:lnTo>
                  <a:lnTo>
                    <a:pt x="93599" y="205994"/>
                  </a:lnTo>
                  <a:lnTo>
                    <a:pt x="0" y="299720"/>
                  </a:lnTo>
                  <a:lnTo>
                    <a:pt x="112394" y="412115"/>
                  </a:lnTo>
                  <a:lnTo>
                    <a:pt x="205994" y="318389"/>
                  </a:lnTo>
                  <a:lnTo>
                    <a:pt x="299719" y="412115"/>
                  </a:lnTo>
                  <a:lnTo>
                    <a:pt x="412114" y="299720"/>
                  </a:lnTo>
                  <a:lnTo>
                    <a:pt x="318388" y="205994"/>
                  </a:lnTo>
                  <a:lnTo>
                    <a:pt x="412114" y="11239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5007907" y="777811"/>
            <a:ext cx="440690" cy="440690"/>
            <a:chOff x="15007907" y="777811"/>
            <a:chExt cx="440690" cy="440690"/>
          </a:xfrm>
        </p:grpSpPr>
        <p:sp>
          <p:nvSpPr>
            <p:cNvPr id="6" name="object 6"/>
            <p:cNvSpPr/>
            <p:nvPr/>
          </p:nvSpPr>
          <p:spPr>
            <a:xfrm>
              <a:off x="15022194" y="792098"/>
              <a:ext cx="412115" cy="412115"/>
            </a:xfrm>
            <a:custGeom>
              <a:avLst/>
              <a:gdLst/>
              <a:ahLst/>
              <a:cxnLst/>
              <a:rect l="l" t="t" r="r" b="b"/>
              <a:pathLst>
                <a:path w="412115" h="412115">
                  <a:moveTo>
                    <a:pt x="299720" y="0"/>
                  </a:moveTo>
                  <a:lnTo>
                    <a:pt x="206121" y="93599"/>
                  </a:lnTo>
                  <a:lnTo>
                    <a:pt x="112395" y="0"/>
                  </a:lnTo>
                  <a:lnTo>
                    <a:pt x="0" y="112395"/>
                  </a:lnTo>
                  <a:lnTo>
                    <a:pt x="93726" y="205994"/>
                  </a:lnTo>
                  <a:lnTo>
                    <a:pt x="0" y="299720"/>
                  </a:lnTo>
                  <a:lnTo>
                    <a:pt x="112395" y="412115"/>
                  </a:lnTo>
                  <a:lnTo>
                    <a:pt x="206121" y="318389"/>
                  </a:lnTo>
                  <a:lnTo>
                    <a:pt x="299720" y="412115"/>
                  </a:lnTo>
                  <a:lnTo>
                    <a:pt x="412115" y="299720"/>
                  </a:lnTo>
                  <a:lnTo>
                    <a:pt x="318516" y="205994"/>
                  </a:lnTo>
                  <a:lnTo>
                    <a:pt x="412115" y="112395"/>
                  </a:lnTo>
                  <a:lnTo>
                    <a:pt x="299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22194" y="792098"/>
              <a:ext cx="412115" cy="412115"/>
            </a:xfrm>
            <a:custGeom>
              <a:avLst/>
              <a:gdLst/>
              <a:ahLst/>
              <a:cxnLst/>
              <a:rect l="l" t="t" r="r" b="b"/>
              <a:pathLst>
                <a:path w="412115" h="412115">
                  <a:moveTo>
                    <a:pt x="412115" y="112395"/>
                  </a:moveTo>
                  <a:lnTo>
                    <a:pt x="299720" y="0"/>
                  </a:lnTo>
                  <a:lnTo>
                    <a:pt x="206121" y="93599"/>
                  </a:lnTo>
                  <a:lnTo>
                    <a:pt x="112395" y="0"/>
                  </a:lnTo>
                  <a:lnTo>
                    <a:pt x="0" y="112395"/>
                  </a:lnTo>
                  <a:lnTo>
                    <a:pt x="93726" y="205994"/>
                  </a:lnTo>
                  <a:lnTo>
                    <a:pt x="0" y="299720"/>
                  </a:lnTo>
                  <a:lnTo>
                    <a:pt x="112395" y="412115"/>
                  </a:lnTo>
                  <a:lnTo>
                    <a:pt x="206121" y="318389"/>
                  </a:lnTo>
                  <a:lnTo>
                    <a:pt x="299720" y="412115"/>
                  </a:lnTo>
                  <a:lnTo>
                    <a:pt x="412115" y="299720"/>
                  </a:lnTo>
                  <a:lnTo>
                    <a:pt x="318516" y="205994"/>
                  </a:lnTo>
                  <a:lnTo>
                    <a:pt x="412115" y="11239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244026" y="777811"/>
            <a:ext cx="440690" cy="440690"/>
            <a:chOff x="2244026" y="777811"/>
            <a:chExt cx="440690" cy="440690"/>
          </a:xfrm>
        </p:grpSpPr>
        <p:sp>
          <p:nvSpPr>
            <p:cNvPr id="9" name="object 9"/>
            <p:cNvSpPr/>
            <p:nvPr/>
          </p:nvSpPr>
          <p:spPr>
            <a:xfrm>
              <a:off x="2258314" y="792098"/>
              <a:ext cx="412115" cy="412115"/>
            </a:xfrm>
            <a:custGeom>
              <a:avLst/>
              <a:gdLst/>
              <a:ahLst/>
              <a:cxnLst/>
              <a:rect l="l" t="t" r="r" b="b"/>
              <a:pathLst>
                <a:path w="412114" h="412115">
                  <a:moveTo>
                    <a:pt x="299719" y="0"/>
                  </a:moveTo>
                  <a:lnTo>
                    <a:pt x="205994" y="93599"/>
                  </a:lnTo>
                  <a:lnTo>
                    <a:pt x="112394" y="0"/>
                  </a:lnTo>
                  <a:lnTo>
                    <a:pt x="0" y="112395"/>
                  </a:lnTo>
                  <a:lnTo>
                    <a:pt x="93599" y="205994"/>
                  </a:lnTo>
                  <a:lnTo>
                    <a:pt x="0" y="299720"/>
                  </a:lnTo>
                  <a:lnTo>
                    <a:pt x="112394" y="412115"/>
                  </a:lnTo>
                  <a:lnTo>
                    <a:pt x="205994" y="318389"/>
                  </a:lnTo>
                  <a:lnTo>
                    <a:pt x="299719" y="412115"/>
                  </a:lnTo>
                  <a:lnTo>
                    <a:pt x="412115" y="299720"/>
                  </a:lnTo>
                  <a:lnTo>
                    <a:pt x="318388" y="205994"/>
                  </a:lnTo>
                  <a:lnTo>
                    <a:pt x="412115" y="112395"/>
                  </a:lnTo>
                  <a:lnTo>
                    <a:pt x="2997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58314" y="792098"/>
              <a:ext cx="412115" cy="412115"/>
            </a:xfrm>
            <a:custGeom>
              <a:avLst/>
              <a:gdLst/>
              <a:ahLst/>
              <a:cxnLst/>
              <a:rect l="l" t="t" r="r" b="b"/>
              <a:pathLst>
                <a:path w="412114" h="412115">
                  <a:moveTo>
                    <a:pt x="412115" y="112395"/>
                  </a:moveTo>
                  <a:lnTo>
                    <a:pt x="299719" y="0"/>
                  </a:lnTo>
                  <a:lnTo>
                    <a:pt x="205994" y="93599"/>
                  </a:lnTo>
                  <a:lnTo>
                    <a:pt x="112394" y="0"/>
                  </a:lnTo>
                  <a:lnTo>
                    <a:pt x="0" y="112395"/>
                  </a:lnTo>
                  <a:lnTo>
                    <a:pt x="93599" y="205994"/>
                  </a:lnTo>
                  <a:lnTo>
                    <a:pt x="0" y="299720"/>
                  </a:lnTo>
                  <a:lnTo>
                    <a:pt x="112394" y="412115"/>
                  </a:lnTo>
                  <a:lnTo>
                    <a:pt x="205994" y="318389"/>
                  </a:lnTo>
                  <a:lnTo>
                    <a:pt x="299719" y="412115"/>
                  </a:lnTo>
                  <a:lnTo>
                    <a:pt x="412115" y="299720"/>
                  </a:lnTo>
                  <a:lnTo>
                    <a:pt x="318388" y="205994"/>
                  </a:lnTo>
                  <a:lnTo>
                    <a:pt x="412115" y="11239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5607348" y="777811"/>
            <a:ext cx="441325" cy="440690"/>
            <a:chOff x="15607348" y="777811"/>
            <a:chExt cx="441325" cy="440690"/>
          </a:xfrm>
        </p:grpSpPr>
        <p:sp>
          <p:nvSpPr>
            <p:cNvPr id="12" name="object 12"/>
            <p:cNvSpPr/>
            <p:nvPr/>
          </p:nvSpPr>
          <p:spPr>
            <a:xfrm>
              <a:off x="15621635" y="792098"/>
              <a:ext cx="412750" cy="412115"/>
            </a:xfrm>
            <a:custGeom>
              <a:avLst/>
              <a:gdLst/>
              <a:ahLst/>
              <a:cxnLst/>
              <a:rect l="l" t="t" r="r" b="b"/>
              <a:pathLst>
                <a:path w="412750" h="412115">
                  <a:moveTo>
                    <a:pt x="299720" y="0"/>
                  </a:moveTo>
                  <a:lnTo>
                    <a:pt x="206121" y="93599"/>
                  </a:lnTo>
                  <a:lnTo>
                    <a:pt x="112395" y="0"/>
                  </a:lnTo>
                  <a:lnTo>
                    <a:pt x="0" y="112395"/>
                  </a:lnTo>
                  <a:lnTo>
                    <a:pt x="93726" y="205994"/>
                  </a:lnTo>
                  <a:lnTo>
                    <a:pt x="0" y="299720"/>
                  </a:lnTo>
                  <a:lnTo>
                    <a:pt x="112395" y="412115"/>
                  </a:lnTo>
                  <a:lnTo>
                    <a:pt x="206121" y="318389"/>
                  </a:lnTo>
                  <a:lnTo>
                    <a:pt x="299720" y="412115"/>
                  </a:lnTo>
                  <a:lnTo>
                    <a:pt x="412242" y="299720"/>
                  </a:lnTo>
                  <a:lnTo>
                    <a:pt x="318516" y="205994"/>
                  </a:lnTo>
                  <a:lnTo>
                    <a:pt x="412242" y="112395"/>
                  </a:lnTo>
                  <a:lnTo>
                    <a:pt x="299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621635" y="792098"/>
              <a:ext cx="412750" cy="412115"/>
            </a:xfrm>
            <a:custGeom>
              <a:avLst/>
              <a:gdLst/>
              <a:ahLst/>
              <a:cxnLst/>
              <a:rect l="l" t="t" r="r" b="b"/>
              <a:pathLst>
                <a:path w="412750" h="412115">
                  <a:moveTo>
                    <a:pt x="412242" y="112395"/>
                  </a:moveTo>
                  <a:lnTo>
                    <a:pt x="299720" y="0"/>
                  </a:lnTo>
                  <a:lnTo>
                    <a:pt x="206121" y="93599"/>
                  </a:lnTo>
                  <a:lnTo>
                    <a:pt x="112395" y="0"/>
                  </a:lnTo>
                  <a:lnTo>
                    <a:pt x="0" y="112395"/>
                  </a:lnTo>
                  <a:lnTo>
                    <a:pt x="93726" y="205994"/>
                  </a:lnTo>
                  <a:lnTo>
                    <a:pt x="0" y="299720"/>
                  </a:lnTo>
                  <a:lnTo>
                    <a:pt x="112395" y="412115"/>
                  </a:lnTo>
                  <a:lnTo>
                    <a:pt x="206121" y="318389"/>
                  </a:lnTo>
                  <a:lnTo>
                    <a:pt x="299720" y="412115"/>
                  </a:lnTo>
                  <a:lnTo>
                    <a:pt x="412242" y="299720"/>
                  </a:lnTo>
                  <a:lnTo>
                    <a:pt x="318516" y="205994"/>
                  </a:lnTo>
                  <a:lnTo>
                    <a:pt x="412242" y="11239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843466" y="777811"/>
            <a:ext cx="440690" cy="440690"/>
            <a:chOff x="2843466" y="777811"/>
            <a:chExt cx="440690" cy="440690"/>
          </a:xfrm>
        </p:grpSpPr>
        <p:sp>
          <p:nvSpPr>
            <p:cNvPr id="15" name="object 15"/>
            <p:cNvSpPr/>
            <p:nvPr/>
          </p:nvSpPr>
          <p:spPr>
            <a:xfrm>
              <a:off x="2857754" y="792098"/>
              <a:ext cx="412115" cy="412115"/>
            </a:xfrm>
            <a:custGeom>
              <a:avLst/>
              <a:gdLst/>
              <a:ahLst/>
              <a:cxnLst/>
              <a:rect l="l" t="t" r="r" b="b"/>
              <a:pathLst>
                <a:path w="412114" h="412115">
                  <a:moveTo>
                    <a:pt x="299719" y="0"/>
                  </a:moveTo>
                  <a:lnTo>
                    <a:pt x="206120" y="93599"/>
                  </a:lnTo>
                  <a:lnTo>
                    <a:pt x="112394" y="0"/>
                  </a:lnTo>
                  <a:lnTo>
                    <a:pt x="0" y="112395"/>
                  </a:lnTo>
                  <a:lnTo>
                    <a:pt x="93598" y="205994"/>
                  </a:lnTo>
                  <a:lnTo>
                    <a:pt x="0" y="299720"/>
                  </a:lnTo>
                  <a:lnTo>
                    <a:pt x="112394" y="412115"/>
                  </a:lnTo>
                  <a:lnTo>
                    <a:pt x="206120" y="318389"/>
                  </a:lnTo>
                  <a:lnTo>
                    <a:pt x="299719" y="412115"/>
                  </a:lnTo>
                  <a:lnTo>
                    <a:pt x="412115" y="299720"/>
                  </a:lnTo>
                  <a:lnTo>
                    <a:pt x="318515" y="205994"/>
                  </a:lnTo>
                  <a:lnTo>
                    <a:pt x="412115" y="112395"/>
                  </a:lnTo>
                  <a:lnTo>
                    <a:pt x="2997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57754" y="792098"/>
              <a:ext cx="412115" cy="412115"/>
            </a:xfrm>
            <a:custGeom>
              <a:avLst/>
              <a:gdLst/>
              <a:ahLst/>
              <a:cxnLst/>
              <a:rect l="l" t="t" r="r" b="b"/>
              <a:pathLst>
                <a:path w="412114" h="412115">
                  <a:moveTo>
                    <a:pt x="412115" y="112395"/>
                  </a:moveTo>
                  <a:lnTo>
                    <a:pt x="299719" y="0"/>
                  </a:lnTo>
                  <a:lnTo>
                    <a:pt x="206120" y="93599"/>
                  </a:lnTo>
                  <a:lnTo>
                    <a:pt x="112394" y="0"/>
                  </a:lnTo>
                  <a:lnTo>
                    <a:pt x="0" y="112395"/>
                  </a:lnTo>
                  <a:lnTo>
                    <a:pt x="93598" y="205994"/>
                  </a:lnTo>
                  <a:lnTo>
                    <a:pt x="0" y="299720"/>
                  </a:lnTo>
                  <a:lnTo>
                    <a:pt x="112394" y="412115"/>
                  </a:lnTo>
                  <a:lnTo>
                    <a:pt x="206120" y="318389"/>
                  </a:lnTo>
                  <a:lnTo>
                    <a:pt x="299719" y="412115"/>
                  </a:lnTo>
                  <a:lnTo>
                    <a:pt x="412115" y="299720"/>
                  </a:lnTo>
                  <a:lnTo>
                    <a:pt x="318515" y="205994"/>
                  </a:lnTo>
                  <a:lnTo>
                    <a:pt x="412115" y="11239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6206914" y="777811"/>
            <a:ext cx="440690" cy="440690"/>
            <a:chOff x="16206914" y="777811"/>
            <a:chExt cx="440690" cy="440690"/>
          </a:xfrm>
        </p:grpSpPr>
        <p:sp>
          <p:nvSpPr>
            <p:cNvPr id="18" name="object 18"/>
            <p:cNvSpPr/>
            <p:nvPr/>
          </p:nvSpPr>
          <p:spPr>
            <a:xfrm>
              <a:off x="16221202" y="792098"/>
              <a:ext cx="412115" cy="412115"/>
            </a:xfrm>
            <a:custGeom>
              <a:avLst/>
              <a:gdLst/>
              <a:ahLst/>
              <a:cxnLst/>
              <a:rect l="l" t="t" r="r" b="b"/>
              <a:pathLst>
                <a:path w="412115" h="412115">
                  <a:moveTo>
                    <a:pt x="299719" y="0"/>
                  </a:moveTo>
                  <a:lnTo>
                    <a:pt x="205994" y="93599"/>
                  </a:lnTo>
                  <a:lnTo>
                    <a:pt x="112394" y="0"/>
                  </a:lnTo>
                  <a:lnTo>
                    <a:pt x="0" y="112395"/>
                  </a:lnTo>
                  <a:lnTo>
                    <a:pt x="93599" y="205994"/>
                  </a:lnTo>
                  <a:lnTo>
                    <a:pt x="0" y="299720"/>
                  </a:lnTo>
                  <a:lnTo>
                    <a:pt x="112394" y="412115"/>
                  </a:lnTo>
                  <a:lnTo>
                    <a:pt x="205994" y="318389"/>
                  </a:lnTo>
                  <a:lnTo>
                    <a:pt x="299719" y="412115"/>
                  </a:lnTo>
                  <a:lnTo>
                    <a:pt x="412115" y="299720"/>
                  </a:lnTo>
                  <a:lnTo>
                    <a:pt x="318388" y="205994"/>
                  </a:lnTo>
                  <a:lnTo>
                    <a:pt x="412115" y="112395"/>
                  </a:lnTo>
                  <a:lnTo>
                    <a:pt x="2997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21202" y="792098"/>
              <a:ext cx="412115" cy="412115"/>
            </a:xfrm>
            <a:custGeom>
              <a:avLst/>
              <a:gdLst/>
              <a:ahLst/>
              <a:cxnLst/>
              <a:rect l="l" t="t" r="r" b="b"/>
              <a:pathLst>
                <a:path w="412115" h="412115">
                  <a:moveTo>
                    <a:pt x="412115" y="112395"/>
                  </a:moveTo>
                  <a:lnTo>
                    <a:pt x="299719" y="0"/>
                  </a:lnTo>
                  <a:lnTo>
                    <a:pt x="205994" y="93599"/>
                  </a:lnTo>
                  <a:lnTo>
                    <a:pt x="112394" y="0"/>
                  </a:lnTo>
                  <a:lnTo>
                    <a:pt x="0" y="112395"/>
                  </a:lnTo>
                  <a:lnTo>
                    <a:pt x="93599" y="205994"/>
                  </a:lnTo>
                  <a:lnTo>
                    <a:pt x="0" y="299720"/>
                  </a:lnTo>
                  <a:lnTo>
                    <a:pt x="112394" y="412115"/>
                  </a:lnTo>
                  <a:lnTo>
                    <a:pt x="205994" y="318389"/>
                  </a:lnTo>
                  <a:lnTo>
                    <a:pt x="299719" y="412115"/>
                  </a:lnTo>
                  <a:lnTo>
                    <a:pt x="412115" y="299720"/>
                  </a:lnTo>
                  <a:lnTo>
                    <a:pt x="318388" y="205994"/>
                  </a:lnTo>
                  <a:lnTo>
                    <a:pt x="412115" y="11239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29919" y="750951"/>
            <a:ext cx="17658589" cy="9536048"/>
            <a:chOff x="629919" y="750951"/>
            <a:chExt cx="17658589" cy="9536048"/>
          </a:xfrm>
        </p:grpSpPr>
        <p:sp>
          <p:nvSpPr>
            <p:cNvPr id="21" name="object 21"/>
            <p:cNvSpPr/>
            <p:nvPr/>
          </p:nvSpPr>
          <p:spPr>
            <a:xfrm>
              <a:off x="1565148" y="1360169"/>
              <a:ext cx="16723360" cy="8926830"/>
            </a:xfrm>
            <a:custGeom>
              <a:avLst/>
              <a:gdLst/>
              <a:ahLst/>
              <a:cxnLst/>
              <a:rect l="l" t="t" r="r" b="b"/>
              <a:pathLst>
                <a:path w="16723360" h="8926830">
                  <a:moveTo>
                    <a:pt x="16722852" y="0"/>
                  </a:moveTo>
                  <a:lnTo>
                    <a:pt x="590550" y="0"/>
                  </a:lnTo>
                  <a:lnTo>
                    <a:pt x="590550" y="173990"/>
                  </a:lnTo>
                  <a:lnTo>
                    <a:pt x="0" y="173990"/>
                  </a:lnTo>
                  <a:lnTo>
                    <a:pt x="0" y="347980"/>
                  </a:lnTo>
                  <a:lnTo>
                    <a:pt x="0" y="6266180"/>
                  </a:lnTo>
                  <a:lnTo>
                    <a:pt x="0" y="6614160"/>
                  </a:lnTo>
                  <a:lnTo>
                    <a:pt x="0" y="8926830"/>
                  </a:lnTo>
                  <a:lnTo>
                    <a:pt x="1181227" y="8926830"/>
                  </a:lnTo>
                  <a:lnTo>
                    <a:pt x="1181227" y="6614160"/>
                  </a:lnTo>
                  <a:lnTo>
                    <a:pt x="16722852" y="6614160"/>
                  </a:lnTo>
                  <a:lnTo>
                    <a:pt x="16722852" y="6266180"/>
                  </a:lnTo>
                  <a:lnTo>
                    <a:pt x="1181227" y="6266180"/>
                  </a:lnTo>
                  <a:lnTo>
                    <a:pt x="1181227" y="347980"/>
                  </a:lnTo>
                  <a:lnTo>
                    <a:pt x="16722852" y="347980"/>
                  </a:lnTo>
                  <a:lnTo>
                    <a:pt x="16722852" y="173990"/>
                  </a:lnTo>
                  <a:lnTo>
                    <a:pt x="16722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77028" y="750951"/>
              <a:ext cx="7934325" cy="1247775"/>
            </a:xfrm>
            <a:custGeom>
              <a:avLst/>
              <a:gdLst/>
              <a:ahLst/>
              <a:cxnLst/>
              <a:rect l="l" t="t" r="r" b="b"/>
              <a:pathLst>
                <a:path w="7934325" h="1247775">
                  <a:moveTo>
                    <a:pt x="7607173" y="0"/>
                  </a:moveTo>
                  <a:lnTo>
                    <a:pt x="326771" y="0"/>
                  </a:lnTo>
                  <a:lnTo>
                    <a:pt x="278483" y="3543"/>
                  </a:lnTo>
                  <a:lnTo>
                    <a:pt x="232396" y="13835"/>
                  </a:lnTo>
                  <a:lnTo>
                    <a:pt x="189014" y="30371"/>
                  </a:lnTo>
                  <a:lnTo>
                    <a:pt x="148842" y="52645"/>
                  </a:lnTo>
                  <a:lnTo>
                    <a:pt x="112386" y="80152"/>
                  </a:lnTo>
                  <a:lnTo>
                    <a:pt x="80152" y="112386"/>
                  </a:lnTo>
                  <a:lnTo>
                    <a:pt x="52645" y="148842"/>
                  </a:lnTo>
                  <a:lnTo>
                    <a:pt x="30371" y="189014"/>
                  </a:lnTo>
                  <a:lnTo>
                    <a:pt x="13835" y="232396"/>
                  </a:lnTo>
                  <a:lnTo>
                    <a:pt x="3543" y="278483"/>
                  </a:lnTo>
                  <a:lnTo>
                    <a:pt x="0" y="326771"/>
                  </a:lnTo>
                  <a:lnTo>
                    <a:pt x="0" y="921003"/>
                  </a:lnTo>
                  <a:lnTo>
                    <a:pt x="3543" y="969259"/>
                  </a:lnTo>
                  <a:lnTo>
                    <a:pt x="13835" y="1015321"/>
                  </a:lnTo>
                  <a:lnTo>
                    <a:pt x="30371" y="1058682"/>
                  </a:lnTo>
                  <a:lnTo>
                    <a:pt x="52645" y="1098838"/>
                  </a:lnTo>
                  <a:lnTo>
                    <a:pt x="80152" y="1135281"/>
                  </a:lnTo>
                  <a:lnTo>
                    <a:pt x="112386" y="1167507"/>
                  </a:lnTo>
                  <a:lnTo>
                    <a:pt x="148842" y="1195008"/>
                  </a:lnTo>
                  <a:lnTo>
                    <a:pt x="189014" y="1217279"/>
                  </a:lnTo>
                  <a:lnTo>
                    <a:pt x="232396" y="1233813"/>
                  </a:lnTo>
                  <a:lnTo>
                    <a:pt x="278483" y="1244104"/>
                  </a:lnTo>
                  <a:lnTo>
                    <a:pt x="326771" y="1247648"/>
                  </a:lnTo>
                  <a:lnTo>
                    <a:pt x="7607173" y="1247648"/>
                  </a:lnTo>
                  <a:lnTo>
                    <a:pt x="7655460" y="1244104"/>
                  </a:lnTo>
                  <a:lnTo>
                    <a:pt x="7701547" y="1233813"/>
                  </a:lnTo>
                  <a:lnTo>
                    <a:pt x="7744929" y="1217279"/>
                  </a:lnTo>
                  <a:lnTo>
                    <a:pt x="7785101" y="1195008"/>
                  </a:lnTo>
                  <a:lnTo>
                    <a:pt x="7821557" y="1167507"/>
                  </a:lnTo>
                  <a:lnTo>
                    <a:pt x="7853791" y="1135281"/>
                  </a:lnTo>
                  <a:lnTo>
                    <a:pt x="7881298" y="1098838"/>
                  </a:lnTo>
                  <a:lnTo>
                    <a:pt x="7903572" y="1058682"/>
                  </a:lnTo>
                  <a:lnTo>
                    <a:pt x="7920108" y="1015321"/>
                  </a:lnTo>
                  <a:lnTo>
                    <a:pt x="7930400" y="969259"/>
                  </a:lnTo>
                  <a:lnTo>
                    <a:pt x="7933943" y="921003"/>
                  </a:lnTo>
                  <a:lnTo>
                    <a:pt x="7933943" y="326771"/>
                  </a:lnTo>
                  <a:lnTo>
                    <a:pt x="7930400" y="278483"/>
                  </a:lnTo>
                  <a:lnTo>
                    <a:pt x="7920108" y="232396"/>
                  </a:lnTo>
                  <a:lnTo>
                    <a:pt x="7903572" y="189014"/>
                  </a:lnTo>
                  <a:lnTo>
                    <a:pt x="7881298" y="148842"/>
                  </a:lnTo>
                  <a:lnTo>
                    <a:pt x="7853791" y="112386"/>
                  </a:lnTo>
                  <a:lnTo>
                    <a:pt x="7821557" y="80152"/>
                  </a:lnTo>
                  <a:lnTo>
                    <a:pt x="7785101" y="52645"/>
                  </a:lnTo>
                  <a:lnTo>
                    <a:pt x="7744929" y="30371"/>
                  </a:lnTo>
                  <a:lnTo>
                    <a:pt x="7701547" y="13835"/>
                  </a:lnTo>
                  <a:lnTo>
                    <a:pt x="7655460" y="3543"/>
                  </a:lnTo>
                  <a:lnTo>
                    <a:pt x="7607173" y="0"/>
                  </a:lnTo>
                  <a:close/>
                </a:path>
              </a:pathLst>
            </a:custGeom>
            <a:solidFill>
              <a:srgbClr val="2B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77028" y="750951"/>
              <a:ext cx="7934325" cy="1247775"/>
            </a:xfrm>
            <a:custGeom>
              <a:avLst/>
              <a:gdLst/>
              <a:ahLst/>
              <a:cxnLst/>
              <a:rect l="l" t="t" r="r" b="b"/>
              <a:pathLst>
                <a:path w="7934325" h="1247775">
                  <a:moveTo>
                    <a:pt x="326771" y="0"/>
                  </a:moveTo>
                  <a:lnTo>
                    <a:pt x="7607173" y="0"/>
                  </a:lnTo>
                  <a:lnTo>
                    <a:pt x="7655460" y="3543"/>
                  </a:lnTo>
                  <a:lnTo>
                    <a:pt x="7701547" y="13835"/>
                  </a:lnTo>
                  <a:lnTo>
                    <a:pt x="7744929" y="30371"/>
                  </a:lnTo>
                  <a:lnTo>
                    <a:pt x="7785101" y="52645"/>
                  </a:lnTo>
                  <a:lnTo>
                    <a:pt x="7821557" y="80152"/>
                  </a:lnTo>
                  <a:lnTo>
                    <a:pt x="7853791" y="112386"/>
                  </a:lnTo>
                  <a:lnTo>
                    <a:pt x="7881298" y="148842"/>
                  </a:lnTo>
                  <a:lnTo>
                    <a:pt x="7903572" y="189014"/>
                  </a:lnTo>
                  <a:lnTo>
                    <a:pt x="7920108" y="232396"/>
                  </a:lnTo>
                  <a:lnTo>
                    <a:pt x="7930400" y="278483"/>
                  </a:lnTo>
                  <a:lnTo>
                    <a:pt x="7933943" y="326771"/>
                  </a:lnTo>
                  <a:lnTo>
                    <a:pt x="7933943" y="921003"/>
                  </a:lnTo>
                  <a:lnTo>
                    <a:pt x="7930400" y="969259"/>
                  </a:lnTo>
                  <a:lnTo>
                    <a:pt x="7920108" y="1015321"/>
                  </a:lnTo>
                  <a:lnTo>
                    <a:pt x="7903572" y="1058682"/>
                  </a:lnTo>
                  <a:lnTo>
                    <a:pt x="7881298" y="1098838"/>
                  </a:lnTo>
                  <a:lnTo>
                    <a:pt x="7853791" y="1135281"/>
                  </a:lnTo>
                  <a:lnTo>
                    <a:pt x="7821557" y="1167507"/>
                  </a:lnTo>
                  <a:lnTo>
                    <a:pt x="7785101" y="1195008"/>
                  </a:lnTo>
                  <a:lnTo>
                    <a:pt x="7744929" y="1217279"/>
                  </a:lnTo>
                  <a:lnTo>
                    <a:pt x="7701547" y="1233813"/>
                  </a:lnTo>
                  <a:lnTo>
                    <a:pt x="7655460" y="1244104"/>
                  </a:lnTo>
                  <a:lnTo>
                    <a:pt x="7607173" y="1247648"/>
                  </a:lnTo>
                  <a:lnTo>
                    <a:pt x="326771" y="1247648"/>
                  </a:lnTo>
                  <a:lnTo>
                    <a:pt x="278483" y="1244104"/>
                  </a:lnTo>
                  <a:lnTo>
                    <a:pt x="232396" y="1233813"/>
                  </a:lnTo>
                  <a:lnTo>
                    <a:pt x="189014" y="1217279"/>
                  </a:lnTo>
                  <a:lnTo>
                    <a:pt x="148842" y="1195008"/>
                  </a:lnTo>
                  <a:lnTo>
                    <a:pt x="112386" y="1167507"/>
                  </a:lnTo>
                  <a:lnTo>
                    <a:pt x="80152" y="1135281"/>
                  </a:lnTo>
                  <a:lnTo>
                    <a:pt x="52645" y="1098838"/>
                  </a:lnTo>
                  <a:lnTo>
                    <a:pt x="30371" y="1058682"/>
                  </a:lnTo>
                  <a:lnTo>
                    <a:pt x="13835" y="1015321"/>
                  </a:lnTo>
                  <a:lnTo>
                    <a:pt x="3543" y="969259"/>
                  </a:lnTo>
                  <a:lnTo>
                    <a:pt x="0" y="921003"/>
                  </a:lnTo>
                  <a:lnTo>
                    <a:pt x="0" y="326771"/>
                  </a:lnTo>
                  <a:lnTo>
                    <a:pt x="3543" y="278483"/>
                  </a:lnTo>
                  <a:lnTo>
                    <a:pt x="13835" y="232396"/>
                  </a:lnTo>
                  <a:lnTo>
                    <a:pt x="30371" y="189014"/>
                  </a:lnTo>
                  <a:lnTo>
                    <a:pt x="52645" y="148842"/>
                  </a:lnTo>
                  <a:lnTo>
                    <a:pt x="80152" y="112386"/>
                  </a:lnTo>
                  <a:lnTo>
                    <a:pt x="112386" y="80152"/>
                  </a:lnTo>
                  <a:lnTo>
                    <a:pt x="148842" y="52645"/>
                  </a:lnTo>
                  <a:lnTo>
                    <a:pt x="189014" y="30371"/>
                  </a:lnTo>
                  <a:lnTo>
                    <a:pt x="232396" y="13835"/>
                  </a:lnTo>
                  <a:lnTo>
                    <a:pt x="278483" y="3543"/>
                  </a:lnTo>
                  <a:lnTo>
                    <a:pt x="326771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2376995"/>
              <a:ext cx="17028223" cy="65954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21457" y="3316477"/>
              <a:ext cx="1512696" cy="169100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12999" y="6400799"/>
              <a:ext cx="1729740" cy="147815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8403" y="3438271"/>
              <a:ext cx="1868551" cy="14472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4520" y="6218681"/>
              <a:ext cx="881011" cy="184238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822703" y="1646554"/>
              <a:ext cx="14642465" cy="527685"/>
            </a:xfrm>
            <a:custGeom>
              <a:avLst/>
              <a:gdLst/>
              <a:ahLst/>
              <a:cxnLst/>
              <a:rect l="l" t="t" r="r" b="b"/>
              <a:pathLst>
                <a:path w="14642465" h="527685">
                  <a:moveTo>
                    <a:pt x="14583283" y="0"/>
                  </a:moveTo>
                  <a:lnTo>
                    <a:pt x="58927" y="0"/>
                  </a:lnTo>
                  <a:lnTo>
                    <a:pt x="47382" y="1146"/>
                  </a:lnTo>
                  <a:lnTo>
                    <a:pt x="9858" y="26372"/>
                  </a:lnTo>
                  <a:lnTo>
                    <a:pt x="0" y="59054"/>
                  </a:lnTo>
                  <a:lnTo>
                    <a:pt x="0" y="468629"/>
                  </a:lnTo>
                  <a:lnTo>
                    <a:pt x="17271" y="510413"/>
                  </a:lnTo>
                  <a:lnTo>
                    <a:pt x="58927" y="527685"/>
                  </a:lnTo>
                  <a:lnTo>
                    <a:pt x="14583283" y="527685"/>
                  </a:lnTo>
                  <a:lnTo>
                    <a:pt x="14606279" y="523047"/>
                  </a:lnTo>
                  <a:lnTo>
                    <a:pt x="14625050" y="510397"/>
                  </a:lnTo>
                  <a:lnTo>
                    <a:pt x="14637700" y="491626"/>
                  </a:lnTo>
                  <a:lnTo>
                    <a:pt x="14642338" y="468629"/>
                  </a:lnTo>
                  <a:lnTo>
                    <a:pt x="14642338" y="59054"/>
                  </a:lnTo>
                  <a:lnTo>
                    <a:pt x="14625066" y="17399"/>
                  </a:lnTo>
                  <a:lnTo>
                    <a:pt x="145832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22703" y="1646554"/>
              <a:ext cx="14642465" cy="527685"/>
            </a:xfrm>
            <a:custGeom>
              <a:avLst/>
              <a:gdLst/>
              <a:ahLst/>
              <a:cxnLst/>
              <a:rect l="l" t="t" r="r" b="b"/>
              <a:pathLst>
                <a:path w="14642465" h="527685">
                  <a:moveTo>
                    <a:pt x="58927" y="0"/>
                  </a:moveTo>
                  <a:lnTo>
                    <a:pt x="14583283" y="0"/>
                  </a:lnTo>
                  <a:lnTo>
                    <a:pt x="14594901" y="1146"/>
                  </a:lnTo>
                  <a:lnTo>
                    <a:pt x="14632426" y="26372"/>
                  </a:lnTo>
                  <a:lnTo>
                    <a:pt x="14642338" y="59054"/>
                  </a:lnTo>
                  <a:lnTo>
                    <a:pt x="14642338" y="468629"/>
                  </a:lnTo>
                  <a:lnTo>
                    <a:pt x="14637700" y="491626"/>
                  </a:lnTo>
                  <a:lnTo>
                    <a:pt x="14625050" y="510397"/>
                  </a:lnTo>
                  <a:lnTo>
                    <a:pt x="14606279" y="523047"/>
                  </a:lnTo>
                  <a:lnTo>
                    <a:pt x="14583283" y="527685"/>
                  </a:lnTo>
                  <a:lnTo>
                    <a:pt x="58927" y="527685"/>
                  </a:lnTo>
                  <a:lnTo>
                    <a:pt x="17271" y="510413"/>
                  </a:lnTo>
                  <a:lnTo>
                    <a:pt x="0" y="468629"/>
                  </a:lnTo>
                  <a:lnTo>
                    <a:pt x="0" y="59054"/>
                  </a:lnTo>
                  <a:lnTo>
                    <a:pt x="17271" y="17399"/>
                  </a:lnTo>
                  <a:lnTo>
                    <a:pt x="58927" y="0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7737" y="1819783"/>
              <a:ext cx="212851" cy="2128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2655" y="1819783"/>
              <a:ext cx="212725" cy="2128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37447" y="1819783"/>
              <a:ext cx="212851" cy="21285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72238" y="1819783"/>
              <a:ext cx="212851" cy="21285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07029" y="1819783"/>
              <a:ext cx="212851" cy="21285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180589" y="1926209"/>
              <a:ext cx="13926819" cy="0"/>
            </a:xfrm>
            <a:custGeom>
              <a:avLst/>
              <a:gdLst/>
              <a:ahLst/>
              <a:cxnLst/>
              <a:rect l="l" t="t" r="r" b="b"/>
              <a:pathLst>
                <a:path w="13926819">
                  <a:moveTo>
                    <a:pt x="0" y="0"/>
                  </a:moveTo>
                  <a:lnTo>
                    <a:pt x="3322066" y="0"/>
                  </a:lnTo>
                </a:path>
                <a:path w="13926819">
                  <a:moveTo>
                    <a:pt x="3534791" y="0"/>
                  </a:moveTo>
                  <a:lnTo>
                    <a:pt x="6856857" y="0"/>
                  </a:lnTo>
                </a:path>
                <a:path w="13926819">
                  <a:moveTo>
                    <a:pt x="7069709" y="0"/>
                  </a:moveTo>
                  <a:lnTo>
                    <a:pt x="10391648" y="0"/>
                  </a:lnTo>
                </a:path>
                <a:path w="13926819">
                  <a:moveTo>
                    <a:pt x="10604500" y="0"/>
                  </a:moveTo>
                  <a:lnTo>
                    <a:pt x="13926439" y="0"/>
                  </a:lnTo>
                </a:path>
              </a:pathLst>
            </a:custGeom>
            <a:ln w="38100">
              <a:solidFill>
                <a:srgbClr val="2B649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23129" y="4001135"/>
              <a:ext cx="8737854" cy="179133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63716" y="5436742"/>
              <a:ext cx="6499733" cy="1791080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7094409" y="837159"/>
            <a:ext cx="4098925" cy="641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tr-TR" sz="4050" b="1" spc="-190" dirty="0" smtClean="0">
                <a:latin typeface="Microsoft Sans Serif"/>
                <a:cs typeface="Microsoft Sans Serif"/>
              </a:rPr>
              <a:t>ALTINDAĞ RAM</a:t>
            </a:r>
            <a:endParaRPr sz="4050" b="1" dirty="0">
              <a:latin typeface="Microsoft Sans Serif"/>
              <a:cs typeface="Microsoft Sans Serif"/>
            </a:endParaRPr>
          </a:p>
        </p:txBody>
      </p:sp>
      <p:pic>
        <p:nvPicPr>
          <p:cNvPr id="41" name="Resim 40"/>
          <p:cNvPicPr preferRelativeResize="0">
            <a:picLocks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t="13860" r="13611" b="13899"/>
          <a:stretch/>
        </p:blipFill>
        <p:spPr>
          <a:xfrm>
            <a:off x="8307524" y="2477231"/>
            <a:ext cx="1672694" cy="1537771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7259" y="3101975"/>
            <a:ext cx="11201400" cy="11201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807335" marR="5080" indent="-2794635">
              <a:lnSpc>
                <a:spcPts val="4300"/>
              </a:lnSpc>
              <a:spcBef>
                <a:spcPts val="220"/>
              </a:spcBef>
              <a:tabLst>
                <a:tab pos="3644265" algn="l"/>
                <a:tab pos="4761865" algn="l"/>
                <a:tab pos="5880100" algn="l"/>
                <a:tab pos="8114665" algn="l"/>
                <a:tab pos="9511665" algn="l"/>
              </a:tabLst>
            </a:pPr>
            <a:r>
              <a:rPr spc="450" dirty="0"/>
              <a:t>Öğrencileri</a:t>
            </a:r>
            <a:r>
              <a:rPr spc="565" dirty="0"/>
              <a:t>n</a:t>
            </a:r>
            <a:r>
              <a:rPr dirty="0"/>
              <a:t>	</a:t>
            </a:r>
            <a:r>
              <a:rPr spc="120" dirty="0"/>
              <a:t>LG</a:t>
            </a:r>
            <a:r>
              <a:rPr spc="105" dirty="0"/>
              <a:t>S</a:t>
            </a:r>
            <a:r>
              <a:rPr dirty="0"/>
              <a:t>	</a:t>
            </a:r>
            <a:r>
              <a:rPr spc="434" dirty="0"/>
              <a:t>sonuçların</a:t>
            </a:r>
            <a:r>
              <a:rPr spc="484" dirty="0"/>
              <a:t>a</a:t>
            </a:r>
            <a:r>
              <a:rPr dirty="0"/>
              <a:t>	</a:t>
            </a:r>
            <a:r>
              <a:rPr spc="320" dirty="0"/>
              <a:t>gör</a:t>
            </a:r>
            <a:r>
              <a:rPr spc="375" dirty="0"/>
              <a:t>e</a:t>
            </a:r>
            <a:r>
              <a:rPr dirty="0"/>
              <a:t>	</a:t>
            </a:r>
            <a:r>
              <a:rPr spc="470" dirty="0"/>
              <a:t>tercih  </a:t>
            </a:r>
            <a:r>
              <a:rPr spc="595" dirty="0"/>
              <a:t>yaptıkları	</a:t>
            </a:r>
            <a:r>
              <a:rPr spc="250" dirty="0"/>
              <a:t>bölümdür.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4243" y="5609209"/>
            <a:ext cx="3864610" cy="1997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5080" algn="ctr">
              <a:lnSpc>
                <a:spcPct val="99400"/>
              </a:lnSpc>
              <a:spcBef>
                <a:spcPts val="114"/>
              </a:spcBef>
              <a:tabLst>
                <a:tab pos="1622425" algn="l"/>
                <a:tab pos="1818639" algn="l"/>
                <a:tab pos="2229485" algn="l"/>
                <a:tab pos="2625090" algn="l"/>
              </a:tabLst>
            </a:pPr>
            <a:r>
              <a:rPr sz="2600" b="1" spc="225" dirty="0">
                <a:latin typeface="Trebuchet MS"/>
                <a:cs typeface="Trebuchet MS"/>
              </a:rPr>
              <a:t>Herhangi	</a:t>
            </a:r>
            <a:r>
              <a:rPr sz="2600" b="1" spc="459" dirty="0">
                <a:latin typeface="Trebuchet MS"/>
                <a:cs typeface="Trebuchet MS"/>
              </a:rPr>
              <a:t>bir	</a:t>
            </a:r>
            <a:r>
              <a:rPr sz="2600" b="1" spc="275" dirty="0">
                <a:latin typeface="Trebuchet MS"/>
                <a:cs typeface="Trebuchet MS"/>
              </a:rPr>
              <a:t>okula </a:t>
            </a:r>
            <a:r>
              <a:rPr sz="2600" b="1" spc="280" dirty="0">
                <a:latin typeface="Trebuchet MS"/>
                <a:cs typeface="Trebuchet MS"/>
              </a:rPr>
              <a:t> </a:t>
            </a:r>
            <a:r>
              <a:rPr sz="2600" b="1" spc="185" dirty="0">
                <a:latin typeface="Trebuchet MS"/>
                <a:cs typeface="Trebuchet MS"/>
              </a:rPr>
              <a:t>yerleşememesi </a:t>
            </a:r>
            <a:r>
              <a:rPr sz="2600" b="1" spc="190" dirty="0">
                <a:latin typeface="Trebuchet MS"/>
                <a:cs typeface="Trebuchet MS"/>
              </a:rPr>
              <a:t> </a:t>
            </a:r>
            <a:r>
              <a:rPr sz="2600" b="1" spc="65" dirty="0">
                <a:latin typeface="Trebuchet MS"/>
                <a:cs typeface="Trebuchet MS"/>
              </a:rPr>
              <a:t>d</a:t>
            </a:r>
            <a:r>
              <a:rPr sz="2600" b="1" spc="80" dirty="0">
                <a:latin typeface="Trebuchet MS"/>
                <a:cs typeface="Trebuchet MS"/>
              </a:rPr>
              <a:t>u</a:t>
            </a:r>
            <a:r>
              <a:rPr sz="2600" b="1" spc="225" dirty="0">
                <a:latin typeface="Trebuchet MS"/>
                <a:cs typeface="Trebuchet MS"/>
              </a:rPr>
              <a:t>r</a:t>
            </a:r>
            <a:r>
              <a:rPr sz="2600" b="1" spc="320" dirty="0">
                <a:latin typeface="Trebuchet MS"/>
                <a:cs typeface="Trebuchet MS"/>
              </a:rPr>
              <a:t>u</a:t>
            </a:r>
            <a:r>
              <a:rPr sz="2600" b="1" spc="-120" dirty="0">
                <a:latin typeface="Trebuchet MS"/>
                <a:cs typeface="Trebuchet MS"/>
              </a:rPr>
              <a:t>mun</a:t>
            </a:r>
            <a:r>
              <a:rPr sz="2600" b="1" spc="-114" dirty="0">
                <a:latin typeface="Trebuchet MS"/>
                <a:cs typeface="Trebuchet MS"/>
              </a:rPr>
              <a:t>d</a:t>
            </a:r>
            <a:r>
              <a:rPr sz="2600" b="1" spc="190" dirty="0">
                <a:latin typeface="Trebuchet MS"/>
                <a:cs typeface="Trebuchet MS"/>
              </a:rPr>
              <a:t>a</a:t>
            </a:r>
            <a:r>
              <a:rPr sz="2600" b="1" spc="635" dirty="0">
                <a:latin typeface="Trebuchet MS"/>
                <a:cs typeface="Trebuchet MS"/>
              </a:rPr>
              <a:t>;</a:t>
            </a:r>
            <a:r>
              <a:rPr sz="2600" b="1" dirty="0">
                <a:latin typeface="Trebuchet MS"/>
                <a:cs typeface="Trebuchet MS"/>
              </a:rPr>
              <a:t>	</a:t>
            </a:r>
            <a:r>
              <a:rPr sz="2600" b="1" spc="760" dirty="0">
                <a:latin typeface="Trebuchet MS"/>
                <a:cs typeface="Trebuchet MS"/>
              </a:rPr>
              <a:t>s</a:t>
            </a:r>
            <a:r>
              <a:rPr sz="2600" b="1" spc="535" dirty="0">
                <a:latin typeface="Trebuchet MS"/>
                <a:cs typeface="Trebuchet MS"/>
              </a:rPr>
              <a:t>ı</a:t>
            </a:r>
            <a:r>
              <a:rPr sz="2600" b="1" spc="135" dirty="0">
                <a:latin typeface="Trebuchet MS"/>
                <a:cs typeface="Trebuchet MS"/>
              </a:rPr>
              <a:t>na</a:t>
            </a:r>
            <a:r>
              <a:rPr sz="2600" b="1" spc="385" dirty="0">
                <a:latin typeface="Trebuchet MS"/>
                <a:cs typeface="Trebuchet MS"/>
              </a:rPr>
              <a:t>vsız  </a:t>
            </a:r>
            <a:r>
              <a:rPr sz="2600" b="1" spc="120" dirty="0">
                <a:latin typeface="Trebuchet MS"/>
                <a:cs typeface="Trebuchet MS"/>
              </a:rPr>
              <a:t>ö</a:t>
            </a:r>
            <a:r>
              <a:rPr sz="2600" b="1" spc="290" dirty="0">
                <a:latin typeface="Trebuchet MS"/>
                <a:cs typeface="Trebuchet MS"/>
              </a:rPr>
              <a:t>ğ</a:t>
            </a:r>
            <a:r>
              <a:rPr sz="2600" b="1" spc="484" dirty="0">
                <a:latin typeface="Trebuchet MS"/>
                <a:cs typeface="Trebuchet MS"/>
              </a:rPr>
              <a:t>r</a:t>
            </a:r>
            <a:r>
              <a:rPr sz="2600" b="1" spc="100" dirty="0">
                <a:latin typeface="Trebuchet MS"/>
                <a:cs typeface="Trebuchet MS"/>
              </a:rPr>
              <a:t>e</a:t>
            </a:r>
            <a:r>
              <a:rPr sz="2600" b="1" spc="60" dirty="0">
                <a:latin typeface="Trebuchet MS"/>
                <a:cs typeface="Trebuchet MS"/>
              </a:rPr>
              <a:t>n</a:t>
            </a:r>
            <a:r>
              <a:rPr sz="2600" b="1" spc="245" dirty="0">
                <a:latin typeface="Trebuchet MS"/>
                <a:cs typeface="Trebuchet MS"/>
              </a:rPr>
              <a:t>c</a:t>
            </a:r>
            <a:r>
              <a:rPr sz="2600" b="1" spc="815" dirty="0">
                <a:latin typeface="Trebuchet MS"/>
                <a:cs typeface="Trebuchet MS"/>
              </a:rPr>
              <a:t>i</a:t>
            </a:r>
            <a:r>
              <a:rPr sz="2600" b="1" dirty="0">
                <a:latin typeface="Trebuchet MS"/>
                <a:cs typeface="Trebuchet MS"/>
              </a:rPr>
              <a:t>	</a:t>
            </a:r>
            <a:r>
              <a:rPr sz="2600" b="1" spc="210" dirty="0">
                <a:latin typeface="Trebuchet MS"/>
                <a:cs typeface="Trebuchet MS"/>
              </a:rPr>
              <a:t>a</a:t>
            </a:r>
            <a:r>
              <a:rPr sz="2600" b="1" spc="825" dirty="0">
                <a:latin typeface="Trebuchet MS"/>
                <a:cs typeface="Trebuchet MS"/>
              </a:rPr>
              <a:t>l</a:t>
            </a:r>
            <a:r>
              <a:rPr sz="2600" b="1" spc="210" dirty="0">
                <a:latin typeface="Trebuchet MS"/>
                <a:cs typeface="Trebuchet MS"/>
              </a:rPr>
              <a:t>a</a:t>
            </a:r>
            <a:r>
              <a:rPr sz="2600" b="1" spc="55" dirty="0">
                <a:latin typeface="Trebuchet MS"/>
                <a:cs typeface="Trebuchet MS"/>
              </a:rPr>
              <a:t>n</a:t>
            </a:r>
            <a:r>
              <a:rPr sz="2600" b="1" dirty="0">
                <a:latin typeface="Trebuchet MS"/>
                <a:cs typeface="Trebuchet MS"/>
              </a:rPr>
              <a:t>	</a:t>
            </a:r>
            <a:r>
              <a:rPr sz="2600" b="1" spc="-725" dirty="0">
                <a:latin typeface="Trebuchet MS"/>
                <a:cs typeface="Trebuchet MS"/>
              </a:rPr>
              <a:t> </a:t>
            </a:r>
            <a:r>
              <a:rPr sz="2600" b="1" u="heavy" spc="6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(</a:t>
            </a:r>
            <a:r>
              <a:rPr sz="2600" b="1" u="heavy" spc="20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y</a:t>
            </a:r>
            <a:r>
              <a:rPr sz="2600" b="1" u="heavy" spc="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600" b="1" u="heavy" spc="48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2600" b="1" u="heavy" spc="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600" b="1" u="heavy" spc="8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 </a:t>
            </a:r>
            <a:r>
              <a:rPr sz="2600" b="1" spc="840" dirty="0">
                <a:latin typeface="Trebuchet MS"/>
                <a:cs typeface="Trebuchet MS"/>
              </a:rPr>
              <a:t> </a:t>
            </a:r>
            <a:r>
              <a:rPr sz="2600" b="1" u="heavy" spc="3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yerleştirme)</a:t>
            </a:r>
            <a:r>
              <a:rPr sz="2600" b="1" spc="340" dirty="0">
                <a:latin typeface="Trebuchet MS"/>
                <a:cs typeface="Trebuchet MS"/>
              </a:rPr>
              <a:t>	</a:t>
            </a:r>
            <a:r>
              <a:rPr sz="2600" b="1" spc="295" dirty="0">
                <a:latin typeface="Trebuchet MS"/>
                <a:cs typeface="Trebuchet MS"/>
              </a:rPr>
              <a:t>okul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93583" y="7578026"/>
            <a:ext cx="4263390" cy="120967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065" marR="5080" indent="1270" algn="ctr">
              <a:lnSpc>
                <a:spcPts val="3100"/>
              </a:lnSpc>
              <a:spcBef>
                <a:spcPts val="220"/>
              </a:spcBef>
              <a:tabLst>
                <a:tab pos="2430145" algn="l"/>
                <a:tab pos="2635250" algn="l"/>
              </a:tabLst>
            </a:pPr>
            <a:r>
              <a:rPr sz="2600" b="1" spc="385" dirty="0">
                <a:latin typeface="Trebuchet MS"/>
                <a:cs typeface="Trebuchet MS"/>
              </a:rPr>
              <a:t>tercihlerine	</a:t>
            </a:r>
            <a:r>
              <a:rPr sz="2600" b="1" spc="245" dirty="0">
                <a:latin typeface="Trebuchet MS"/>
                <a:cs typeface="Trebuchet MS"/>
              </a:rPr>
              <a:t>göre </a:t>
            </a:r>
            <a:r>
              <a:rPr sz="2600" b="1" spc="250" dirty="0">
                <a:latin typeface="Trebuchet MS"/>
                <a:cs typeface="Trebuchet MS"/>
              </a:rPr>
              <a:t> </a:t>
            </a:r>
            <a:r>
              <a:rPr sz="2600" b="1" spc="204" dirty="0">
                <a:latin typeface="Trebuchet MS"/>
                <a:cs typeface="Trebuchet MS"/>
              </a:rPr>
              <a:t>y</a:t>
            </a:r>
            <a:r>
              <a:rPr sz="2600" b="1" spc="100" dirty="0">
                <a:latin typeface="Trebuchet MS"/>
                <a:cs typeface="Trebuchet MS"/>
              </a:rPr>
              <a:t>e</a:t>
            </a:r>
            <a:r>
              <a:rPr sz="2600" b="1" spc="484" dirty="0">
                <a:latin typeface="Trebuchet MS"/>
                <a:cs typeface="Trebuchet MS"/>
              </a:rPr>
              <a:t>r</a:t>
            </a:r>
            <a:r>
              <a:rPr sz="2600" b="1" spc="825" dirty="0">
                <a:latin typeface="Trebuchet MS"/>
                <a:cs typeface="Trebuchet MS"/>
              </a:rPr>
              <a:t>l</a:t>
            </a:r>
            <a:r>
              <a:rPr sz="2600" b="1" spc="100" dirty="0">
                <a:latin typeface="Trebuchet MS"/>
                <a:cs typeface="Trebuchet MS"/>
              </a:rPr>
              <a:t>e</a:t>
            </a:r>
            <a:r>
              <a:rPr sz="2600" b="1" spc="455" dirty="0">
                <a:latin typeface="Trebuchet MS"/>
                <a:cs typeface="Trebuchet MS"/>
              </a:rPr>
              <a:t>ş</a:t>
            </a:r>
            <a:r>
              <a:rPr sz="2600" b="1" spc="565" dirty="0">
                <a:latin typeface="Trebuchet MS"/>
                <a:cs typeface="Trebuchet MS"/>
              </a:rPr>
              <a:t>t</a:t>
            </a:r>
            <a:r>
              <a:rPr sz="2600" b="1" spc="800" dirty="0">
                <a:latin typeface="Trebuchet MS"/>
                <a:cs typeface="Trebuchet MS"/>
              </a:rPr>
              <a:t>i</a:t>
            </a:r>
            <a:r>
              <a:rPr sz="2600" b="1" spc="465" dirty="0">
                <a:latin typeface="Trebuchet MS"/>
                <a:cs typeface="Trebuchet MS"/>
              </a:rPr>
              <a:t>r</a:t>
            </a:r>
            <a:r>
              <a:rPr sz="2600" b="1" spc="-640" dirty="0">
                <a:latin typeface="Trebuchet MS"/>
                <a:cs typeface="Trebuchet MS"/>
              </a:rPr>
              <a:t>m</a:t>
            </a:r>
            <a:r>
              <a:rPr sz="2600" b="1" spc="95" dirty="0">
                <a:latin typeface="Trebuchet MS"/>
                <a:cs typeface="Trebuchet MS"/>
              </a:rPr>
              <a:t>e</a:t>
            </a:r>
            <a:r>
              <a:rPr sz="2600" b="1" dirty="0">
                <a:latin typeface="Trebuchet MS"/>
                <a:cs typeface="Trebuchet MS"/>
              </a:rPr>
              <a:t>	</a:t>
            </a:r>
            <a:r>
              <a:rPr sz="2600" b="1" spc="819" dirty="0">
                <a:latin typeface="Trebuchet MS"/>
                <a:cs typeface="Trebuchet MS"/>
              </a:rPr>
              <a:t>i</a:t>
            </a:r>
            <a:r>
              <a:rPr sz="2600" b="1" spc="475" dirty="0">
                <a:latin typeface="Trebuchet MS"/>
                <a:cs typeface="Trebuchet MS"/>
              </a:rPr>
              <a:t>ş</a:t>
            </a:r>
            <a:r>
              <a:rPr sz="2600" b="1" spc="825" dirty="0">
                <a:latin typeface="Trebuchet MS"/>
                <a:cs typeface="Trebuchet MS"/>
              </a:rPr>
              <a:t>l</a:t>
            </a:r>
            <a:r>
              <a:rPr sz="2600" b="1" spc="100" dirty="0">
                <a:latin typeface="Trebuchet MS"/>
                <a:cs typeface="Trebuchet MS"/>
              </a:rPr>
              <a:t>e</a:t>
            </a:r>
            <a:r>
              <a:rPr sz="2600" b="1" spc="-660" dirty="0">
                <a:latin typeface="Trebuchet MS"/>
                <a:cs typeface="Trebuchet MS"/>
              </a:rPr>
              <a:t>m</a:t>
            </a:r>
            <a:r>
              <a:rPr sz="2600" b="1" spc="825" dirty="0">
                <a:latin typeface="Trebuchet MS"/>
                <a:cs typeface="Trebuchet MS"/>
              </a:rPr>
              <a:t>l</a:t>
            </a:r>
            <a:r>
              <a:rPr sz="2600" b="1" spc="80" dirty="0">
                <a:latin typeface="Trebuchet MS"/>
                <a:cs typeface="Trebuchet MS"/>
              </a:rPr>
              <a:t>e</a:t>
            </a:r>
            <a:r>
              <a:rPr sz="2600" b="1" spc="484" dirty="0">
                <a:latin typeface="Trebuchet MS"/>
                <a:cs typeface="Trebuchet MS"/>
              </a:rPr>
              <a:t>r</a:t>
            </a:r>
            <a:r>
              <a:rPr sz="2600" b="1" spc="819" dirty="0">
                <a:latin typeface="Trebuchet MS"/>
                <a:cs typeface="Trebuchet MS"/>
              </a:rPr>
              <a:t>i  </a:t>
            </a:r>
            <a:r>
              <a:rPr sz="2600" b="1" spc="505" dirty="0">
                <a:latin typeface="Trebuchet MS"/>
                <a:cs typeface="Trebuchet MS"/>
              </a:rPr>
              <a:t>yapılır.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5240" y="6014148"/>
            <a:ext cx="24422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1" spc="120" dirty="0">
                <a:latin typeface="Arial"/>
                <a:cs typeface="Arial"/>
              </a:rPr>
              <a:t>Sınavla</a:t>
            </a:r>
            <a:r>
              <a:rPr sz="3000" b="1" i="1" spc="-40" dirty="0">
                <a:latin typeface="Arial"/>
                <a:cs typeface="Arial"/>
              </a:rPr>
              <a:t> </a:t>
            </a:r>
            <a:r>
              <a:rPr sz="3000" b="1" i="1" spc="195" dirty="0">
                <a:latin typeface="Arial"/>
                <a:cs typeface="Arial"/>
              </a:rPr>
              <a:t>alan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3954" y="6509765"/>
            <a:ext cx="16871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1" spc="110" dirty="0">
                <a:latin typeface="Arial"/>
                <a:cs typeface="Arial"/>
              </a:rPr>
              <a:t>10</a:t>
            </a:r>
            <a:r>
              <a:rPr sz="3000" b="1" i="1" spc="-85" dirty="0">
                <a:latin typeface="Arial"/>
                <a:cs typeface="Arial"/>
              </a:rPr>
              <a:t> </a:t>
            </a:r>
            <a:r>
              <a:rPr sz="3000" b="1" i="1" spc="45" dirty="0">
                <a:latin typeface="Arial"/>
                <a:cs typeface="Arial"/>
              </a:rPr>
              <a:t>OKUL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8060" y="7005066"/>
            <a:ext cx="30365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1" spc="120" dirty="0">
                <a:latin typeface="Arial"/>
                <a:cs typeface="Arial"/>
              </a:rPr>
              <a:t>tercih</a:t>
            </a:r>
            <a:r>
              <a:rPr sz="3000" b="1" i="1" spc="-60" dirty="0">
                <a:latin typeface="Arial"/>
                <a:cs typeface="Arial"/>
              </a:rPr>
              <a:t> </a:t>
            </a:r>
            <a:r>
              <a:rPr sz="3000" b="1" i="1" spc="70" dirty="0">
                <a:latin typeface="Arial"/>
                <a:cs typeface="Arial"/>
              </a:rPr>
              <a:t>edilebilir.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6190" y="438213"/>
            <a:ext cx="9145397" cy="9147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35710" y="2247900"/>
            <a:ext cx="17152620" cy="8039100"/>
            <a:chOff x="1135710" y="2247900"/>
            <a:chExt cx="17152620" cy="8039100"/>
          </a:xfrm>
        </p:grpSpPr>
        <p:sp>
          <p:nvSpPr>
            <p:cNvPr id="3" name="object 3"/>
            <p:cNvSpPr/>
            <p:nvPr/>
          </p:nvSpPr>
          <p:spPr>
            <a:xfrm>
              <a:off x="1135710" y="2247899"/>
              <a:ext cx="17152620" cy="8039100"/>
            </a:xfrm>
            <a:custGeom>
              <a:avLst/>
              <a:gdLst/>
              <a:ahLst/>
              <a:cxnLst/>
              <a:rect l="l" t="t" r="r" b="b"/>
              <a:pathLst>
                <a:path w="17152620" h="8039100">
                  <a:moveTo>
                    <a:pt x="17152277" y="0"/>
                  </a:moveTo>
                  <a:lnTo>
                    <a:pt x="659434" y="0"/>
                  </a:lnTo>
                  <a:lnTo>
                    <a:pt x="659434" y="139700"/>
                  </a:lnTo>
                  <a:lnTo>
                    <a:pt x="0" y="139700"/>
                  </a:lnTo>
                  <a:lnTo>
                    <a:pt x="0" y="279400"/>
                  </a:lnTo>
                  <a:lnTo>
                    <a:pt x="0" y="5030470"/>
                  </a:lnTo>
                  <a:lnTo>
                    <a:pt x="0" y="5309870"/>
                  </a:lnTo>
                  <a:lnTo>
                    <a:pt x="0" y="8039100"/>
                  </a:lnTo>
                  <a:lnTo>
                    <a:pt x="1318945" y="8039100"/>
                  </a:lnTo>
                  <a:lnTo>
                    <a:pt x="1318945" y="5309870"/>
                  </a:lnTo>
                  <a:lnTo>
                    <a:pt x="17152277" y="5309870"/>
                  </a:lnTo>
                  <a:lnTo>
                    <a:pt x="17152277" y="5030470"/>
                  </a:lnTo>
                  <a:lnTo>
                    <a:pt x="1318945" y="5030470"/>
                  </a:lnTo>
                  <a:lnTo>
                    <a:pt x="1318945" y="279400"/>
                  </a:lnTo>
                  <a:lnTo>
                    <a:pt x="17152277" y="279400"/>
                  </a:lnTo>
                  <a:lnTo>
                    <a:pt x="17152277" y="139700"/>
                  </a:lnTo>
                  <a:lnTo>
                    <a:pt x="171522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44574" y="2944113"/>
              <a:ext cx="9305290" cy="6314440"/>
            </a:xfrm>
            <a:custGeom>
              <a:avLst/>
              <a:gdLst/>
              <a:ahLst/>
              <a:cxnLst/>
              <a:rect l="l" t="t" r="r" b="b"/>
              <a:pathLst>
                <a:path w="9305290" h="6314440">
                  <a:moveTo>
                    <a:pt x="9212453" y="0"/>
                  </a:moveTo>
                  <a:lnTo>
                    <a:pt x="92837" y="0"/>
                  </a:lnTo>
                  <a:lnTo>
                    <a:pt x="74630" y="1799"/>
                  </a:lnTo>
                  <a:lnTo>
                    <a:pt x="27178" y="27177"/>
                  </a:lnTo>
                  <a:lnTo>
                    <a:pt x="1799" y="74630"/>
                  </a:lnTo>
                  <a:lnTo>
                    <a:pt x="0" y="92836"/>
                  </a:lnTo>
                  <a:lnTo>
                    <a:pt x="0" y="6221323"/>
                  </a:lnTo>
                  <a:lnTo>
                    <a:pt x="15591" y="6272840"/>
                  </a:lnTo>
                  <a:lnTo>
                    <a:pt x="57292" y="6307118"/>
                  </a:lnTo>
                  <a:lnTo>
                    <a:pt x="92837" y="6314185"/>
                  </a:lnTo>
                  <a:lnTo>
                    <a:pt x="9212453" y="6314185"/>
                  </a:lnTo>
                  <a:lnTo>
                    <a:pt x="9263977" y="6298584"/>
                  </a:lnTo>
                  <a:lnTo>
                    <a:pt x="9298225" y="6256858"/>
                  </a:lnTo>
                  <a:lnTo>
                    <a:pt x="9305290" y="6221323"/>
                  </a:lnTo>
                  <a:lnTo>
                    <a:pt x="9305290" y="92836"/>
                  </a:lnTo>
                  <a:lnTo>
                    <a:pt x="9297999" y="56685"/>
                  </a:lnTo>
                  <a:lnTo>
                    <a:pt x="9278112" y="27177"/>
                  </a:lnTo>
                  <a:lnTo>
                    <a:pt x="9248604" y="7290"/>
                  </a:lnTo>
                  <a:lnTo>
                    <a:pt x="9212453" y="0"/>
                  </a:lnTo>
                  <a:close/>
                </a:path>
              </a:pathLst>
            </a:custGeom>
            <a:solidFill>
              <a:srgbClr val="FCD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4574" y="2944113"/>
              <a:ext cx="9305290" cy="6314440"/>
            </a:xfrm>
            <a:custGeom>
              <a:avLst/>
              <a:gdLst/>
              <a:ahLst/>
              <a:cxnLst/>
              <a:rect l="l" t="t" r="r" b="b"/>
              <a:pathLst>
                <a:path w="9305290" h="6314440">
                  <a:moveTo>
                    <a:pt x="92837" y="0"/>
                  </a:moveTo>
                  <a:lnTo>
                    <a:pt x="9212453" y="0"/>
                  </a:lnTo>
                  <a:lnTo>
                    <a:pt x="9248604" y="7290"/>
                  </a:lnTo>
                  <a:lnTo>
                    <a:pt x="9278112" y="27177"/>
                  </a:lnTo>
                  <a:lnTo>
                    <a:pt x="9297999" y="56685"/>
                  </a:lnTo>
                  <a:lnTo>
                    <a:pt x="9305290" y="92836"/>
                  </a:lnTo>
                  <a:lnTo>
                    <a:pt x="9305290" y="6221323"/>
                  </a:lnTo>
                  <a:lnTo>
                    <a:pt x="9289698" y="6272840"/>
                  </a:lnTo>
                  <a:lnTo>
                    <a:pt x="9247997" y="6307118"/>
                  </a:lnTo>
                  <a:lnTo>
                    <a:pt x="9212453" y="6314185"/>
                  </a:lnTo>
                  <a:lnTo>
                    <a:pt x="92837" y="6314185"/>
                  </a:lnTo>
                  <a:lnTo>
                    <a:pt x="41312" y="6298584"/>
                  </a:lnTo>
                  <a:lnTo>
                    <a:pt x="7064" y="6256858"/>
                  </a:lnTo>
                  <a:lnTo>
                    <a:pt x="0" y="6221323"/>
                  </a:lnTo>
                  <a:lnTo>
                    <a:pt x="0" y="92836"/>
                  </a:lnTo>
                  <a:lnTo>
                    <a:pt x="15591" y="41312"/>
                  </a:lnTo>
                  <a:lnTo>
                    <a:pt x="57292" y="7064"/>
                  </a:lnTo>
                  <a:lnTo>
                    <a:pt x="92837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32819" y="3585717"/>
              <a:ext cx="5134610" cy="5156200"/>
            </a:xfrm>
            <a:custGeom>
              <a:avLst/>
              <a:gdLst/>
              <a:ahLst/>
              <a:cxnLst/>
              <a:rect l="l" t="t" r="r" b="b"/>
              <a:pathLst>
                <a:path w="5134609" h="5156200">
                  <a:moveTo>
                    <a:pt x="4965827" y="0"/>
                  </a:moveTo>
                  <a:lnTo>
                    <a:pt x="168275" y="0"/>
                  </a:lnTo>
                  <a:lnTo>
                    <a:pt x="135251" y="3270"/>
                  </a:lnTo>
                  <a:lnTo>
                    <a:pt x="74870" y="28289"/>
                  </a:lnTo>
                  <a:lnTo>
                    <a:pt x="28235" y="74943"/>
                  </a:lnTo>
                  <a:lnTo>
                    <a:pt x="3252" y="135376"/>
                  </a:lnTo>
                  <a:lnTo>
                    <a:pt x="0" y="168401"/>
                  </a:lnTo>
                  <a:lnTo>
                    <a:pt x="0" y="4987289"/>
                  </a:lnTo>
                  <a:lnTo>
                    <a:pt x="6008" y="5032043"/>
                  </a:lnTo>
                  <a:lnTo>
                    <a:pt x="22968" y="5072267"/>
                  </a:lnTo>
                  <a:lnTo>
                    <a:pt x="49275" y="5106352"/>
                  </a:lnTo>
                  <a:lnTo>
                    <a:pt x="83330" y="5132690"/>
                  </a:lnTo>
                  <a:lnTo>
                    <a:pt x="123531" y="5149673"/>
                  </a:lnTo>
                  <a:lnTo>
                    <a:pt x="168275" y="5155692"/>
                  </a:lnTo>
                  <a:lnTo>
                    <a:pt x="4965827" y="5155692"/>
                  </a:lnTo>
                  <a:lnTo>
                    <a:pt x="5010580" y="5149673"/>
                  </a:lnTo>
                  <a:lnTo>
                    <a:pt x="5050804" y="5132690"/>
                  </a:lnTo>
                  <a:lnTo>
                    <a:pt x="5084889" y="5106352"/>
                  </a:lnTo>
                  <a:lnTo>
                    <a:pt x="5111227" y="5072267"/>
                  </a:lnTo>
                  <a:lnTo>
                    <a:pt x="5128210" y="5032043"/>
                  </a:lnTo>
                  <a:lnTo>
                    <a:pt x="5134229" y="4987289"/>
                  </a:lnTo>
                  <a:lnTo>
                    <a:pt x="5134229" y="168401"/>
                  </a:lnTo>
                  <a:lnTo>
                    <a:pt x="5121386" y="103933"/>
                  </a:lnTo>
                  <a:lnTo>
                    <a:pt x="5084825" y="49275"/>
                  </a:lnTo>
                  <a:lnTo>
                    <a:pt x="5030279" y="12826"/>
                  </a:lnTo>
                  <a:lnTo>
                    <a:pt x="4965827" y="0"/>
                  </a:lnTo>
                  <a:close/>
                </a:path>
              </a:pathLst>
            </a:custGeom>
            <a:solidFill>
              <a:srgbClr val="F8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32819" y="3585717"/>
              <a:ext cx="5134610" cy="5156200"/>
            </a:xfrm>
            <a:custGeom>
              <a:avLst/>
              <a:gdLst/>
              <a:ahLst/>
              <a:cxnLst/>
              <a:rect l="l" t="t" r="r" b="b"/>
              <a:pathLst>
                <a:path w="5134609" h="5156200">
                  <a:moveTo>
                    <a:pt x="168275" y="0"/>
                  </a:moveTo>
                  <a:lnTo>
                    <a:pt x="4965827" y="0"/>
                  </a:lnTo>
                  <a:lnTo>
                    <a:pt x="4998850" y="3270"/>
                  </a:lnTo>
                  <a:lnTo>
                    <a:pt x="5059231" y="28289"/>
                  </a:lnTo>
                  <a:lnTo>
                    <a:pt x="5105886" y="74943"/>
                  </a:lnTo>
                  <a:lnTo>
                    <a:pt x="5130956" y="135376"/>
                  </a:lnTo>
                  <a:lnTo>
                    <a:pt x="5134229" y="168401"/>
                  </a:lnTo>
                  <a:lnTo>
                    <a:pt x="5134229" y="4987289"/>
                  </a:lnTo>
                  <a:lnTo>
                    <a:pt x="5128210" y="5032043"/>
                  </a:lnTo>
                  <a:lnTo>
                    <a:pt x="5111227" y="5072267"/>
                  </a:lnTo>
                  <a:lnTo>
                    <a:pt x="5084889" y="5106352"/>
                  </a:lnTo>
                  <a:lnTo>
                    <a:pt x="5050804" y="5132690"/>
                  </a:lnTo>
                  <a:lnTo>
                    <a:pt x="5010580" y="5149673"/>
                  </a:lnTo>
                  <a:lnTo>
                    <a:pt x="4965827" y="5155692"/>
                  </a:lnTo>
                  <a:lnTo>
                    <a:pt x="168275" y="5155692"/>
                  </a:lnTo>
                  <a:lnTo>
                    <a:pt x="123531" y="5149673"/>
                  </a:lnTo>
                  <a:lnTo>
                    <a:pt x="83330" y="5132690"/>
                  </a:lnTo>
                  <a:lnTo>
                    <a:pt x="49275" y="5106352"/>
                  </a:lnTo>
                  <a:lnTo>
                    <a:pt x="22968" y="5072267"/>
                  </a:lnTo>
                  <a:lnTo>
                    <a:pt x="6008" y="5032043"/>
                  </a:lnTo>
                  <a:lnTo>
                    <a:pt x="0" y="4987289"/>
                  </a:lnTo>
                  <a:lnTo>
                    <a:pt x="0" y="168401"/>
                  </a:lnTo>
                  <a:lnTo>
                    <a:pt x="12779" y="103933"/>
                  </a:lnTo>
                  <a:lnTo>
                    <a:pt x="49275" y="49275"/>
                  </a:lnTo>
                  <a:lnTo>
                    <a:pt x="103822" y="12826"/>
                  </a:lnTo>
                  <a:lnTo>
                    <a:pt x="168275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45615" y="2569972"/>
              <a:ext cx="9566275" cy="6492240"/>
            </a:xfrm>
            <a:custGeom>
              <a:avLst/>
              <a:gdLst/>
              <a:ahLst/>
              <a:cxnLst/>
              <a:rect l="l" t="t" r="r" b="b"/>
              <a:pathLst>
                <a:path w="9566275" h="6492240">
                  <a:moveTo>
                    <a:pt x="9475978" y="0"/>
                  </a:moveTo>
                  <a:lnTo>
                    <a:pt x="90424" y="0"/>
                  </a:lnTo>
                  <a:lnTo>
                    <a:pt x="72691" y="1754"/>
                  </a:lnTo>
                  <a:lnTo>
                    <a:pt x="26543" y="26543"/>
                  </a:lnTo>
                  <a:lnTo>
                    <a:pt x="1754" y="72638"/>
                  </a:lnTo>
                  <a:lnTo>
                    <a:pt x="0" y="90297"/>
                  </a:lnTo>
                  <a:lnTo>
                    <a:pt x="0" y="6401434"/>
                  </a:lnTo>
                  <a:lnTo>
                    <a:pt x="15216" y="6451594"/>
                  </a:lnTo>
                  <a:lnTo>
                    <a:pt x="55816" y="6484934"/>
                  </a:lnTo>
                  <a:lnTo>
                    <a:pt x="90424" y="6491808"/>
                  </a:lnTo>
                  <a:lnTo>
                    <a:pt x="9475978" y="6491808"/>
                  </a:lnTo>
                  <a:lnTo>
                    <a:pt x="9526127" y="6476634"/>
                  </a:lnTo>
                  <a:lnTo>
                    <a:pt x="9559448" y="6436042"/>
                  </a:lnTo>
                  <a:lnTo>
                    <a:pt x="9566275" y="6401434"/>
                  </a:lnTo>
                  <a:lnTo>
                    <a:pt x="9566275" y="90297"/>
                  </a:lnTo>
                  <a:lnTo>
                    <a:pt x="9551165" y="40272"/>
                  </a:lnTo>
                  <a:lnTo>
                    <a:pt x="9510585" y="6889"/>
                  </a:lnTo>
                  <a:lnTo>
                    <a:pt x="9475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45615" y="2569972"/>
              <a:ext cx="9566275" cy="6492240"/>
            </a:xfrm>
            <a:custGeom>
              <a:avLst/>
              <a:gdLst/>
              <a:ahLst/>
              <a:cxnLst/>
              <a:rect l="l" t="t" r="r" b="b"/>
              <a:pathLst>
                <a:path w="9566275" h="6492240">
                  <a:moveTo>
                    <a:pt x="90424" y="0"/>
                  </a:moveTo>
                  <a:lnTo>
                    <a:pt x="9475978" y="0"/>
                  </a:lnTo>
                  <a:lnTo>
                    <a:pt x="9493710" y="1754"/>
                  </a:lnTo>
                  <a:lnTo>
                    <a:pt x="9539859" y="26543"/>
                  </a:lnTo>
                  <a:lnTo>
                    <a:pt x="9564540" y="72638"/>
                  </a:lnTo>
                  <a:lnTo>
                    <a:pt x="9566275" y="90297"/>
                  </a:lnTo>
                  <a:lnTo>
                    <a:pt x="9566275" y="6401434"/>
                  </a:lnTo>
                  <a:lnTo>
                    <a:pt x="9551165" y="6451594"/>
                  </a:lnTo>
                  <a:lnTo>
                    <a:pt x="9510585" y="6484934"/>
                  </a:lnTo>
                  <a:lnTo>
                    <a:pt x="9475978" y="6491808"/>
                  </a:lnTo>
                  <a:lnTo>
                    <a:pt x="90424" y="6491808"/>
                  </a:lnTo>
                  <a:lnTo>
                    <a:pt x="40274" y="6476634"/>
                  </a:lnTo>
                  <a:lnTo>
                    <a:pt x="6889" y="6436042"/>
                  </a:lnTo>
                  <a:lnTo>
                    <a:pt x="0" y="6401434"/>
                  </a:lnTo>
                  <a:lnTo>
                    <a:pt x="0" y="90297"/>
                  </a:lnTo>
                  <a:lnTo>
                    <a:pt x="15216" y="40272"/>
                  </a:lnTo>
                  <a:lnTo>
                    <a:pt x="55816" y="6889"/>
                  </a:lnTo>
                  <a:lnTo>
                    <a:pt x="90424" y="0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08713" y="3272282"/>
              <a:ext cx="4827270" cy="5324475"/>
            </a:xfrm>
            <a:custGeom>
              <a:avLst/>
              <a:gdLst/>
              <a:ahLst/>
              <a:cxnLst/>
              <a:rect l="l" t="t" r="r" b="b"/>
              <a:pathLst>
                <a:path w="4827269" h="5324475">
                  <a:moveTo>
                    <a:pt x="4647691" y="0"/>
                  </a:moveTo>
                  <a:lnTo>
                    <a:pt x="179069" y="0"/>
                  </a:lnTo>
                  <a:lnTo>
                    <a:pt x="131453" y="6394"/>
                  </a:lnTo>
                  <a:lnTo>
                    <a:pt x="88674" y="24440"/>
                  </a:lnTo>
                  <a:lnTo>
                    <a:pt x="52435" y="52435"/>
                  </a:lnTo>
                  <a:lnTo>
                    <a:pt x="24440" y="88674"/>
                  </a:lnTo>
                  <a:lnTo>
                    <a:pt x="6394" y="131453"/>
                  </a:lnTo>
                  <a:lnTo>
                    <a:pt x="0" y="179070"/>
                  </a:lnTo>
                  <a:lnTo>
                    <a:pt x="0" y="5145151"/>
                  </a:lnTo>
                  <a:lnTo>
                    <a:pt x="6394" y="5192713"/>
                  </a:lnTo>
                  <a:lnTo>
                    <a:pt x="24440" y="5235457"/>
                  </a:lnTo>
                  <a:lnTo>
                    <a:pt x="52435" y="5271674"/>
                  </a:lnTo>
                  <a:lnTo>
                    <a:pt x="88674" y="5299658"/>
                  </a:lnTo>
                  <a:lnTo>
                    <a:pt x="131453" y="5317700"/>
                  </a:lnTo>
                  <a:lnTo>
                    <a:pt x="179069" y="5324094"/>
                  </a:lnTo>
                  <a:lnTo>
                    <a:pt x="4647691" y="5324094"/>
                  </a:lnTo>
                  <a:lnTo>
                    <a:pt x="4695308" y="5317700"/>
                  </a:lnTo>
                  <a:lnTo>
                    <a:pt x="4738087" y="5299658"/>
                  </a:lnTo>
                  <a:lnTo>
                    <a:pt x="4774326" y="5271674"/>
                  </a:lnTo>
                  <a:lnTo>
                    <a:pt x="4802321" y="5235457"/>
                  </a:lnTo>
                  <a:lnTo>
                    <a:pt x="4820367" y="5192713"/>
                  </a:lnTo>
                  <a:lnTo>
                    <a:pt x="4826762" y="5145151"/>
                  </a:lnTo>
                  <a:lnTo>
                    <a:pt x="4826762" y="179070"/>
                  </a:lnTo>
                  <a:lnTo>
                    <a:pt x="4820367" y="131453"/>
                  </a:lnTo>
                  <a:lnTo>
                    <a:pt x="4802321" y="88674"/>
                  </a:lnTo>
                  <a:lnTo>
                    <a:pt x="4774326" y="52435"/>
                  </a:lnTo>
                  <a:lnTo>
                    <a:pt x="4738087" y="24440"/>
                  </a:lnTo>
                  <a:lnTo>
                    <a:pt x="4695308" y="6394"/>
                  </a:lnTo>
                  <a:lnTo>
                    <a:pt x="4647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08713" y="3272282"/>
              <a:ext cx="4827270" cy="5324475"/>
            </a:xfrm>
            <a:custGeom>
              <a:avLst/>
              <a:gdLst/>
              <a:ahLst/>
              <a:cxnLst/>
              <a:rect l="l" t="t" r="r" b="b"/>
              <a:pathLst>
                <a:path w="4827269" h="5324475">
                  <a:moveTo>
                    <a:pt x="179069" y="0"/>
                  </a:moveTo>
                  <a:lnTo>
                    <a:pt x="4647691" y="0"/>
                  </a:lnTo>
                  <a:lnTo>
                    <a:pt x="4695308" y="6394"/>
                  </a:lnTo>
                  <a:lnTo>
                    <a:pt x="4738087" y="24440"/>
                  </a:lnTo>
                  <a:lnTo>
                    <a:pt x="4774326" y="52435"/>
                  </a:lnTo>
                  <a:lnTo>
                    <a:pt x="4802321" y="88674"/>
                  </a:lnTo>
                  <a:lnTo>
                    <a:pt x="4820367" y="131453"/>
                  </a:lnTo>
                  <a:lnTo>
                    <a:pt x="4826762" y="179070"/>
                  </a:lnTo>
                  <a:lnTo>
                    <a:pt x="4826762" y="5145151"/>
                  </a:lnTo>
                  <a:lnTo>
                    <a:pt x="4820367" y="5192713"/>
                  </a:lnTo>
                  <a:lnTo>
                    <a:pt x="4802321" y="5235457"/>
                  </a:lnTo>
                  <a:lnTo>
                    <a:pt x="4774326" y="5271674"/>
                  </a:lnTo>
                  <a:lnTo>
                    <a:pt x="4738087" y="5299658"/>
                  </a:lnTo>
                  <a:lnTo>
                    <a:pt x="4695308" y="5317700"/>
                  </a:lnTo>
                  <a:lnTo>
                    <a:pt x="4647691" y="5324094"/>
                  </a:lnTo>
                  <a:lnTo>
                    <a:pt x="179069" y="5324094"/>
                  </a:lnTo>
                  <a:lnTo>
                    <a:pt x="131453" y="5317700"/>
                  </a:lnTo>
                  <a:lnTo>
                    <a:pt x="88674" y="5299658"/>
                  </a:lnTo>
                  <a:lnTo>
                    <a:pt x="52435" y="5271674"/>
                  </a:lnTo>
                  <a:lnTo>
                    <a:pt x="24440" y="5235457"/>
                  </a:lnTo>
                  <a:lnTo>
                    <a:pt x="6394" y="5192713"/>
                  </a:lnTo>
                  <a:lnTo>
                    <a:pt x="0" y="5145151"/>
                  </a:lnTo>
                  <a:lnTo>
                    <a:pt x="0" y="179070"/>
                  </a:lnTo>
                  <a:lnTo>
                    <a:pt x="6394" y="131453"/>
                  </a:lnTo>
                  <a:lnTo>
                    <a:pt x="24440" y="88674"/>
                  </a:lnTo>
                  <a:lnTo>
                    <a:pt x="52435" y="52435"/>
                  </a:lnTo>
                  <a:lnTo>
                    <a:pt x="88674" y="24440"/>
                  </a:lnTo>
                  <a:lnTo>
                    <a:pt x="131453" y="6394"/>
                  </a:lnTo>
                  <a:lnTo>
                    <a:pt x="179069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209370" y="605980"/>
            <a:ext cx="886460" cy="886460"/>
            <a:chOff x="1209370" y="605980"/>
            <a:chExt cx="886460" cy="886460"/>
          </a:xfrm>
        </p:grpSpPr>
        <p:sp>
          <p:nvSpPr>
            <p:cNvPr id="13" name="object 13"/>
            <p:cNvSpPr/>
            <p:nvPr/>
          </p:nvSpPr>
          <p:spPr>
            <a:xfrm>
              <a:off x="1223657" y="620268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623811" y="0"/>
                  </a:moveTo>
                  <a:lnTo>
                    <a:pt x="428866" y="194945"/>
                  </a:lnTo>
                  <a:lnTo>
                    <a:pt x="233921" y="0"/>
                  </a:lnTo>
                  <a:lnTo>
                    <a:pt x="0" y="233933"/>
                  </a:lnTo>
                  <a:lnTo>
                    <a:pt x="194932" y="428878"/>
                  </a:lnTo>
                  <a:lnTo>
                    <a:pt x="0" y="623824"/>
                  </a:lnTo>
                  <a:lnTo>
                    <a:pt x="233921" y="857757"/>
                  </a:lnTo>
                  <a:lnTo>
                    <a:pt x="428866" y="662812"/>
                  </a:lnTo>
                  <a:lnTo>
                    <a:pt x="623811" y="857757"/>
                  </a:lnTo>
                  <a:lnTo>
                    <a:pt x="857745" y="623824"/>
                  </a:lnTo>
                  <a:lnTo>
                    <a:pt x="662800" y="428878"/>
                  </a:lnTo>
                  <a:lnTo>
                    <a:pt x="857745" y="233933"/>
                  </a:lnTo>
                  <a:lnTo>
                    <a:pt x="623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23657" y="620268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857745" y="233933"/>
                  </a:moveTo>
                  <a:lnTo>
                    <a:pt x="623811" y="0"/>
                  </a:lnTo>
                  <a:lnTo>
                    <a:pt x="428866" y="194945"/>
                  </a:lnTo>
                  <a:lnTo>
                    <a:pt x="233921" y="0"/>
                  </a:lnTo>
                  <a:lnTo>
                    <a:pt x="0" y="233933"/>
                  </a:lnTo>
                  <a:lnTo>
                    <a:pt x="194932" y="428878"/>
                  </a:lnTo>
                  <a:lnTo>
                    <a:pt x="0" y="623824"/>
                  </a:lnTo>
                  <a:lnTo>
                    <a:pt x="233921" y="857757"/>
                  </a:lnTo>
                  <a:lnTo>
                    <a:pt x="428866" y="662812"/>
                  </a:lnTo>
                  <a:lnTo>
                    <a:pt x="623811" y="857757"/>
                  </a:lnTo>
                  <a:lnTo>
                    <a:pt x="857745" y="623824"/>
                  </a:lnTo>
                  <a:lnTo>
                    <a:pt x="662800" y="428878"/>
                  </a:lnTo>
                  <a:lnTo>
                    <a:pt x="857745" y="23393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457132" y="605980"/>
            <a:ext cx="886460" cy="886460"/>
            <a:chOff x="2457132" y="605980"/>
            <a:chExt cx="886460" cy="886460"/>
          </a:xfrm>
        </p:grpSpPr>
        <p:sp>
          <p:nvSpPr>
            <p:cNvPr id="16" name="object 16"/>
            <p:cNvSpPr/>
            <p:nvPr/>
          </p:nvSpPr>
          <p:spPr>
            <a:xfrm>
              <a:off x="2471420" y="620268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623824" y="0"/>
                  </a:moveTo>
                  <a:lnTo>
                    <a:pt x="428879" y="194945"/>
                  </a:lnTo>
                  <a:lnTo>
                    <a:pt x="233934" y="0"/>
                  </a:lnTo>
                  <a:lnTo>
                    <a:pt x="0" y="233933"/>
                  </a:lnTo>
                  <a:lnTo>
                    <a:pt x="194944" y="428878"/>
                  </a:lnTo>
                  <a:lnTo>
                    <a:pt x="0" y="623824"/>
                  </a:lnTo>
                  <a:lnTo>
                    <a:pt x="233934" y="857757"/>
                  </a:lnTo>
                  <a:lnTo>
                    <a:pt x="428879" y="662812"/>
                  </a:lnTo>
                  <a:lnTo>
                    <a:pt x="623824" y="857757"/>
                  </a:lnTo>
                  <a:lnTo>
                    <a:pt x="857757" y="623824"/>
                  </a:lnTo>
                  <a:lnTo>
                    <a:pt x="662813" y="428878"/>
                  </a:lnTo>
                  <a:lnTo>
                    <a:pt x="857757" y="233933"/>
                  </a:lnTo>
                  <a:lnTo>
                    <a:pt x="623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71420" y="620268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857757" y="233933"/>
                  </a:moveTo>
                  <a:lnTo>
                    <a:pt x="623824" y="0"/>
                  </a:lnTo>
                  <a:lnTo>
                    <a:pt x="428879" y="194945"/>
                  </a:lnTo>
                  <a:lnTo>
                    <a:pt x="233934" y="0"/>
                  </a:lnTo>
                  <a:lnTo>
                    <a:pt x="0" y="233933"/>
                  </a:lnTo>
                  <a:lnTo>
                    <a:pt x="194944" y="428878"/>
                  </a:lnTo>
                  <a:lnTo>
                    <a:pt x="0" y="623824"/>
                  </a:lnTo>
                  <a:lnTo>
                    <a:pt x="233934" y="857757"/>
                  </a:lnTo>
                  <a:lnTo>
                    <a:pt x="428879" y="662812"/>
                  </a:lnTo>
                  <a:lnTo>
                    <a:pt x="623824" y="857757"/>
                  </a:lnTo>
                  <a:lnTo>
                    <a:pt x="857757" y="623824"/>
                  </a:lnTo>
                  <a:lnTo>
                    <a:pt x="662813" y="428878"/>
                  </a:lnTo>
                  <a:lnTo>
                    <a:pt x="857757" y="23393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5073312" y="605980"/>
            <a:ext cx="886460" cy="886460"/>
            <a:chOff x="15073312" y="605980"/>
            <a:chExt cx="886460" cy="886460"/>
          </a:xfrm>
        </p:grpSpPr>
        <p:sp>
          <p:nvSpPr>
            <p:cNvPr id="19" name="object 19"/>
            <p:cNvSpPr/>
            <p:nvPr/>
          </p:nvSpPr>
          <p:spPr>
            <a:xfrm>
              <a:off x="15087600" y="620268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623823" y="0"/>
                  </a:moveTo>
                  <a:lnTo>
                    <a:pt x="428878" y="194945"/>
                  </a:lnTo>
                  <a:lnTo>
                    <a:pt x="233934" y="0"/>
                  </a:lnTo>
                  <a:lnTo>
                    <a:pt x="0" y="233933"/>
                  </a:lnTo>
                  <a:lnTo>
                    <a:pt x="194944" y="428878"/>
                  </a:lnTo>
                  <a:lnTo>
                    <a:pt x="0" y="623824"/>
                  </a:lnTo>
                  <a:lnTo>
                    <a:pt x="233934" y="857757"/>
                  </a:lnTo>
                  <a:lnTo>
                    <a:pt x="428878" y="662812"/>
                  </a:lnTo>
                  <a:lnTo>
                    <a:pt x="623823" y="857757"/>
                  </a:lnTo>
                  <a:lnTo>
                    <a:pt x="857757" y="623824"/>
                  </a:lnTo>
                  <a:lnTo>
                    <a:pt x="662813" y="428878"/>
                  </a:lnTo>
                  <a:lnTo>
                    <a:pt x="857757" y="233933"/>
                  </a:lnTo>
                  <a:lnTo>
                    <a:pt x="623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087600" y="620268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857757" y="233933"/>
                  </a:moveTo>
                  <a:lnTo>
                    <a:pt x="623823" y="0"/>
                  </a:lnTo>
                  <a:lnTo>
                    <a:pt x="428878" y="194945"/>
                  </a:lnTo>
                  <a:lnTo>
                    <a:pt x="233934" y="0"/>
                  </a:lnTo>
                  <a:lnTo>
                    <a:pt x="0" y="233933"/>
                  </a:lnTo>
                  <a:lnTo>
                    <a:pt x="194944" y="428878"/>
                  </a:lnTo>
                  <a:lnTo>
                    <a:pt x="0" y="623824"/>
                  </a:lnTo>
                  <a:lnTo>
                    <a:pt x="233934" y="857757"/>
                  </a:lnTo>
                  <a:lnTo>
                    <a:pt x="428878" y="662812"/>
                  </a:lnTo>
                  <a:lnTo>
                    <a:pt x="623823" y="857757"/>
                  </a:lnTo>
                  <a:lnTo>
                    <a:pt x="857757" y="623824"/>
                  </a:lnTo>
                  <a:lnTo>
                    <a:pt x="662813" y="428878"/>
                  </a:lnTo>
                  <a:lnTo>
                    <a:pt x="857757" y="23393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6192309" y="605980"/>
            <a:ext cx="886460" cy="886460"/>
            <a:chOff x="16192309" y="605980"/>
            <a:chExt cx="886460" cy="886460"/>
          </a:xfrm>
        </p:grpSpPr>
        <p:sp>
          <p:nvSpPr>
            <p:cNvPr id="22" name="object 22"/>
            <p:cNvSpPr/>
            <p:nvPr/>
          </p:nvSpPr>
          <p:spPr>
            <a:xfrm>
              <a:off x="16206596" y="620268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623824" y="0"/>
                  </a:moveTo>
                  <a:lnTo>
                    <a:pt x="428879" y="194945"/>
                  </a:lnTo>
                  <a:lnTo>
                    <a:pt x="233934" y="0"/>
                  </a:lnTo>
                  <a:lnTo>
                    <a:pt x="0" y="233933"/>
                  </a:lnTo>
                  <a:lnTo>
                    <a:pt x="194945" y="428878"/>
                  </a:lnTo>
                  <a:lnTo>
                    <a:pt x="0" y="623824"/>
                  </a:lnTo>
                  <a:lnTo>
                    <a:pt x="233934" y="857757"/>
                  </a:lnTo>
                  <a:lnTo>
                    <a:pt x="428879" y="662812"/>
                  </a:lnTo>
                  <a:lnTo>
                    <a:pt x="623824" y="857757"/>
                  </a:lnTo>
                  <a:lnTo>
                    <a:pt x="857758" y="623824"/>
                  </a:lnTo>
                  <a:lnTo>
                    <a:pt x="662813" y="428878"/>
                  </a:lnTo>
                  <a:lnTo>
                    <a:pt x="857758" y="233933"/>
                  </a:lnTo>
                  <a:lnTo>
                    <a:pt x="623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206596" y="620268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857758" y="233933"/>
                  </a:moveTo>
                  <a:lnTo>
                    <a:pt x="623824" y="0"/>
                  </a:lnTo>
                  <a:lnTo>
                    <a:pt x="428879" y="194945"/>
                  </a:lnTo>
                  <a:lnTo>
                    <a:pt x="233934" y="0"/>
                  </a:lnTo>
                  <a:lnTo>
                    <a:pt x="0" y="233933"/>
                  </a:lnTo>
                  <a:lnTo>
                    <a:pt x="194945" y="428878"/>
                  </a:lnTo>
                  <a:lnTo>
                    <a:pt x="0" y="623824"/>
                  </a:lnTo>
                  <a:lnTo>
                    <a:pt x="233934" y="857757"/>
                  </a:lnTo>
                  <a:lnTo>
                    <a:pt x="428879" y="662812"/>
                  </a:lnTo>
                  <a:lnTo>
                    <a:pt x="623824" y="857757"/>
                  </a:lnTo>
                  <a:lnTo>
                    <a:pt x="857758" y="623824"/>
                  </a:lnTo>
                  <a:lnTo>
                    <a:pt x="662813" y="428878"/>
                  </a:lnTo>
                  <a:lnTo>
                    <a:pt x="857758" y="23393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806253" y="370141"/>
            <a:ext cx="10675620" cy="1276350"/>
            <a:chOff x="3806253" y="370141"/>
            <a:chExt cx="10675620" cy="1276350"/>
          </a:xfrm>
        </p:grpSpPr>
        <p:sp>
          <p:nvSpPr>
            <p:cNvPr id="25" name="object 25"/>
            <p:cNvSpPr/>
            <p:nvPr/>
          </p:nvSpPr>
          <p:spPr>
            <a:xfrm>
              <a:off x="3820540" y="384429"/>
              <a:ext cx="10647045" cy="1247775"/>
            </a:xfrm>
            <a:custGeom>
              <a:avLst/>
              <a:gdLst/>
              <a:ahLst/>
              <a:cxnLst/>
              <a:rect l="l" t="t" r="r" b="b"/>
              <a:pathLst>
                <a:path w="10647044" h="1247775">
                  <a:moveTo>
                    <a:pt x="10403459" y="0"/>
                  </a:moveTo>
                  <a:lnTo>
                    <a:pt x="243459" y="0"/>
                  </a:lnTo>
                  <a:lnTo>
                    <a:pt x="194383" y="4944"/>
                  </a:lnTo>
                  <a:lnTo>
                    <a:pt x="148679" y="19127"/>
                  </a:lnTo>
                  <a:lnTo>
                    <a:pt x="107323" y="41569"/>
                  </a:lnTo>
                  <a:lnTo>
                    <a:pt x="71294" y="71294"/>
                  </a:lnTo>
                  <a:lnTo>
                    <a:pt x="41569" y="107323"/>
                  </a:lnTo>
                  <a:lnTo>
                    <a:pt x="19127" y="148679"/>
                  </a:lnTo>
                  <a:lnTo>
                    <a:pt x="4944" y="194383"/>
                  </a:lnTo>
                  <a:lnTo>
                    <a:pt x="0" y="243459"/>
                  </a:lnTo>
                  <a:lnTo>
                    <a:pt x="0" y="1004189"/>
                  </a:lnTo>
                  <a:lnTo>
                    <a:pt x="4944" y="1053264"/>
                  </a:lnTo>
                  <a:lnTo>
                    <a:pt x="19127" y="1098968"/>
                  </a:lnTo>
                  <a:lnTo>
                    <a:pt x="41569" y="1140324"/>
                  </a:lnTo>
                  <a:lnTo>
                    <a:pt x="71294" y="1176353"/>
                  </a:lnTo>
                  <a:lnTo>
                    <a:pt x="107323" y="1206078"/>
                  </a:lnTo>
                  <a:lnTo>
                    <a:pt x="148679" y="1228520"/>
                  </a:lnTo>
                  <a:lnTo>
                    <a:pt x="194383" y="1242703"/>
                  </a:lnTo>
                  <a:lnTo>
                    <a:pt x="243459" y="1247648"/>
                  </a:lnTo>
                  <a:lnTo>
                    <a:pt x="10403459" y="1247648"/>
                  </a:lnTo>
                  <a:lnTo>
                    <a:pt x="10452534" y="1242703"/>
                  </a:lnTo>
                  <a:lnTo>
                    <a:pt x="10498238" y="1228520"/>
                  </a:lnTo>
                  <a:lnTo>
                    <a:pt x="10539594" y="1206078"/>
                  </a:lnTo>
                  <a:lnTo>
                    <a:pt x="10575623" y="1176353"/>
                  </a:lnTo>
                  <a:lnTo>
                    <a:pt x="10605348" y="1140324"/>
                  </a:lnTo>
                  <a:lnTo>
                    <a:pt x="10627790" y="1098968"/>
                  </a:lnTo>
                  <a:lnTo>
                    <a:pt x="10641973" y="1053264"/>
                  </a:lnTo>
                  <a:lnTo>
                    <a:pt x="10646918" y="1004189"/>
                  </a:lnTo>
                  <a:lnTo>
                    <a:pt x="10646918" y="243459"/>
                  </a:lnTo>
                  <a:lnTo>
                    <a:pt x="10641973" y="194383"/>
                  </a:lnTo>
                  <a:lnTo>
                    <a:pt x="10627790" y="148679"/>
                  </a:lnTo>
                  <a:lnTo>
                    <a:pt x="10605348" y="107323"/>
                  </a:lnTo>
                  <a:lnTo>
                    <a:pt x="10575623" y="71294"/>
                  </a:lnTo>
                  <a:lnTo>
                    <a:pt x="10539594" y="41569"/>
                  </a:lnTo>
                  <a:lnTo>
                    <a:pt x="10498238" y="19127"/>
                  </a:lnTo>
                  <a:lnTo>
                    <a:pt x="10452534" y="4944"/>
                  </a:lnTo>
                  <a:lnTo>
                    <a:pt x="10403459" y="0"/>
                  </a:lnTo>
                  <a:close/>
                </a:path>
              </a:pathLst>
            </a:custGeom>
            <a:solidFill>
              <a:srgbClr val="2B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20540" y="384429"/>
              <a:ext cx="10647045" cy="1247775"/>
            </a:xfrm>
            <a:custGeom>
              <a:avLst/>
              <a:gdLst/>
              <a:ahLst/>
              <a:cxnLst/>
              <a:rect l="l" t="t" r="r" b="b"/>
              <a:pathLst>
                <a:path w="10647044" h="1247775">
                  <a:moveTo>
                    <a:pt x="243459" y="0"/>
                  </a:moveTo>
                  <a:lnTo>
                    <a:pt x="10403459" y="0"/>
                  </a:lnTo>
                  <a:lnTo>
                    <a:pt x="10452534" y="4944"/>
                  </a:lnTo>
                  <a:lnTo>
                    <a:pt x="10498238" y="19127"/>
                  </a:lnTo>
                  <a:lnTo>
                    <a:pt x="10539594" y="41569"/>
                  </a:lnTo>
                  <a:lnTo>
                    <a:pt x="10575623" y="71294"/>
                  </a:lnTo>
                  <a:lnTo>
                    <a:pt x="10605348" y="107323"/>
                  </a:lnTo>
                  <a:lnTo>
                    <a:pt x="10627790" y="148679"/>
                  </a:lnTo>
                  <a:lnTo>
                    <a:pt x="10641973" y="194383"/>
                  </a:lnTo>
                  <a:lnTo>
                    <a:pt x="10646918" y="243459"/>
                  </a:lnTo>
                  <a:lnTo>
                    <a:pt x="10646918" y="1004189"/>
                  </a:lnTo>
                  <a:lnTo>
                    <a:pt x="10641973" y="1053264"/>
                  </a:lnTo>
                  <a:lnTo>
                    <a:pt x="10627790" y="1098968"/>
                  </a:lnTo>
                  <a:lnTo>
                    <a:pt x="10605348" y="1140324"/>
                  </a:lnTo>
                  <a:lnTo>
                    <a:pt x="10575623" y="1176353"/>
                  </a:lnTo>
                  <a:lnTo>
                    <a:pt x="10539594" y="1206078"/>
                  </a:lnTo>
                  <a:lnTo>
                    <a:pt x="10498238" y="1228520"/>
                  </a:lnTo>
                  <a:lnTo>
                    <a:pt x="10452534" y="1242703"/>
                  </a:lnTo>
                  <a:lnTo>
                    <a:pt x="10403459" y="1247648"/>
                  </a:lnTo>
                  <a:lnTo>
                    <a:pt x="243459" y="1247648"/>
                  </a:lnTo>
                  <a:lnTo>
                    <a:pt x="194383" y="1242703"/>
                  </a:lnTo>
                  <a:lnTo>
                    <a:pt x="148679" y="1228520"/>
                  </a:lnTo>
                  <a:lnTo>
                    <a:pt x="107323" y="1206078"/>
                  </a:lnTo>
                  <a:lnTo>
                    <a:pt x="71294" y="1176353"/>
                  </a:lnTo>
                  <a:lnTo>
                    <a:pt x="41569" y="1140324"/>
                  </a:lnTo>
                  <a:lnTo>
                    <a:pt x="19127" y="1098968"/>
                  </a:lnTo>
                  <a:lnTo>
                    <a:pt x="4944" y="1053264"/>
                  </a:lnTo>
                  <a:lnTo>
                    <a:pt x="0" y="1004189"/>
                  </a:lnTo>
                  <a:lnTo>
                    <a:pt x="0" y="243459"/>
                  </a:lnTo>
                  <a:lnTo>
                    <a:pt x="4944" y="194383"/>
                  </a:lnTo>
                  <a:lnTo>
                    <a:pt x="19127" y="148679"/>
                  </a:lnTo>
                  <a:lnTo>
                    <a:pt x="41569" y="107323"/>
                  </a:lnTo>
                  <a:lnTo>
                    <a:pt x="71294" y="71294"/>
                  </a:lnTo>
                  <a:lnTo>
                    <a:pt x="107323" y="41569"/>
                  </a:lnTo>
                  <a:lnTo>
                    <a:pt x="148679" y="19127"/>
                  </a:lnTo>
                  <a:lnTo>
                    <a:pt x="194383" y="4944"/>
                  </a:lnTo>
                  <a:lnTo>
                    <a:pt x="243459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8125" y="458724"/>
              <a:ext cx="9135872" cy="91440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136775" y="3021583"/>
            <a:ext cx="758190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8620" algn="just">
              <a:lnSpc>
                <a:spcPct val="100000"/>
              </a:lnSpc>
              <a:spcBef>
                <a:spcPts val="100"/>
              </a:spcBef>
            </a:pPr>
            <a:r>
              <a:rPr sz="2500" b="1" spc="270" dirty="0">
                <a:cs typeface="Trebuchet MS"/>
              </a:rPr>
              <a:t>Pansiyonlu </a:t>
            </a:r>
            <a:r>
              <a:rPr sz="2500" b="1" spc="280" dirty="0">
                <a:cs typeface="Trebuchet MS"/>
              </a:rPr>
              <a:t>okul </a:t>
            </a:r>
            <a:r>
              <a:rPr sz="2500" b="1" spc="425" dirty="0">
                <a:cs typeface="Trebuchet MS"/>
              </a:rPr>
              <a:t>tercihleri </a:t>
            </a:r>
            <a:r>
              <a:rPr sz="2500" b="1" spc="355" dirty="0">
                <a:cs typeface="Trebuchet MS"/>
              </a:rPr>
              <a:t>yapılırken </a:t>
            </a:r>
            <a:r>
              <a:rPr sz="2500" b="1" spc="360" dirty="0">
                <a:cs typeface="Trebuchet MS"/>
              </a:rPr>
              <a:t> </a:t>
            </a:r>
            <a:r>
              <a:rPr sz="2500" b="1" spc="185" dirty="0">
                <a:cs typeface="Trebuchet MS"/>
              </a:rPr>
              <a:t>ikametgah </a:t>
            </a:r>
            <a:r>
              <a:rPr sz="2500" b="1" spc="254" dirty="0">
                <a:cs typeface="Trebuchet MS"/>
              </a:rPr>
              <a:t>bölgesinden </a:t>
            </a:r>
            <a:r>
              <a:rPr sz="2500" b="1" spc="55" dirty="0">
                <a:cs typeface="Trebuchet MS"/>
              </a:rPr>
              <a:t>seçme </a:t>
            </a:r>
            <a:r>
              <a:rPr sz="2500" b="1" spc="260" dirty="0">
                <a:cs typeface="Trebuchet MS"/>
              </a:rPr>
              <a:t>zorunluluğu </a:t>
            </a:r>
            <a:r>
              <a:rPr sz="2500" b="1" spc="265" dirty="0">
                <a:cs typeface="Trebuchet MS"/>
              </a:rPr>
              <a:t> </a:t>
            </a:r>
            <a:r>
              <a:rPr sz="2500" b="1" spc="305" dirty="0" err="1">
                <a:cs typeface="Trebuchet MS"/>
              </a:rPr>
              <a:t>yoktur</a:t>
            </a:r>
            <a:r>
              <a:rPr sz="2500" b="1" spc="305" dirty="0" smtClean="0">
                <a:cs typeface="Trebuchet MS"/>
              </a:rPr>
              <a:t>.</a:t>
            </a:r>
            <a:endParaRPr sz="2500" dirty="0">
              <a:cs typeface="Trebuchet M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5483" y="4154804"/>
            <a:ext cx="3128772" cy="389280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8967" y="3155480"/>
            <a:ext cx="296252" cy="23364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8266" y="4661839"/>
            <a:ext cx="296252" cy="23362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87929" y="6493128"/>
            <a:ext cx="6256274" cy="1676019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388865" y="6707123"/>
            <a:ext cx="453072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685" marR="83185">
              <a:lnSpc>
                <a:spcPct val="100000"/>
              </a:lnSpc>
              <a:spcBef>
                <a:spcPts val="100"/>
              </a:spcBef>
              <a:tabLst>
                <a:tab pos="2110105" algn="l"/>
                <a:tab pos="2889250" algn="l"/>
                <a:tab pos="3044190" algn="l"/>
              </a:tabLst>
            </a:pPr>
            <a:r>
              <a:rPr sz="2000" b="1" spc="210" dirty="0">
                <a:latin typeface="Trebuchet MS"/>
                <a:cs typeface="Trebuchet MS"/>
              </a:rPr>
              <a:t>Pansiyonl</a:t>
            </a:r>
            <a:r>
              <a:rPr sz="2000" b="1" spc="260" dirty="0">
                <a:latin typeface="Trebuchet MS"/>
                <a:cs typeface="Trebuchet MS"/>
              </a:rPr>
              <a:t>u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245" dirty="0">
                <a:latin typeface="Trebuchet MS"/>
                <a:cs typeface="Trebuchet MS"/>
              </a:rPr>
              <a:t>oku</a:t>
            </a:r>
            <a:r>
              <a:rPr sz="2000" b="1" spc="130" dirty="0">
                <a:latin typeface="Trebuchet MS"/>
                <a:cs typeface="Trebuchet MS"/>
              </a:rPr>
              <a:t>l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320" dirty="0">
                <a:latin typeface="Trebuchet MS"/>
                <a:cs typeface="Trebuchet MS"/>
              </a:rPr>
              <a:t>tercihleri  </a:t>
            </a:r>
            <a:r>
              <a:rPr sz="2000" b="1" spc="280" dirty="0">
                <a:latin typeface="Trebuchet MS"/>
                <a:cs typeface="Trebuchet MS"/>
              </a:rPr>
              <a:t>yapılırken	</a:t>
            </a:r>
            <a:r>
              <a:rPr sz="2000" b="1" spc="210" dirty="0">
                <a:latin typeface="Trebuchet MS"/>
                <a:cs typeface="Trebuchet MS"/>
              </a:rPr>
              <a:t>hangi		</a:t>
            </a:r>
            <a:r>
              <a:rPr sz="2000" b="1" spc="225" dirty="0">
                <a:latin typeface="Trebuchet MS"/>
                <a:cs typeface="Trebuchet MS"/>
              </a:rPr>
              <a:t>öğrenci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tabLst>
                <a:tab pos="1243965" algn="l"/>
                <a:tab pos="1866264" algn="l"/>
                <a:tab pos="3265170" algn="l"/>
              </a:tabLst>
            </a:pPr>
            <a:r>
              <a:rPr sz="2000" b="1" spc="125" dirty="0">
                <a:latin typeface="Trebuchet MS"/>
                <a:cs typeface="Trebuchet MS"/>
              </a:rPr>
              <a:t>grubuna	</a:t>
            </a:r>
            <a:r>
              <a:rPr sz="2000" b="1" spc="400" dirty="0">
                <a:latin typeface="Trebuchet MS"/>
                <a:cs typeface="Trebuchet MS"/>
              </a:rPr>
              <a:t>ait	</a:t>
            </a:r>
            <a:r>
              <a:rPr sz="2000" b="1" spc="185" dirty="0">
                <a:latin typeface="Trebuchet MS"/>
                <a:cs typeface="Trebuchet MS"/>
              </a:rPr>
              <a:t>pansiyon	</a:t>
            </a:r>
            <a:r>
              <a:rPr sz="2000" b="1" spc="155" dirty="0">
                <a:latin typeface="Trebuchet MS"/>
                <a:cs typeface="Trebuchet MS"/>
              </a:rPr>
              <a:t>olduğuna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tabLst>
                <a:tab pos="1088390" algn="l"/>
              </a:tabLst>
            </a:pPr>
            <a:r>
              <a:rPr sz="2000" b="1" spc="250" dirty="0">
                <a:latin typeface="Trebuchet MS"/>
                <a:cs typeface="Trebuchet MS"/>
              </a:rPr>
              <a:t>dikkat	</a:t>
            </a:r>
            <a:r>
              <a:rPr sz="2000" b="1" spc="310" dirty="0">
                <a:latin typeface="Trebuchet MS"/>
                <a:cs typeface="Trebuchet MS"/>
              </a:rPr>
              <a:t>edilmedilir.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4" name="object 28"/>
          <p:cNvSpPr txBox="1"/>
          <p:nvPr/>
        </p:nvSpPr>
        <p:spPr>
          <a:xfrm>
            <a:off x="2148967" y="4534025"/>
            <a:ext cx="75819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8620" algn="just">
              <a:lnSpc>
                <a:spcPct val="100000"/>
              </a:lnSpc>
              <a:spcBef>
                <a:spcPts val="100"/>
              </a:spcBef>
            </a:pPr>
            <a:r>
              <a:rPr lang="tr-TR" sz="2500" b="1" spc="270" dirty="0" smtClean="0">
                <a:cs typeface="Trebuchet MS"/>
              </a:rPr>
              <a:t>Toplamda yerel yerleştirme tercihleri haricinde 5 tercih yapılabilmektedir.</a:t>
            </a:r>
            <a:endParaRPr sz="2500" dirty="0"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91C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35710" y="2247900"/>
            <a:ext cx="17152620" cy="8039100"/>
            <a:chOff x="1135710" y="2247900"/>
            <a:chExt cx="17152620" cy="8039100"/>
          </a:xfrm>
        </p:grpSpPr>
        <p:sp>
          <p:nvSpPr>
            <p:cNvPr id="4" name="object 4"/>
            <p:cNvSpPr/>
            <p:nvPr/>
          </p:nvSpPr>
          <p:spPr>
            <a:xfrm>
              <a:off x="1135710" y="2247899"/>
              <a:ext cx="17152620" cy="8039100"/>
            </a:xfrm>
            <a:custGeom>
              <a:avLst/>
              <a:gdLst/>
              <a:ahLst/>
              <a:cxnLst/>
              <a:rect l="l" t="t" r="r" b="b"/>
              <a:pathLst>
                <a:path w="17152620" h="8039100">
                  <a:moveTo>
                    <a:pt x="17152277" y="0"/>
                  </a:moveTo>
                  <a:lnTo>
                    <a:pt x="659434" y="0"/>
                  </a:lnTo>
                  <a:lnTo>
                    <a:pt x="659434" y="139700"/>
                  </a:lnTo>
                  <a:lnTo>
                    <a:pt x="0" y="139700"/>
                  </a:lnTo>
                  <a:lnTo>
                    <a:pt x="0" y="279400"/>
                  </a:lnTo>
                  <a:lnTo>
                    <a:pt x="0" y="5030470"/>
                  </a:lnTo>
                  <a:lnTo>
                    <a:pt x="0" y="5309870"/>
                  </a:lnTo>
                  <a:lnTo>
                    <a:pt x="0" y="8039100"/>
                  </a:lnTo>
                  <a:lnTo>
                    <a:pt x="1318945" y="8039100"/>
                  </a:lnTo>
                  <a:lnTo>
                    <a:pt x="1318945" y="5309870"/>
                  </a:lnTo>
                  <a:lnTo>
                    <a:pt x="17152277" y="5309870"/>
                  </a:lnTo>
                  <a:lnTo>
                    <a:pt x="17152277" y="5030470"/>
                  </a:lnTo>
                  <a:lnTo>
                    <a:pt x="1318945" y="5030470"/>
                  </a:lnTo>
                  <a:lnTo>
                    <a:pt x="1318945" y="279400"/>
                  </a:lnTo>
                  <a:lnTo>
                    <a:pt x="17152277" y="279400"/>
                  </a:lnTo>
                  <a:lnTo>
                    <a:pt x="17152277" y="139700"/>
                  </a:lnTo>
                  <a:lnTo>
                    <a:pt x="171522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4574" y="2944113"/>
              <a:ext cx="9305290" cy="6314440"/>
            </a:xfrm>
            <a:custGeom>
              <a:avLst/>
              <a:gdLst/>
              <a:ahLst/>
              <a:cxnLst/>
              <a:rect l="l" t="t" r="r" b="b"/>
              <a:pathLst>
                <a:path w="9305290" h="6314440">
                  <a:moveTo>
                    <a:pt x="9212453" y="0"/>
                  </a:moveTo>
                  <a:lnTo>
                    <a:pt x="92837" y="0"/>
                  </a:lnTo>
                  <a:lnTo>
                    <a:pt x="74630" y="1799"/>
                  </a:lnTo>
                  <a:lnTo>
                    <a:pt x="27178" y="27177"/>
                  </a:lnTo>
                  <a:lnTo>
                    <a:pt x="1799" y="74630"/>
                  </a:lnTo>
                  <a:lnTo>
                    <a:pt x="0" y="92836"/>
                  </a:lnTo>
                  <a:lnTo>
                    <a:pt x="0" y="6221323"/>
                  </a:lnTo>
                  <a:lnTo>
                    <a:pt x="15591" y="6272840"/>
                  </a:lnTo>
                  <a:lnTo>
                    <a:pt x="57292" y="6307118"/>
                  </a:lnTo>
                  <a:lnTo>
                    <a:pt x="92837" y="6314185"/>
                  </a:lnTo>
                  <a:lnTo>
                    <a:pt x="9212453" y="6314185"/>
                  </a:lnTo>
                  <a:lnTo>
                    <a:pt x="9263977" y="6298584"/>
                  </a:lnTo>
                  <a:lnTo>
                    <a:pt x="9298225" y="6256858"/>
                  </a:lnTo>
                  <a:lnTo>
                    <a:pt x="9305290" y="6221323"/>
                  </a:lnTo>
                  <a:lnTo>
                    <a:pt x="9305290" y="92836"/>
                  </a:lnTo>
                  <a:lnTo>
                    <a:pt x="9297999" y="56685"/>
                  </a:lnTo>
                  <a:lnTo>
                    <a:pt x="9278112" y="27177"/>
                  </a:lnTo>
                  <a:lnTo>
                    <a:pt x="9248604" y="7290"/>
                  </a:lnTo>
                  <a:lnTo>
                    <a:pt x="9212453" y="0"/>
                  </a:lnTo>
                  <a:close/>
                </a:path>
              </a:pathLst>
            </a:custGeom>
            <a:solidFill>
              <a:srgbClr val="8BD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44574" y="2944113"/>
              <a:ext cx="9305290" cy="6314440"/>
            </a:xfrm>
            <a:custGeom>
              <a:avLst/>
              <a:gdLst/>
              <a:ahLst/>
              <a:cxnLst/>
              <a:rect l="l" t="t" r="r" b="b"/>
              <a:pathLst>
                <a:path w="9305290" h="6314440">
                  <a:moveTo>
                    <a:pt x="92837" y="0"/>
                  </a:moveTo>
                  <a:lnTo>
                    <a:pt x="9212453" y="0"/>
                  </a:lnTo>
                  <a:lnTo>
                    <a:pt x="9248604" y="7290"/>
                  </a:lnTo>
                  <a:lnTo>
                    <a:pt x="9278112" y="27177"/>
                  </a:lnTo>
                  <a:lnTo>
                    <a:pt x="9297999" y="56685"/>
                  </a:lnTo>
                  <a:lnTo>
                    <a:pt x="9305290" y="92836"/>
                  </a:lnTo>
                  <a:lnTo>
                    <a:pt x="9305290" y="6221323"/>
                  </a:lnTo>
                  <a:lnTo>
                    <a:pt x="9289698" y="6272840"/>
                  </a:lnTo>
                  <a:lnTo>
                    <a:pt x="9247997" y="6307118"/>
                  </a:lnTo>
                  <a:lnTo>
                    <a:pt x="9212453" y="6314185"/>
                  </a:lnTo>
                  <a:lnTo>
                    <a:pt x="92837" y="6314185"/>
                  </a:lnTo>
                  <a:lnTo>
                    <a:pt x="41312" y="6298584"/>
                  </a:lnTo>
                  <a:lnTo>
                    <a:pt x="7064" y="6256858"/>
                  </a:lnTo>
                  <a:lnTo>
                    <a:pt x="0" y="6221323"/>
                  </a:lnTo>
                  <a:lnTo>
                    <a:pt x="0" y="92836"/>
                  </a:lnTo>
                  <a:lnTo>
                    <a:pt x="15591" y="41312"/>
                  </a:lnTo>
                  <a:lnTo>
                    <a:pt x="57292" y="7064"/>
                  </a:lnTo>
                  <a:lnTo>
                    <a:pt x="92837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84680" y="2683001"/>
              <a:ext cx="9905365" cy="6492240"/>
            </a:xfrm>
            <a:custGeom>
              <a:avLst/>
              <a:gdLst/>
              <a:ahLst/>
              <a:cxnLst/>
              <a:rect l="l" t="t" r="r" b="b"/>
              <a:pathLst>
                <a:path w="9905365" h="6492240">
                  <a:moveTo>
                    <a:pt x="9817735" y="0"/>
                  </a:moveTo>
                  <a:lnTo>
                    <a:pt x="87249" y="0"/>
                  </a:lnTo>
                  <a:lnTo>
                    <a:pt x="53256" y="6846"/>
                  </a:lnTo>
                  <a:lnTo>
                    <a:pt x="25526" y="25527"/>
                  </a:lnTo>
                  <a:lnTo>
                    <a:pt x="6846" y="53256"/>
                  </a:lnTo>
                  <a:lnTo>
                    <a:pt x="0" y="87249"/>
                  </a:lnTo>
                  <a:lnTo>
                    <a:pt x="0" y="6404533"/>
                  </a:lnTo>
                  <a:lnTo>
                    <a:pt x="14626" y="6452930"/>
                  </a:lnTo>
                  <a:lnTo>
                    <a:pt x="53863" y="6485128"/>
                  </a:lnTo>
                  <a:lnTo>
                    <a:pt x="87249" y="6491770"/>
                  </a:lnTo>
                  <a:lnTo>
                    <a:pt x="9817735" y="6491770"/>
                  </a:lnTo>
                  <a:lnTo>
                    <a:pt x="9851673" y="6484913"/>
                  </a:lnTo>
                  <a:lnTo>
                    <a:pt x="9879409" y="6466216"/>
                  </a:lnTo>
                  <a:lnTo>
                    <a:pt x="9898120" y="6438486"/>
                  </a:lnTo>
                  <a:lnTo>
                    <a:pt x="9904984" y="6404533"/>
                  </a:lnTo>
                  <a:lnTo>
                    <a:pt x="9904984" y="87249"/>
                  </a:lnTo>
                  <a:lnTo>
                    <a:pt x="9890303" y="38832"/>
                  </a:lnTo>
                  <a:lnTo>
                    <a:pt x="9851120" y="6619"/>
                  </a:lnTo>
                  <a:lnTo>
                    <a:pt x="9817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84680" y="2683001"/>
              <a:ext cx="9905365" cy="6492240"/>
            </a:xfrm>
            <a:custGeom>
              <a:avLst/>
              <a:gdLst/>
              <a:ahLst/>
              <a:cxnLst/>
              <a:rect l="l" t="t" r="r" b="b"/>
              <a:pathLst>
                <a:path w="9905365" h="6492240">
                  <a:moveTo>
                    <a:pt x="87249" y="0"/>
                  </a:moveTo>
                  <a:lnTo>
                    <a:pt x="9817735" y="0"/>
                  </a:lnTo>
                  <a:lnTo>
                    <a:pt x="9834826" y="1684"/>
                  </a:lnTo>
                  <a:lnTo>
                    <a:pt x="9879457" y="25526"/>
                  </a:lnTo>
                  <a:lnTo>
                    <a:pt x="9903281" y="70157"/>
                  </a:lnTo>
                  <a:lnTo>
                    <a:pt x="9904984" y="87249"/>
                  </a:lnTo>
                  <a:lnTo>
                    <a:pt x="9904984" y="6404533"/>
                  </a:lnTo>
                  <a:lnTo>
                    <a:pt x="9898120" y="6438486"/>
                  </a:lnTo>
                  <a:lnTo>
                    <a:pt x="9879409" y="6466216"/>
                  </a:lnTo>
                  <a:lnTo>
                    <a:pt x="9851673" y="6484913"/>
                  </a:lnTo>
                  <a:lnTo>
                    <a:pt x="9817735" y="6491770"/>
                  </a:lnTo>
                  <a:lnTo>
                    <a:pt x="87249" y="6491770"/>
                  </a:lnTo>
                  <a:lnTo>
                    <a:pt x="38832" y="6477111"/>
                  </a:lnTo>
                  <a:lnTo>
                    <a:pt x="6619" y="6437914"/>
                  </a:lnTo>
                  <a:lnTo>
                    <a:pt x="0" y="6404533"/>
                  </a:lnTo>
                  <a:lnTo>
                    <a:pt x="0" y="87249"/>
                  </a:lnTo>
                  <a:lnTo>
                    <a:pt x="6846" y="53256"/>
                  </a:lnTo>
                  <a:lnTo>
                    <a:pt x="25526" y="25527"/>
                  </a:lnTo>
                  <a:lnTo>
                    <a:pt x="53256" y="6846"/>
                  </a:lnTo>
                  <a:lnTo>
                    <a:pt x="87249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09370" y="618172"/>
            <a:ext cx="886460" cy="886460"/>
            <a:chOff x="1209370" y="618172"/>
            <a:chExt cx="886460" cy="886460"/>
          </a:xfrm>
        </p:grpSpPr>
        <p:sp>
          <p:nvSpPr>
            <p:cNvPr id="10" name="object 10"/>
            <p:cNvSpPr/>
            <p:nvPr/>
          </p:nvSpPr>
          <p:spPr>
            <a:xfrm>
              <a:off x="1223657" y="632459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623811" y="0"/>
                  </a:moveTo>
                  <a:lnTo>
                    <a:pt x="428866" y="194945"/>
                  </a:lnTo>
                  <a:lnTo>
                    <a:pt x="233921" y="0"/>
                  </a:lnTo>
                  <a:lnTo>
                    <a:pt x="0" y="233934"/>
                  </a:lnTo>
                  <a:lnTo>
                    <a:pt x="194932" y="428879"/>
                  </a:lnTo>
                  <a:lnTo>
                    <a:pt x="0" y="623824"/>
                  </a:lnTo>
                  <a:lnTo>
                    <a:pt x="233921" y="857758"/>
                  </a:lnTo>
                  <a:lnTo>
                    <a:pt x="428866" y="662813"/>
                  </a:lnTo>
                  <a:lnTo>
                    <a:pt x="623811" y="857758"/>
                  </a:lnTo>
                  <a:lnTo>
                    <a:pt x="857745" y="623824"/>
                  </a:lnTo>
                  <a:lnTo>
                    <a:pt x="662800" y="428879"/>
                  </a:lnTo>
                  <a:lnTo>
                    <a:pt x="857745" y="233934"/>
                  </a:lnTo>
                  <a:lnTo>
                    <a:pt x="623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23657" y="632459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857745" y="233934"/>
                  </a:moveTo>
                  <a:lnTo>
                    <a:pt x="623811" y="0"/>
                  </a:lnTo>
                  <a:lnTo>
                    <a:pt x="428866" y="194945"/>
                  </a:lnTo>
                  <a:lnTo>
                    <a:pt x="233921" y="0"/>
                  </a:lnTo>
                  <a:lnTo>
                    <a:pt x="0" y="233934"/>
                  </a:lnTo>
                  <a:lnTo>
                    <a:pt x="194932" y="428879"/>
                  </a:lnTo>
                  <a:lnTo>
                    <a:pt x="0" y="623824"/>
                  </a:lnTo>
                  <a:lnTo>
                    <a:pt x="233921" y="857758"/>
                  </a:lnTo>
                  <a:lnTo>
                    <a:pt x="428866" y="662813"/>
                  </a:lnTo>
                  <a:lnTo>
                    <a:pt x="623811" y="857758"/>
                  </a:lnTo>
                  <a:lnTo>
                    <a:pt x="857745" y="623824"/>
                  </a:lnTo>
                  <a:lnTo>
                    <a:pt x="662800" y="428879"/>
                  </a:lnTo>
                  <a:lnTo>
                    <a:pt x="857745" y="233934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457132" y="618172"/>
            <a:ext cx="886460" cy="886460"/>
            <a:chOff x="2457132" y="618172"/>
            <a:chExt cx="886460" cy="886460"/>
          </a:xfrm>
        </p:grpSpPr>
        <p:sp>
          <p:nvSpPr>
            <p:cNvPr id="13" name="object 13"/>
            <p:cNvSpPr/>
            <p:nvPr/>
          </p:nvSpPr>
          <p:spPr>
            <a:xfrm>
              <a:off x="2471420" y="632459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623824" y="0"/>
                  </a:moveTo>
                  <a:lnTo>
                    <a:pt x="428879" y="194945"/>
                  </a:lnTo>
                  <a:lnTo>
                    <a:pt x="233934" y="0"/>
                  </a:lnTo>
                  <a:lnTo>
                    <a:pt x="0" y="233934"/>
                  </a:lnTo>
                  <a:lnTo>
                    <a:pt x="194944" y="428879"/>
                  </a:lnTo>
                  <a:lnTo>
                    <a:pt x="0" y="623824"/>
                  </a:lnTo>
                  <a:lnTo>
                    <a:pt x="233934" y="857758"/>
                  </a:lnTo>
                  <a:lnTo>
                    <a:pt x="428879" y="662813"/>
                  </a:lnTo>
                  <a:lnTo>
                    <a:pt x="623824" y="857758"/>
                  </a:lnTo>
                  <a:lnTo>
                    <a:pt x="857757" y="623824"/>
                  </a:lnTo>
                  <a:lnTo>
                    <a:pt x="662813" y="428879"/>
                  </a:lnTo>
                  <a:lnTo>
                    <a:pt x="857757" y="233934"/>
                  </a:lnTo>
                  <a:lnTo>
                    <a:pt x="623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71420" y="632459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857757" y="233934"/>
                  </a:moveTo>
                  <a:lnTo>
                    <a:pt x="623824" y="0"/>
                  </a:lnTo>
                  <a:lnTo>
                    <a:pt x="428879" y="194945"/>
                  </a:lnTo>
                  <a:lnTo>
                    <a:pt x="233934" y="0"/>
                  </a:lnTo>
                  <a:lnTo>
                    <a:pt x="0" y="233934"/>
                  </a:lnTo>
                  <a:lnTo>
                    <a:pt x="194944" y="428879"/>
                  </a:lnTo>
                  <a:lnTo>
                    <a:pt x="0" y="623824"/>
                  </a:lnTo>
                  <a:lnTo>
                    <a:pt x="233934" y="857758"/>
                  </a:lnTo>
                  <a:lnTo>
                    <a:pt x="428879" y="662813"/>
                  </a:lnTo>
                  <a:lnTo>
                    <a:pt x="623824" y="857758"/>
                  </a:lnTo>
                  <a:lnTo>
                    <a:pt x="857757" y="623824"/>
                  </a:lnTo>
                  <a:lnTo>
                    <a:pt x="662813" y="428879"/>
                  </a:lnTo>
                  <a:lnTo>
                    <a:pt x="857757" y="233934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5073312" y="636079"/>
            <a:ext cx="886460" cy="886460"/>
            <a:chOff x="15073312" y="636079"/>
            <a:chExt cx="886460" cy="886460"/>
          </a:xfrm>
        </p:grpSpPr>
        <p:sp>
          <p:nvSpPr>
            <p:cNvPr id="16" name="object 16"/>
            <p:cNvSpPr/>
            <p:nvPr/>
          </p:nvSpPr>
          <p:spPr>
            <a:xfrm>
              <a:off x="15087600" y="650366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623823" y="0"/>
                  </a:moveTo>
                  <a:lnTo>
                    <a:pt x="428878" y="195072"/>
                  </a:lnTo>
                  <a:lnTo>
                    <a:pt x="233934" y="0"/>
                  </a:lnTo>
                  <a:lnTo>
                    <a:pt x="0" y="234060"/>
                  </a:lnTo>
                  <a:lnTo>
                    <a:pt x="194944" y="429005"/>
                  </a:lnTo>
                  <a:lnTo>
                    <a:pt x="0" y="623951"/>
                  </a:lnTo>
                  <a:lnTo>
                    <a:pt x="233934" y="857884"/>
                  </a:lnTo>
                  <a:lnTo>
                    <a:pt x="428878" y="662939"/>
                  </a:lnTo>
                  <a:lnTo>
                    <a:pt x="623823" y="857884"/>
                  </a:lnTo>
                  <a:lnTo>
                    <a:pt x="857757" y="623951"/>
                  </a:lnTo>
                  <a:lnTo>
                    <a:pt x="662813" y="429005"/>
                  </a:lnTo>
                  <a:lnTo>
                    <a:pt x="857757" y="234060"/>
                  </a:lnTo>
                  <a:lnTo>
                    <a:pt x="623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087600" y="650366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857757" y="234060"/>
                  </a:moveTo>
                  <a:lnTo>
                    <a:pt x="623823" y="0"/>
                  </a:lnTo>
                  <a:lnTo>
                    <a:pt x="428878" y="195072"/>
                  </a:lnTo>
                  <a:lnTo>
                    <a:pt x="233934" y="0"/>
                  </a:lnTo>
                  <a:lnTo>
                    <a:pt x="0" y="234060"/>
                  </a:lnTo>
                  <a:lnTo>
                    <a:pt x="194944" y="429005"/>
                  </a:lnTo>
                  <a:lnTo>
                    <a:pt x="0" y="623951"/>
                  </a:lnTo>
                  <a:lnTo>
                    <a:pt x="233934" y="857884"/>
                  </a:lnTo>
                  <a:lnTo>
                    <a:pt x="428878" y="662939"/>
                  </a:lnTo>
                  <a:lnTo>
                    <a:pt x="623823" y="857884"/>
                  </a:lnTo>
                  <a:lnTo>
                    <a:pt x="857757" y="623951"/>
                  </a:lnTo>
                  <a:lnTo>
                    <a:pt x="662813" y="429005"/>
                  </a:lnTo>
                  <a:lnTo>
                    <a:pt x="857757" y="23406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6192309" y="636079"/>
            <a:ext cx="886460" cy="886460"/>
            <a:chOff x="16192309" y="636079"/>
            <a:chExt cx="886460" cy="886460"/>
          </a:xfrm>
        </p:grpSpPr>
        <p:sp>
          <p:nvSpPr>
            <p:cNvPr id="19" name="object 19"/>
            <p:cNvSpPr/>
            <p:nvPr/>
          </p:nvSpPr>
          <p:spPr>
            <a:xfrm>
              <a:off x="16206596" y="650366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623824" y="0"/>
                  </a:moveTo>
                  <a:lnTo>
                    <a:pt x="428879" y="195072"/>
                  </a:lnTo>
                  <a:lnTo>
                    <a:pt x="233934" y="0"/>
                  </a:lnTo>
                  <a:lnTo>
                    <a:pt x="0" y="234060"/>
                  </a:lnTo>
                  <a:lnTo>
                    <a:pt x="194945" y="429005"/>
                  </a:lnTo>
                  <a:lnTo>
                    <a:pt x="0" y="623951"/>
                  </a:lnTo>
                  <a:lnTo>
                    <a:pt x="233934" y="857884"/>
                  </a:lnTo>
                  <a:lnTo>
                    <a:pt x="428879" y="662939"/>
                  </a:lnTo>
                  <a:lnTo>
                    <a:pt x="623824" y="857884"/>
                  </a:lnTo>
                  <a:lnTo>
                    <a:pt x="857758" y="623951"/>
                  </a:lnTo>
                  <a:lnTo>
                    <a:pt x="662813" y="429005"/>
                  </a:lnTo>
                  <a:lnTo>
                    <a:pt x="857758" y="234060"/>
                  </a:lnTo>
                  <a:lnTo>
                    <a:pt x="623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206596" y="650366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857758" y="234060"/>
                  </a:moveTo>
                  <a:lnTo>
                    <a:pt x="623824" y="0"/>
                  </a:lnTo>
                  <a:lnTo>
                    <a:pt x="428879" y="195072"/>
                  </a:lnTo>
                  <a:lnTo>
                    <a:pt x="233934" y="0"/>
                  </a:lnTo>
                  <a:lnTo>
                    <a:pt x="0" y="234060"/>
                  </a:lnTo>
                  <a:lnTo>
                    <a:pt x="194945" y="429005"/>
                  </a:lnTo>
                  <a:lnTo>
                    <a:pt x="0" y="623951"/>
                  </a:lnTo>
                  <a:lnTo>
                    <a:pt x="233934" y="857884"/>
                  </a:lnTo>
                  <a:lnTo>
                    <a:pt x="428879" y="662939"/>
                  </a:lnTo>
                  <a:lnTo>
                    <a:pt x="623824" y="857884"/>
                  </a:lnTo>
                  <a:lnTo>
                    <a:pt x="857758" y="623951"/>
                  </a:lnTo>
                  <a:lnTo>
                    <a:pt x="662813" y="429005"/>
                  </a:lnTo>
                  <a:lnTo>
                    <a:pt x="857758" y="23406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840162" y="307911"/>
            <a:ext cx="10607675" cy="1473200"/>
            <a:chOff x="3840162" y="307911"/>
            <a:chExt cx="10607675" cy="1473200"/>
          </a:xfrm>
        </p:grpSpPr>
        <p:sp>
          <p:nvSpPr>
            <p:cNvPr id="22" name="object 22"/>
            <p:cNvSpPr/>
            <p:nvPr/>
          </p:nvSpPr>
          <p:spPr>
            <a:xfrm>
              <a:off x="3854450" y="322199"/>
              <a:ext cx="10579100" cy="1444625"/>
            </a:xfrm>
            <a:custGeom>
              <a:avLst/>
              <a:gdLst/>
              <a:ahLst/>
              <a:cxnLst/>
              <a:rect l="l" t="t" r="r" b="b"/>
              <a:pathLst>
                <a:path w="10579100" h="1444625">
                  <a:moveTo>
                    <a:pt x="10333990" y="0"/>
                  </a:moveTo>
                  <a:lnTo>
                    <a:pt x="245110" y="0"/>
                  </a:lnTo>
                  <a:lnTo>
                    <a:pt x="195708" y="4979"/>
                  </a:lnTo>
                  <a:lnTo>
                    <a:pt x="149697" y="19258"/>
                  </a:lnTo>
                  <a:lnTo>
                    <a:pt x="108061" y="41851"/>
                  </a:lnTo>
                  <a:lnTo>
                    <a:pt x="71786" y="71770"/>
                  </a:lnTo>
                  <a:lnTo>
                    <a:pt x="41857" y="108030"/>
                  </a:lnTo>
                  <a:lnTo>
                    <a:pt x="19260" y="149643"/>
                  </a:lnTo>
                  <a:lnTo>
                    <a:pt x="4979" y="195623"/>
                  </a:lnTo>
                  <a:lnTo>
                    <a:pt x="0" y="244982"/>
                  </a:lnTo>
                  <a:lnTo>
                    <a:pt x="0" y="1199133"/>
                  </a:lnTo>
                  <a:lnTo>
                    <a:pt x="4979" y="1248535"/>
                  </a:lnTo>
                  <a:lnTo>
                    <a:pt x="19260" y="1294546"/>
                  </a:lnTo>
                  <a:lnTo>
                    <a:pt x="41857" y="1336182"/>
                  </a:lnTo>
                  <a:lnTo>
                    <a:pt x="71786" y="1372457"/>
                  </a:lnTo>
                  <a:lnTo>
                    <a:pt x="108061" y="1402386"/>
                  </a:lnTo>
                  <a:lnTo>
                    <a:pt x="149697" y="1424983"/>
                  </a:lnTo>
                  <a:lnTo>
                    <a:pt x="195708" y="1439264"/>
                  </a:lnTo>
                  <a:lnTo>
                    <a:pt x="245110" y="1444244"/>
                  </a:lnTo>
                  <a:lnTo>
                    <a:pt x="10333990" y="1444244"/>
                  </a:lnTo>
                  <a:lnTo>
                    <a:pt x="10383391" y="1439264"/>
                  </a:lnTo>
                  <a:lnTo>
                    <a:pt x="10429402" y="1424983"/>
                  </a:lnTo>
                  <a:lnTo>
                    <a:pt x="10471038" y="1402386"/>
                  </a:lnTo>
                  <a:lnTo>
                    <a:pt x="10507313" y="1372457"/>
                  </a:lnTo>
                  <a:lnTo>
                    <a:pt x="10537242" y="1336182"/>
                  </a:lnTo>
                  <a:lnTo>
                    <a:pt x="10559839" y="1294546"/>
                  </a:lnTo>
                  <a:lnTo>
                    <a:pt x="10574120" y="1248535"/>
                  </a:lnTo>
                  <a:lnTo>
                    <a:pt x="10579100" y="1199133"/>
                  </a:lnTo>
                  <a:lnTo>
                    <a:pt x="10579100" y="244982"/>
                  </a:lnTo>
                  <a:lnTo>
                    <a:pt x="10574120" y="195623"/>
                  </a:lnTo>
                  <a:lnTo>
                    <a:pt x="10559839" y="149643"/>
                  </a:lnTo>
                  <a:lnTo>
                    <a:pt x="10537242" y="108030"/>
                  </a:lnTo>
                  <a:lnTo>
                    <a:pt x="10507313" y="71770"/>
                  </a:lnTo>
                  <a:lnTo>
                    <a:pt x="10471038" y="41851"/>
                  </a:lnTo>
                  <a:lnTo>
                    <a:pt x="10429402" y="19258"/>
                  </a:lnTo>
                  <a:lnTo>
                    <a:pt x="10383391" y="4979"/>
                  </a:lnTo>
                  <a:lnTo>
                    <a:pt x="10333990" y="0"/>
                  </a:lnTo>
                  <a:close/>
                </a:path>
              </a:pathLst>
            </a:custGeom>
            <a:solidFill>
              <a:srgbClr val="2B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54450" y="322199"/>
              <a:ext cx="10579100" cy="1444625"/>
            </a:xfrm>
            <a:custGeom>
              <a:avLst/>
              <a:gdLst/>
              <a:ahLst/>
              <a:cxnLst/>
              <a:rect l="l" t="t" r="r" b="b"/>
              <a:pathLst>
                <a:path w="10579100" h="1444625">
                  <a:moveTo>
                    <a:pt x="245110" y="0"/>
                  </a:moveTo>
                  <a:lnTo>
                    <a:pt x="10333990" y="0"/>
                  </a:lnTo>
                  <a:lnTo>
                    <a:pt x="10383391" y="4979"/>
                  </a:lnTo>
                  <a:lnTo>
                    <a:pt x="10429402" y="19258"/>
                  </a:lnTo>
                  <a:lnTo>
                    <a:pt x="10471038" y="41851"/>
                  </a:lnTo>
                  <a:lnTo>
                    <a:pt x="10507313" y="71770"/>
                  </a:lnTo>
                  <a:lnTo>
                    <a:pt x="10537242" y="108030"/>
                  </a:lnTo>
                  <a:lnTo>
                    <a:pt x="10559839" y="149643"/>
                  </a:lnTo>
                  <a:lnTo>
                    <a:pt x="10574120" y="195623"/>
                  </a:lnTo>
                  <a:lnTo>
                    <a:pt x="10579100" y="244982"/>
                  </a:lnTo>
                  <a:lnTo>
                    <a:pt x="10579100" y="1199133"/>
                  </a:lnTo>
                  <a:lnTo>
                    <a:pt x="10574120" y="1248535"/>
                  </a:lnTo>
                  <a:lnTo>
                    <a:pt x="10559839" y="1294546"/>
                  </a:lnTo>
                  <a:lnTo>
                    <a:pt x="10537242" y="1336182"/>
                  </a:lnTo>
                  <a:lnTo>
                    <a:pt x="10507313" y="1372457"/>
                  </a:lnTo>
                  <a:lnTo>
                    <a:pt x="10471038" y="1402386"/>
                  </a:lnTo>
                  <a:lnTo>
                    <a:pt x="10429402" y="1424983"/>
                  </a:lnTo>
                  <a:lnTo>
                    <a:pt x="10383391" y="1439264"/>
                  </a:lnTo>
                  <a:lnTo>
                    <a:pt x="10333990" y="1444244"/>
                  </a:lnTo>
                  <a:lnTo>
                    <a:pt x="245110" y="1444244"/>
                  </a:lnTo>
                  <a:lnTo>
                    <a:pt x="195708" y="1439264"/>
                  </a:lnTo>
                  <a:lnTo>
                    <a:pt x="149697" y="1424983"/>
                  </a:lnTo>
                  <a:lnTo>
                    <a:pt x="108061" y="1402386"/>
                  </a:lnTo>
                  <a:lnTo>
                    <a:pt x="71786" y="1372457"/>
                  </a:lnTo>
                  <a:lnTo>
                    <a:pt x="41857" y="1336182"/>
                  </a:lnTo>
                  <a:lnTo>
                    <a:pt x="19260" y="1294546"/>
                  </a:lnTo>
                  <a:lnTo>
                    <a:pt x="4979" y="1248535"/>
                  </a:lnTo>
                  <a:lnTo>
                    <a:pt x="0" y="1199133"/>
                  </a:lnTo>
                  <a:lnTo>
                    <a:pt x="0" y="244982"/>
                  </a:lnTo>
                  <a:lnTo>
                    <a:pt x="4979" y="195623"/>
                  </a:lnTo>
                  <a:lnTo>
                    <a:pt x="19260" y="149643"/>
                  </a:lnTo>
                  <a:lnTo>
                    <a:pt x="41857" y="108030"/>
                  </a:lnTo>
                  <a:lnTo>
                    <a:pt x="71786" y="71770"/>
                  </a:lnTo>
                  <a:lnTo>
                    <a:pt x="108061" y="41851"/>
                  </a:lnTo>
                  <a:lnTo>
                    <a:pt x="149697" y="19258"/>
                  </a:lnTo>
                  <a:lnTo>
                    <a:pt x="195708" y="4979"/>
                  </a:lnTo>
                  <a:lnTo>
                    <a:pt x="24511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2149264" y="3358451"/>
            <a:ext cx="4500880" cy="4500880"/>
            <a:chOff x="12149264" y="3358451"/>
            <a:chExt cx="4500880" cy="4500880"/>
          </a:xfrm>
        </p:grpSpPr>
        <p:sp>
          <p:nvSpPr>
            <p:cNvPr id="25" name="object 25"/>
            <p:cNvSpPr/>
            <p:nvPr/>
          </p:nvSpPr>
          <p:spPr>
            <a:xfrm>
              <a:off x="12163552" y="3372739"/>
              <a:ext cx="4472305" cy="4472305"/>
            </a:xfrm>
            <a:custGeom>
              <a:avLst/>
              <a:gdLst/>
              <a:ahLst/>
              <a:cxnLst/>
              <a:rect l="l" t="t" r="r" b="b"/>
              <a:pathLst>
                <a:path w="4472305" h="4472305">
                  <a:moveTo>
                    <a:pt x="2235961" y="0"/>
                  </a:moveTo>
                  <a:lnTo>
                    <a:pt x="2187337" y="518"/>
                  </a:lnTo>
                  <a:lnTo>
                    <a:pt x="2138966" y="2065"/>
                  </a:lnTo>
                  <a:lnTo>
                    <a:pt x="2090858" y="4632"/>
                  </a:lnTo>
                  <a:lnTo>
                    <a:pt x="2043026" y="8206"/>
                  </a:lnTo>
                  <a:lnTo>
                    <a:pt x="1995478" y="12779"/>
                  </a:lnTo>
                  <a:lnTo>
                    <a:pt x="1948225" y="18339"/>
                  </a:lnTo>
                  <a:lnTo>
                    <a:pt x="1901279" y="24876"/>
                  </a:lnTo>
                  <a:lnTo>
                    <a:pt x="1854649" y="32380"/>
                  </a:lnTo>
                  <a:lnTo>
                    <a:pt x="1808346" y="40839"/>
                  </a:lnTo>
                  <a:lnTo>
                    <a:pt x="1762380" y="50244"/>
                  </a:lnTo>
                  <a:lnTo>
                    <a:pt x="1716762" y="60584"/>
                  </a:lnTo>
                  <a:lnTo>
                    <a:pt x="1671502" y="71848"/>
                  </a:lnTo>
                  <a:lnTo>
                    <a:pt x="1626611" y="84026"/>
                  </a:lnTo>
                  <a:lnTo>
                    <a:pt x="1582100" y="97108"/>
                  </a:lnTo>
                  <a:lnTo>
                    <a:pt x="1537978" y="111083"/>
                  </a:lnTo>
                  <a:lnTo>
                    <a:pt x="1494257" y="125941"/>
                  </a:lnTo>
                  <a:lnTo>
                    <a:pt x="1450946" y="141670"/>
                  </a:lnTo>
                  <a:lnTo>
                    <a:pt x="1408056" y="158262"/>
                  </a:lnTo>
                  <a:lnTo>
                    <a:pt x="1365599" y="175704"/>
                  </a:lnTo>
                  <a:lnTo>
                    <a:pt x="1323583" y="193987"/>
                  </a:lnTo>
                  <a:lnTo>
                    <a:pt x="1282020" y="213100"/>
                  </a:lnTo>
                  <a:lnTo>
                    <a:pt x="1240921" y="233033"/>
                  </a:lnTo>
                  <a:lnTo>
                    <a:pt x="1200295" y="253775"/>
                  </a:lnTo>
                  <a:lnTo>
                    <a:pt x="1160153" y="275315"/>
                  </a:lnTo>
                  <a:lnTo>
                    <a:pt x="1120506" y="297644"/>
                  </a:lnTo>
                  <a:lnTo>
                    <a:pt x="1081364" y="320751"/>
                  </a:lnTo>
                  <a:lnTo>
                    <a:pt x="1042737" y="344624"/>
                  </a:lnTo>
                  <a:lnTo>
                    <a:pt x="1004637" y="369255"/>
                  </a:lnTo>
                  <a:lnTo>
                    <a:pt x="967073" y="394632"/>
                  </a:lnTo>
                  <a:lnTo>
                    <a:pt x="930057" y="420744"/>
                  </a:lnTo>
                  <a:lnTo>
                    <a:pt x="893597" y="447582"/>
                  </a:lnTo>
                  <a:lnTo>
                    <a:pt x="857706" y="475135"/>
                  </a:lnTo>
                  <a:lnTo>
                    <a:pt x="822394" y="503392"/>
                  </a:lnTo>
                  <a:lnTo>
                    <a:pt x="787670" y="532343"/>
                  </a:lnTo>
                  <a:lnTo>
                    <a:pt x="753546" y="561977"/>
                  </a:lnTo>
                  <a:lnTo>
                    <a:pt x="720032" y="592284"/>
                  </a:lnTo>
                  <a:lnTo>
                    <a:pt x="687138" y="623254"/>
                  </a:lnTo>
                  <a:lnTo>
                    <a:pt x="654875" y="654875"/>
                  </a:lnTo>
                  <a:lnTo>
                    <a:pt x="623254" y="687138"/>
                  </a:lnTo>
                  <a:lnTo>
                    <a:pt x="592284" y="720032"/>
                  </a:lnTo>
                  <a:lnTo>
                    <a:pt x="561977" y="753546"/>
                  </a:lnTo>
                  <a:lnTo>
                    <a:pt x="532343" y="787670"/>
                  </a:lnTo>
                  <a:lnTo>
                    <a:pt x="503392" y="822394"/>
                  </a:lnTo>
                  <a:lnTo>
                    <a:pt x="475135" y="857706"/>
                  </a:lnTo>
                  <a:lnTo>
                    <a:pt x="447582" y="893597"/>
                  </a:lnTo>
                  <a:lnTo>
                    <a:pt x="420744" y="930057"/>
                  </a:lnTo>
                  <a:lnTo>
                    <a:pt x="394632" y="967073"/>
                  </a:lnTo>
                  <a:lnTo>
                    <a:pt x="369255" y="1004637"/>
                  </a:lnTo>
                  <a:lnTo>
                    <a:pt x="344624" y="1042737"/>
                  </a:lnTo>
                  <a:lnTo>
                    <a:pt x="320751" y="1081364"/>
                  </a:lnTo>
                  <a:lnTo>
                    <a:pt x="297644" y="1120506"/>
                  </a:lnTo>
                  <a:lnTo>
                    <a:pt x="275315" y="1160153"/>
                  </a:lnTo>
                  <a:lnTo>
                    <a:pt x="253775" y="1200295"/>
                  </a:lnTo>
                  <a:lnTo>
                    <a:pt x="233033" y="1240921"/>
                  </a:lnTo>
                  <a:lnTo>
                    <a:pt x="213100" y="1282020"/>
                  </a:lnTo>
                  <a:lnTo>
                    <a:pt x="193987" y="1323583"/>
                  </a:lnTo>
                  <a:lnTo>
                    <a:pt x="175704" y="1365599"/>
                  </a:lnTo>
                  <a:lnTo>
                    <a:pt x="158262" y="1408056"/>
                  </a:lnTo>
                  <a:lnTo>
                    <a:pt x="141670" y="1450946"/>
                  </a:lnTo>
                  <a:lnTo>
                    <a:pt x="125941" y="1494257"/>
                  </a:lnTo>
                  <a:lnTo>
                    <a:pt x="111083" y="1537978"/>
                  </a:lnTo>
                  <a:lnTo>
                    <a:pt x="97108" y="1582100"/>
                  </a:lnTo>
                  <a:lnTo>
                    <a:pt x="84026" y="1626611"/>
                  </a:lnTo>
                  <a:lnTo>
                    <a:pt x="71848" y="1671502"/>
                  </a:lnTo>
                  <a:lnTo>
                    <a:pt x="60584" y="1716762"/>
                  </a:lnTo>
                  <a:lnTo>
                    <a:pt x="50244" y="1762380"/>
                  </a:lnTo>
                  <a:lnTo>
                    <a:pt x="40839" y="1808346"/>
                  </a:lnTo>
                  <a:lnTo>
                    <a:pt x="32380" y="1854649"/>
                  </a:lnTo>
                  <a:lnTo>
                    <a:pt x="24876" y="1901279"/>
                  </a:lnTo>
                  <a:lnTo>
                    <a:pt x="18339" y="1948225"/>
                  </a:lnTo>
                  <a:lnTo>
                    <a:pt x="12779" y="1995478"/>
                  </a:lnTo>
                  <a:lnTo>
                    <a:pt x="8206" y="2043026"/>
                  </a:lnTo>
                  <a:lnTo>
                    <a:pt x="4632" y="2090858"/>
                  </a:lnTo>
                  <a:lnTo>
                    <a:pt x="2065" y="2138966"/>
                  </a:lnTo>
                  <a:lnTo>
                    <a:pt x="518" y="2187337"/>
                  </a:lnTo>
                  <a:lnTo>
                    <a:pt x="0" y="2235961"/>
                  </a:lnTo>
                  <a:lnTo>
                    <a:pt x="518" y="2284581"/>
                  </a:lnTo>
                  <a:lnTo>
                    <a:pt x="2065" y="2332948"/>
                  </a:lnTo>
                  <a:lnTo>
                    <a:pt x="4632" y="2381051"/>
                  </a:lnTo>
                  <a:lnTo>
                    <a:pt x="8206" y="2428879"/>
                  </a:lnTo>
                  <a:lnTo>
                    <a:pt x="12779" y="2476423"/>
                  </a:lnTo>
                  <a:lnTo>
                    <a:pt x="18339" y="2523672"/>
                  </a:lnTo>
                  <a:lnTo>
                    <a:pt x="24876" y="2570615"/>
                  </a:lnTo>
                  <a:lnTo>
                    <a:pt x="32380" y="2617242"/>
                  </a:lnTo>
                  <a:lnTo>
                    <a:pt x="40839" y="2663542"/>
                  </a:lnTo>
                  <a:lnTo>
                    <a:pt x="50244" y="2709505"/>
                  </a:lnTo>
                  <a:lnTo>
                    <a:pt x="60584" y="2755121"/>
                  </a:lnTo>
                  <a:lnTo>
                    <a:pt x="71848" y="2800378"/>
                  </a:lnTo>
                  <a:lnTo>
                    <a:pt x="84026" y="2845267"/>
                  </a:lnTo>
                  <a:lnTo>
                    <a:pt x="97108" y="2889776"/>
                  </a:lnTo>
                  <a:lnTo>
                    <a:pt x="111083" y="2933896"/>
                  </a:lnTo>
                  <a:lnTo>
                    <a:pt x="125941" y="2977616"/>
                  </a:lnTo>
                  <a:lnTo>
                    <a:pt x="141670" y="3020926"/>
                  </a:lnTo>
                  <a:lnTo>
                    <a:pt x="158262" y="3063814"/>
                  </a:lnTo>
                  <a:lnTo>
                    <a:pt x="175704" y="3106271"/>
                  </a:lnTo>
                  <a:lnTo>
                    <a:pt x="193987" y="3148285"/>
                  </a:lnTo>
                  <a:lnTo>
                    <a:pt x="213100" y="3189847"/>
                  </a:lnTo>
                  <a:lnTo>
                    <a:pt x="233033" y="3230947"/>
                  </a:lnTo>
                  <a:lnTo>
                    <a:pt x="253775" y="3271572"/>
                  </a:lnTo>
                  <a:lnTo>
                    <a:pt x="275315" y="3311714"/>
                  </a:lnTo>
                  <a:lnTo>
                    <a:pt x="297644" y="3351361"/>
                  </a:lnTo>
                  <a:lnTo>
                    <a:pt x="320751" y="3390503"/>
                  </a:lnTo>
                  <a:lnTo>
                    <a:pt x="344624" y="3429129"/>
                  </a:lnTo>
                  <a:lnTo>
                    <a:pt x="369255" y="3467230"/>
                  </a:lnTo>
                  <a:lnTo>
                    <a:pt x="394632" y="3504794"/>
                  </a:lnTo>
                  <a:lnTo>
                    <a:pt x="420744" y="3541811"/>
                  </a:lnTo>
                  <a:lnTo>
                    <a:pt x="447582" y="3578271"/>
                  </a:lnTo>
                  <a:lnTo>
                    <a:pt x="475135" y="3614163"/>
                  </a:lnTo>
                  <a:lnTo>
                    <a:pt x="503392" y="3649477"/>
                  </a:lnTo>
                  <a:lnTo>
                    <a:pt x="532343" y="3684201"/>
                  </a:lnTo>
                  <a:lnTo>
                    <a:pt x="561977" y="3718326"/>
                  </a:lnTo>
                  <a:lnTo>
                    <a:pt x="592284" y="3751841"/>
                  </a:lnTo>
                  <a:lnTo>
                    <a:pt x="623254" y="3784736"/>
                  </a:lnTo>
                  <a:lnTo>
                    <a:pt x="654875" y="3817000"/>
                  </a:lnTo>
                  <a:lnTo>
                    <a:pt x="687138" y="3848623"/>
                  </a:lnTo>
                  <a:lnTo>
                    <a:pt x="720032" y="3879594"/>
                  </a:lnTo>
                  <a:lnTo>
                    <a:pt x="753546" y="3909902"/>
                  </a:lnTo>
                  <a:lnTo>
                    <a:pt x="787670" y="3939538"/>
                  </a:lnTo>
                  <a:lnTo>
                    <a:pt x="822394" y="3968490"/>
                  </a:lnTo>
                  <a:lnTo>
                    <a:pt x="857706" y="3996749"/>
                  </a:lnTo>
                  <a:lnTo>
                    <a:pt x="893597" y="4024303"/>
                  </a:lnTo>
                  <a:lnTo>
                    <a:pt x="930057" y="4051143"/>
                  </a:lnTo>
                  <a:lnTo>
                    <a:pt x="967073" y="4077257"/>
                  </a:lnTo>
                  <a:lnTo>
                    <a:pt x="1004637" y="4102635"/>
                  </a:lnTo>
                  <a:lnTo>
                    <a:pt x="1042737" y="4127267"/>
                  </a:lnTo>
                  <a:lnTo>
                    <a:pt x="1081364" y="4151143"/>
                  </a:lnTo>
                  <a:lnTo>
                    <a:pt x="1120506" y="4174251"/>
                  </a:lnTo>
                  <a:lnTo>
                    <a:pt x="1160153" y="4196582"/>
                  </a:lnTo>
                  <a:lnTo>
                    <a:pt x="1200295" y="4218124"/>
                  </a:lnTo>
                  <a:lnTo>
                    <a:pt x="1240921" y="4238868"/>
                  </a:lnTo>
                  <a:lnTo>
                    <a:pt x="1282020" y="4258802"/>
                  </a:lnTo>
                  <a:lnTo>
                    <a:pt x="1323583" y="4277917"/>
                  </a:lnTo>
                  <a:lnTo>
                    <a:pt x="1365599" y="4296201"/>
                  </a:lnTo>
                  <a:lnTo>
                    <a:pt x="1408056" y="4313645"/>
                  </a:lnTo>
                  <a:lnTo>
                    <a:pt x="1450946" y="4330238"/>
                  </a:lnTo>
                  <a:lnTo>
                    <a:pt x="1494257" y="4345969"/>
                  </a:lnTo>
                  <a:lnTo>
                    <a:pt x="1537978" y="4360828"/>
                  </a:lnTo>
                  <a:lnTo>
                    <a:pt x="1582100" y="4374804"/>
                  </a:lnTo>
                  <a:lnTo>
                    <a:pt x="1626611" y="4387887"/>
                  </a:lnTo>
                  <a:lnTo>
                    <a:pt x="1671502" y="4400067"/>
                  </a:lnTo>
                  <a:lnTo>
                    <a:pt x="1716762" y="4411333"/>
                  </a:lnTo>
                  <a:lnTo>
                    <a:pt x="1762380" y="4421673"/>
                  </a:lnTo>
                  <a:lnTo>
                    <a:pt x="1808346" y="4431079"/>
                  </a:lnTo>
                  <a:lnTo>
                    <a:pt x="1854649" y="4439540"/>
                  </a:lnTo>
                  <a:lnTo>
                    <a:pt x="1901279" y="4447044"/>
                  </a:lnTo>
                  <a:lnTo>
                    <a:pt x="1948225" y="4453582"/>
                  </a:lnTo>
                  <a:lnTo>
                    <a:pt x="1995478" y="4459142"/>
                  </a:lnTo>
                  <a:lnTo>
                    <a:pt x="2043026" y="4463716"/>
                  </a:lnTo>
                  <a:lnTo>
                    <a:pt x="2090858" y="4467291"/>
                  </a:lnTo>
                  <a:lnTo>
                    <a:pt x="2138966" y="4469858"/>
                  </a:lnTo>
                  <a:lnTo>
                    <a:pt x="2187337" y="4471405"/>
                  </a:lnTo>
                  <a:lnTo>
                    <a:pt x="2235961" y="4471923"/>
                  </a:lnTo>
                  <a:lnTo>
                    <a:pt x="2284581" y="4471405"/>
                  </a:lnTo>
                  <a:lnTo>
                    <a:pt x="2332948" y="4469858"/>
                  </a:lnTo>
                  <a:lnTo>
                    <a:pt x="2381051" y="4467291"/>
                  </a:lnTo>
                  <a:lnTo>
                    <a:pt x="2428879" y="4463716"/>
                  </a:lnTo>
                  <a:lnTo>
                    <a:pt x="2476423" y="4459142"/>
                  </a:lnTo>
                  <a:lnTo>
                    <a:pt x="2523672" y="4453582"/>
                  </a:lnTo>
                  <a:lnTo>
                    <a:pt x="2570615" y="4447044"/>
                  </a:lnTo>
                  <a:lnTo>
                    <a:pt x="2617242" y="4439540"/>
                  </a:lnTo>
                  <a:lnTo>
                    <a:pt x="2663542" y="4431079"/>
                  </a:lnTo>
                  <a:lnTo>
                    <a:pt x="2709505" y="4421673"/>
                  </a:lnTo>
                  <a:lnTo>
                    <a:pt x="2755121" y="4411333"/>
                  </a:lnTo>
                  <a:lnTo>
                    <a:pt x="2800378" y="4400067"/>
                  </a:lnTo>
                  <a:lnTo>
                    <a:pt x="2845267" y="4387887"/>
                  </a:lnTo>
                  <a:lnTo>
                    <a:pt x="2889776" y="4374804"/>
                  </a:lnTo>
                  <a:lnTo>
                    <a:pt x="2933896" y="4360828"/>
                  </a:lnTo>
                  <a:lnTo>
                    <a:pt x="2977616" y="4345969"/>
                  </a:lnTo>
                  <a:lnTo>
                    <a:pt x="3020926" y="4330238"/>
                  </a:lnTo>
                  <a:lnTo>
                    <a:pt x="3063814" y="4313645"/>
                  </a:lnTo>
                  <a:lnTo>
                    <a:pt x="3106271" y="4296201"/>
                  </a:lnTo>
                  <a:lnTo>
                    <a:pt x="3148285" y="4277917"/>
                  </a:lnTo>
                  <a:lnTo>
                    <a:pt x="3189847" y="4258802"/>
                  </a:lnTo>
                  <a:lnTo>
                    <a:pt x="3230947" y="4238868"/>
                  </a:lnTo>
                  <a:lnTo>
                    <a:pt x="3271572" y="4218124"/>
                  </a:lnTo>
                  <a:lnTo>
                    <a:pt x="3311714" y="4196582"/>
                  </a:lnTo>
                  <a:lnTo>
                    <a:pt x="3351361" y="4174251"/>
                  </a:lnTo>
                  <a:lnTo>
                    <a:pt x="3390503" y="4151143"/>
                  </a:lnTo>
                  <a:lnTo>
                    <a:pt x="3429129" y="4127267"/>
                  </a:lnTo>
                  <a:lnTo>
                    <a:pt x="3467230" y="4102635"/>
                  </a:lnTo>
                  <a:lnTo>
                    <a:pt x="3504794" y="4077257"/>
                  </a:lnTo>
                  <a:lnTo>
                    <a:pt x="3541811" y="4051143"/>
                  </a:lnTo>
                  <a:lnTo>
                    <a:pt x="3578271" y="4024303"/>
                  </a:lnTo>
                  <a:lnTo>
                    <a:pt x="3614163" y="3996749"/>
                  </a:lnTo>
                  <a:lnTo>
                    <a:pt x="3649477" y="3968490"/>
                  </a:lnTo>
                  <a:lnTo>
                    <a:pt x="3684201" y="3939538"/>
                  </a:lnTo>
                  <a:lnTo>
                    <a:pt x="3718326" y="3909902"/>
                  </a:lnTo>
                  <a:lnTo>
                    <a:pt x="3751841" y="3879594"/>
                  </a:lnTo>
                  <a:lnTo>
                    <a:pt x="3784736" y="3848623"/>
                  </a:lnTo>
                  <a:lnTo>
                    <a:pt x="3817000" y="3817000"/>
                  </a:lnTo>
                  <a:lnTo>
                    <a:pt x="3848623" y="3784736"/>
                  </a:lnTo>
                  <a:lnTo>
                    <a:pt x="3879594" y="3751841"/>
                  </a:lnTo>
                  <a:lnTo>
                    <a:pt x="3909902" y="3718326"/>
                  </a:lnTo>
                  <a:lnTo>
                    <a:pt x="3939538" y="3684201"/>
                  </a:lnTo>
                  <a:lnTo>
                    <a:pt x="3968490" y="3649477"/>
                  </a:lnTo>
                  <a:lnTo>
                    <a:pt x="3996749" y="3614163"/>
                  </a:lnTo>
                  <a:lnTo>
                    <a:pt x="4024303" y="3578271"/>
                  </a:lnTo>
                  <a:lnTo>
                    <a:pt x="4051143" y="3541811"/>
                  </a:lnTo>
                  <a:lnTo>
                    <a:pt x="4077257" y="3504794"/>
                  </a:lnTo>
                  <a:lnTo>
                    <a:pt x="4102635" y="3467230"/>
                  </a:lnTo>
                  <a:lnTo>
                    <a:pt x="4127267" y="3429129"/>
                  </a:lnTo>
                  <a:lnTo>
                    <a:pt x="4151143" y="3390503"/>
                  </a:lnTo>
                  <a:lnTo>
                    <a:pt x="4174251" y="3351361"/>
                  </a:lnTo>
                  <a:lnTo>
                    <a:pt x="4196582" y="3311714"/>
                  </a:lnTo>
                  <a:lnTo>
                    <a:pt x="4218124" y="3271572"/>
                  </a:lnTo>
                  <a:lnTo>
                    <a:pt x="4238868" y="3230947"/>
                  </a:lnTo>
                  <a:lnTo>
                    <a:pt x="4258802" y="3189847"/>
                  </a:lnTo>
                  <a:lnTo>
                    <a:pt x="4277917" y="3148285"/>
                  </a:lnTo>
                  <a:lnTo>
                    <a:pt x="4296201" y="3106271"/>
                  </a:lnTo>
                  <a:lnTo>
                    <a:pt x="4313645" y="3063814"/>
                  </a:lnTo>
                  <a:lnTo>
                    <a:pt x="4330238" y="3020926"/>
                  </a:lnTo>
                  <a:lnTo>
                    <a:pt x="4345969" y="2977616"/>
                  </a:lnTo>
                  <a:lnTo>
                    <a:pt x="4360828" y="2933896"/>
                  </a:lnTo>
                  <a:lnTo>
                    <a:pt x="4374804" y="2889776"/>
                  </a:lnTo>
                  <a:lnTo>
                    <a:pt x="4387887" y="2845267"/>
                  </a:lnTo>
                  <a:lnTo>
                    <a:pt x="4400067" y="2800378"/>
                  </a:lnTo>
                  <a:lnTo>
                    <a:pt x="4411333" y="2755121"/>
                  </a:lnTo>
                  <a:lnTo>
                    <a:pt x="4421673" y="2709505"/>
                  </a:lnTo>
                  <a:lnTo>
                    <a:pt x="4431079" y="2663542"/>
                  </a:lnTo>
                  <a:lnTo>
                    <a:pt x="4439540" y="2617242"/>
                  </a:lnTo>
                  <a:lnTo>
                    <a:pt x="4447044" y="2570615"/>
                  </a:lnTo>
                  <a:lnTo>
                    <a:pt x="4453582" y="2523672"/>
                  </a:lnTo>
                  <a:lnTo>
                    <a:pt x="4459142" y="2476423"/>
                  </a:lnTo>
                  <a:lnTo>
                    <a:pt x="4463716" y="2428879"/>
                  </a:lnTo>
                  <a:lnTo>
                    <a:pt x="4467291" y="2381051"/>
                  </a:lnTo>
                  <a:lnTo>
                    <a:pt x="4469858" y="2332948"/>
                  </a:lnTo>
                  <a:lnTo>
                    <a:pt x="4471405" y="2284581"/>
                  </a:lnTo>
                  <a:lnTo>
                    <a:pt x="4471924" y="2235961"/>
                  </a:lnTo>
                  <a:lnTo>
                    <a:pt x="4471405" y="2187337"/>
                  </a:lnTo>
                  <a:lnTo>
                    <a:pt x="4469858" y="2138966"/>
                  </a:lnTo>
                  <a:lnTo>
                    <a:pt x="4467291" y="2090858"/>
                  </a:lnTo>
                  <a:lnTo>
                    <a:pt x="4463716" y="2043026"/>
                  </a:lnTo>
                  <a:lnTo>
                    <a:pt x="4459142" y="1995478"/>
                  </a:lnTo>
                  <a:lnTo>
                    <a:pt x="4453582" y="1948225"/>
                  </a:lnTo>
                  <a:lnTo>
                    <a:pt x="4447044" y="1901279"/>
                  </a:lnTo>
                  <a:lnTo>
                    <a:pt x="4439540" y="1854649"/>
                  </a:lnTo>
                  <a:lnTo>
                    <a:pt x="4431079" y="1808346"/>
                  </a:lnTo>
                  <a:lnTo>
                    <a:pt x="4421673" y="1762380"/>
                  </a:lnTo>
                  <a:lnTo>
                    <a:pt x="4411333" y="1716762"/>
                  </a:lnTo>
                  <a:lnTo>
                    <a:pt x="4400067" y="1671502"/>
                  </a:lnTo>
                  <a:lnTo>
                    <a:pt x="4387887" y="1626611"/>
                  </a:lnTo>
                  <a:lnTo>
                    <a:pt x="4374804" y="1582100"/>
                  </a:lnTo>
                  <a:lnTo>
                    <a:pt x="4360828" y="1537978"/>
                  </a:lnTo>
                  <a:lnTo>
                    <a:pt x="4345969" y="1494257"/>
                  </a:lnTo>
                  <a:lnTo>
                    <a:pt x="4330238" y="1450946"/>
                  </a:lnTo>
                  <a:lnTo>
                    <a:pt x="4313645" y="1408056"/>
                  </a:lnTo>
                  <a:lnTo>
                    <a:pt x="4296201" y="1365599"/>
                  </a:lnTo>
                  <a:lnTo>
                    <a:pt x="4277917" y="1323583"/>
                  </a:lnTo>
                  <a:lnTo>
                    <a:pt x="4258802" y="1282020"/>
                  </a:lnTo>
                  <a:lnTo>
                    <a:pt x="4238868" y="1240921"/>
                  </a:lnTo>
                  <a:lnTo>
                    <a:pt x="4218124" y="1200295"/>
                  </a:lnTo>
                  <a:lnTo>
                    <a:pt x="4196582" y="1160153"/>
                  </a:lnTo>
                  <a:lnTo>
                    <a:pt x="4174251" y="1120506"/>
                  </a:lnTo>
                  <a:lnTo>
                    <a:pt x="4151143" y="1081364"/>
                  </a:lnTo>
                  <a:lnTo>
                    <a:pt x="4127267" y="1042737"/>
                  </a:lnTo>
                  <a:lnTo>
                    <a:pt x="4102635" y="1004637"/>
                  </a:lnTo>
                  <a:lnTo>
                    <a:pt x="4077257" y="967073"/>
                  </a:lnTo>
                  <a:lnTo>
                    <a:pt x="4051143" y="930057"/>
                  </a:lnTo>
                  <a:lnTo>
                    <a:pt x="4024303" y="893597"/>
                  </a:lnTo>
                  <a:lnTo>
                    <a:pt x="3996749" y="857706"/>
                  </a:lnTo>
                  <a:lnTo>
                    <a:pt x="3968490" y="822394"/>
                  </a:lnTo>
                  <a:lnTo>
                    <a:pt x="3939538" y="787670"/>
                  </a:lnTo>
                  <a:lnTo>
                    <a:pt x="3909902" y="753546"/>
                  </a:lnTo>
                  <a:lnTo>
                    <a:pt x="3879594" y="720032"/>
                  </a:lnTo>
                  <a:lnTo>
                    <a:pt x="3848623" y="687138"/>
                  </a:lnTo>
                  <a:lnTo>
                    <a:pt x="3817000" y="654875"/>
                  </a:lnTo>
                  <a:lnTo>
                    <a:pt x="3784736" y="623254"/>
                  </a:lnTo>
                  <a:lnTo>
                    <a:pt x="3751841" y="592284"/>
                  </a:lnTo>
                  <a:lnTo>
                    <a:pt x="3718326" y="561977"/>
                  </a:lnTo>
                  <a:lnTo>
                    <a:pt x="3684201" y="532343"/>
                  </a:lnTo>
                  <a:lnTo>
                    <a:pt x="3649477" y="503392"/>
                  </a:lnTo>
                  <a:lnTo>
                    <a:pt x="3614163" y="475135"/>
                  </a:lnTo>
                  <a:lnTo>
                    <a:pt x="3578271" y="447582"/>
                  </a:lnTo>
                  <a:lnTo>
                    <a:pt x="3541811" y="420744"/>
                  </a:lnTo>
                  <a:lnTo>
                    <a:pt x="3504794" y="394632"/>
                  </a:lnTo>
                  <a:lnTo>
                    <a:pt x="3467230" y="369255"/>
                  </a:lnTo>
                  <a:lnTo>
                    <a:pt x="3429129" y="344624"/>
                  </a:lnTo>
                  <a:lnTo>
                    <a:pt x="3390503" y="320751"/>
                  </a:lnTo>
                  <a:lnTo>
                    <a:pt x="3351361" y="297644"/>
                  </a:lnTo>
                  <a:lnTo>
                    <a:pt x="3311714" y="275315"/>
                  </a:lnTo>
                  <a:lnTo>
                    <a:pt x="3271572" y="253775"/>
                  </a:lnTo>
                  <a:lnTo>
                    <a:pt x="3230947" y="233033"/>
                  </a:lnTo>
                  <a:lnTo>
                    <a:pt x="3189847" y="213100"/>
                  </a:lnTo>
                  <a:lnTo>
                    <a:pt x="3148285" y="193987"/>
                  </a:lnTo>
                  <a:lnTo>
                    <a:pt x="3106271" y="175704"/>
                  </a:lnTo>
                  <a:lnTo>
                    <a:pt x="3063814" y="158262"/>
                  </a:lnTo>
                  <a:lnTo>
                    <a:pt x="3020926" y="141670"/>
                  </a:lnTo>
                  <a:lnTo>
                    <a:pt x="2977616" y="125941"/>
                  </a:lnTo>
                  <a:lnTo>
                    <a:pt x="2933896" y="111083"/>
                  </a:lnTo>
                  <a:lnTo>
                    <a:pt x="2889776" y="97108"/>
                  </a:lnTo>
                  <a:lnTo>
                    <a:pt x="2845267" y="84026"/>
                  </a:lnTo>
                  <a:lnTo>
                    <a:pt x="2800378" y="71848"/>
                  </a:lnTo>
                  <a:lnTo>
                    <a:pt x="2755121" y="60584"/>
                  </a:lnTo>
                  <a:lnTo>
                    <a:pt x="2709505" y="50244"/>
                  </a:lnTo>
                  <a:lnTo>
                    <a:pt x="2663542" y="40839"/>
                  </a:lnTo>
                  <a:lnTo>
                    <a:pt x="2617242" y="32380"/>
                  </a:lnTo>
                  <a:lnTo>
                    <a:pt x="2570615" y="24876"/>
                  </a:lnTo>
                  <a:lnTo>
                    <a:pt x="2523672" y="18339"/>
                  </a:lnTo>
                  <a:lnTo>
                    <a:pt x="2476423" y="12779"/>
                  </a:lnTo>
                  <a:lnTo>
                    <a:pt x="2428879" y="8206"/>
                  </a:lnTo>
                  <a:lnTo>
                    <a:pt x="2381051" y="4632"/>
                  </a:lnTo>
                  <a:lnTo>
                    <a:pt x="2332948" y="2065"/>
                  </a:lnTo>
                  <a:lnTo>
                    <a:pt x="2284581" y="518"/>
                  </a:lnTo>
                  <a:lnTo>
                    <a:pt x="2235961" y="0"/>
                  </a:lnTo>
                  <a:close/>
                </a:path>
              </a:pathLst>
            </a:custGeom>
            <a:solidFill>
              <a:srgbClr val="FCD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63552" y="3372739"/>
              <a:ext cx="4472305" cy="4472305"/>
            </a:xfrm>
            <a:custGeom>
              <a:avLst/>
              <a:gdLst/>
              <a:ahLst/>
              <a:cxnLst/>
              <a:rect l="l" t="t" r="r" b="b"/>
              <a:pathLst>
                <a:path w="4472305" h="4472305">
                  <a:moveTo>
                    <a:pt x="2235961" y="0"/>
                  </a:moveTo>
                  <a:lnTo>
                    <a:pt x="2187337" y="518"/>
                  </a:lnTo>
                  <a:lnTo>
                    <a:pt x="2138966" y="2065"/>
                  </a:lnTo>
                  <a:lnTo>
                    <a:pt x="2090858" y="4632"/>
                  </a:lnTo>
                  <a:lnTo>
                    <a:pt x="2043026" y="8206"/>
                  </a:lnTo>
                  <a:lnTo>
                    <a:pt x="1995478" y="12779"/>
                  </a:lnTo>
                  <a:lnTo>
                    <a:pt x="1948225" y="18339"/>
                  </a:lnTo>
                  <a:lnTo>
                    <a:pt x="1901279" y="24876"/>
                  </a:lnTo>
                  <a:lnTo>
                    <a:pt x="1854649" y="32380"/>
                  </a:lnTo>
                  <a:lnTo>
                    <a:pt x="1808346" y="40839"/>
                  </a:lnTo>
                  <a:lnTo>
                    <a:pt x="1762380" y="50244"/>
                  </a:lnTo>
                  <a:lnTo>
                    <a:pt x="1716762" y="60584"/>
                  </a:lnTo>
                  <a:lnTo>
                    <a:pt x="1671502" y="71848"/>
                  </a:lnTo>
                  <a:lnTo>
                    <a:pt x="1626611" y="84026"/>
                  </a:lnTo>
                  <a:lnTo>
                    <a:pt x="1582100" y="97108"/>
                  </a:lnTo>
                  <a:lnTo>
                    <a:pt x="1537978" y="111083"/>
                  </a:lnTo>
                  <a:lnTo>
                    <a:pt x="1494257" y="125941"/>
                  </a:lnTo>
                  <a:lnTo>
                    <a:pt x="1450946" y="141670"/>
                  </a:lnTo>
                  <a:lnTo>
                    <a:pt x="1408056" y="158262"/>
                  </a:lnTo>
                  <a:lnTo>
                    <a:pt x="1365599" y="175704"/>
                  </a:lnTo>
                  <a:lnTo>
                    <a:pt x="1323583" y="193987"/>
                  </a:lnTo>
                  <a:lnTo>
                    <a:pt x="1282020" y="213100"/>
                  </a:lnTo>
                  <a:lnTo>
                    <a:pt x="1240921" y="233033"/>
                  </a:lnTo>
                  <a:lnTo>
                    <a:pt x="1200295" y="253775"/>
                  </a:lnTo>
                  <a:lnTo>
                    <a:pt x="1160153" y="275315"/>
                  </a:lnTo>
                  <a:lnTo>
                    <a:pt x="1120506" y="297644"/>
                  </a:lnTo>
                  <a:lnTo>
                    <a:pt x="1081364" y="320751"/>
                  </a:lnTo>
                  <a:lnTo>
                    <a:pt x="1042737" y="344624"/>
                  </a:lnTo>
                  <a:lnTo>
                    <a:pt x="1004637" y="369255"/>
                  </a:lnTo>
                  <a:lnTo>
                    <a:pt x="967073" y="394632"/>
                  </a:lnTo>
                  <a:lnTo>
                    <a:pt x="930057" y="420744"/>
                  </a:lnTo>
                  <a:lnTo>
                    <a:pt x="893597" y="447582"/>
                  </a:lnTo>
                  <a:lnTo>
                    <a:pt x="857706" y="475135"/>
                  </a:lnTo>
                  <a:lnTo>
                    <a:pt x="822394" y="503392"/>
                  </a:lnTo>
                  <a:lnTo>
                    <a:pt x="787670" y="532343"/>
                  </a:lnTo>
                  <a:lnTo>
                    <a:pt x="753546" y="561977"/>
                  </a:lnTo>
                  <a:lnTo>
                    <a:pt x="720032" y="592284"/>
                  </a:lnTo>
                  <a:lnTo>
                    <a:pt x="687138" y="623254"/>
                  </a:lnTo>
                  <a:lnTo>
                    <a:pt x="654875" y="654875"/>
                  </a:lnTo>
                  <a:lnTo>
                    <a:pt x="623254" y="687138"/>
                  </a:lnTo>
                  <a:lnTo>
                    <a:pt x="592284" y="720032"/>
                  </a:lnTo>
                  <a:lnTo>
                    <a:pt x="561977" y="753546"/>
                  </a:lnTo>
                  <a:lnTo>
                    <a:pt x="532343" y="787670"/>
                  </a:lnTo>
                  <a:lnTo>
                    <a:pt x="503392" y="822394"/>
                  </a:lnTo>
                  <a:lnTo>
                    <a:pt x="475135" y="857706"/>
                  </a:lnTo>
                  <a:lnTo>
                    <a:pt x="447582" y="893597"/>
                  </a:lnTo>
                  <a:lnTo>
                    <a:pt x="420744" y="930057"/>
                  </a:lnTo>
                  <a:lnTo>
                    <a:pt x="394632" y="967073"/>
                  </a:lnTo>
                  <a:lnTo>
                    <a:pt x="369255" y="1004637"/>
                  </a:lnTo>
                  <a:lnTo>
                    <a:pt x="344624" y="1042737"/>
                  </a:lnTo>
                  <a:lnTo>
                    <a:pt x="320751" y="1081364"/>
                  </a:lnTo>
                  <a:lnTo>
                    <a:pt x="297644" y="1120506"/>
                  </a:lnTo>
                  <a:lnTo>
                    <a:pt x="275315" y="1160153"/>
                  </a:lnTo>
                  <a:lnTo>
                    <a:pt x="253775" y="1200295"/>
                  </a:lnTo>
                  <a:lnTo>
                    <a:pt x="233033" y="1240921"/>
                  </a:lnTo>
                  <a:lnTo>
                    <a:pt x="213100" y="1282020"/>
                  </a:lnTo>
                  <a:lnTo>
                    <a:pt x="193987" y="1323583"/>
                  </a:lnTo>
                  <a:lnTo>
                    <a:pt x="175704" y="1365599"/>
                  </a:lnTo>
                  <a:lnTo>
                    <a:pt x="158262" y="1408056"/>
                  </a:lnTo>
                  <a:lnTo>
                    <a:pt x="141670" y="1450946"/>
                  </a:lnTo>
                  <a:lnTo>
                    <a:pt x="125941" y="1494257"/>
                  </a:lnTo>
                  <a:lnTo>
                    <a:pt x="111083" y="1537978"/>
                  </a:lnTo>
                  <a:lnTo>
                    <a:pt x="97108" y="1582100"/>
                  </a:lnTo>
                  <a:lnTo>
                    <a:pt x="84026" y="1626611"/>
                  </a:lnTo>
                  <a:lnTo>
                    <a:pt x="71848" y="1671502"/>
                  </a:lnTo>
                  <a:lnTo>
                    <a:pt x="60584" y="1716762"/>
                  </a:lnTo>
                  <a:lnTo>
                    <a:pt x="50244" y="1762380"/>
                  </a:lnTo>
                  <a:lnTo>
                    <a:pt x="40839" y="1808346"/>
                  </a:lnTo>
                  <a:lnTo>
                    <a:pt x="32380" y="1854649"/>
                  </a:lnTo>
                  <a:lnTo>
                    <a:pt x="24876" y="1901279"/>
                  </a:lnTo>
                  <a:lnTo>
                    <a:pt x="18339" y="1948225"/>
                  </a:lnTo>
                  <a:lnTo>
                    <a:pt x="12779" y="1995478"/>
                  </a:lnTo>
                  <a:lnTo>
                    <a:pt x="8206" y="2043026"/>
                  </a:lnTo>
                  <a:lnTo>
                    <a:pt x="4632" y="2090858"/>
                  </a:lnTo>
                  <a:lnTo>
                    <a:pt x="2065" y="2138966"/>
                  </a:lnTo>
                  <a:lnTo>
                    <a:pt x="518" y="2187337"/>
                  </a:lnTo>
                  <a:lnTo>
                    <a:pt x="0" y="2235961"/>
                  </a:lnTo>
                  <a:lnTo>
                    <a:pt x="518" y="2284581"/>
                  </a:lnTo>
                  <a:lnTo>
                    <a:pt x="2065" y="2332948"/>
                  </a:lnTo>
                  <a:lnTo>
                    <a:pt x="4632" y="2381051"/>
                  </a:lnTo>
                  <a:lnTo>
                    <a:pt x="8206" y="2428879"/>
                  </a:lnTo>
                  <a:lnTo>
                    <a:pt x="12779" y="2476423"/>
                  </a:lnTo>
                  <a:lnTo>
                    <a:pt x="18339" y="2523672"/>
                  </a:lnTo>
                  <a:lnTo>
                    <a:pt x="24876" y="2570615"/>
                  </a:lnTo>
                  <a:lnTo>
                    <a:pt x="32380" y="2617242"/>
                  </a:lnTo>
                  <a:lnTo>
                    <a:pt x="40839" y="2663542"/>
                  </a:lnTo>
                  <a:lnTo>
                    <a:pt x="50244" y="2709505"/>
                  </a:lnTo>
                  <a:lnTo>
                    <a:pt x="60584" y="2755121"/>
                  </a:lnTo>
                  <a:lnTo>
                    <a:pt x="71848" y="2800378"/>
                  </a:lnTo>
                  <a:lnTo>
                    <a:pt x="84026" y="2845267"/>
                  </a:lnTo>
                  <a:lnTo>
                    <a:pt x="97108" y="2889776"/>
                  </a:lnTo>
                  <a:lnTo>
                    <a:pt x="111083" y="2933896"/>
                  </a:lnTo>
                  <a:lnTo>
                    <a:pt x="125941" y="2977616"/>
                  </a:lnTo>
                  <a:lnTo>
                    <a:pt x="141670" y="3020926"/>
                  </a:lnTo>
                  <a:lnTo>
                    <a:pt x="158262" y="3063814"/>
                  </a:lnTo>
                  <a:lnTo>
                    <a:pt x="175704" y="3106271"/>
                  </a:lnTo>
                  <a:lnTo>
                    <a:pt x="193987" y="3148285"/>
                  </a:lnTo>
                  <a:lnTo>
                    <a:pt x="213100" y="3189847"/>
                  </a:lnTo>
                  <a:lnTo>
                    <a:pt x="233033" y="3230947"/>
                  </a:lnTo>
                  <a:lnTo>
                    <a:pt x="253775" y="3271572"/>
                  </a:lnTo>
                  <a:lnTo>
                    <a:pt x="275315" y="3311714"/>
                  </a:lnTo>
                  <a:lnTo>
                    <a:pt x="297644" y="3351361"/>
                  </a:lnTo>
                  <a:lnTo>
                    <a:pt x="320751" y="3390503"/>
                  </a:lnTo>
                  <a:lnTo>
                    <a:pt x="344624" y="3429129"/>
                  </a:lnTo>
                  <a:lnTo>
                    <a:pt x="369255" y="3467230"/>
                  </a:lnTo>
                  <a:lnTo>
                    <a:pt x="394632" y="3504794"/>
                  </a:lnTo>
                  <a:lnTo>
                    <a:pt x="420744" y="3541811"/>
                  </a:lnTo>
                  <a:lnTo>
                    <a:pt x="447582" y="3578271"/>
                  </a:lnTo>
                  <a:lnTo>
                    <a:pt x="475135" y="3614163"/>
                  </a:lnTo>
                  <a:lnTo>
                    <a:pt x="503392" y="3649477"/>
                  </a:lnTo>
                  <a:lnTo>
                    <a:pt x="532343" y="3684201"/>
                  </a:lnTo>
                  <a:lnTo>
                    <a:pt x="561977" y="3718326"/>
                  </a:lnTo>
                  <a:lnTo>
                    <a:pt x="592284" y="3751841"/>
                  </a:lnTo>
                  <a:lnTo>
                    <a:pt x="623254" y="3784736"/>
                  </a:lnTo>
                  <a:lnTo>
                    <a:pt x="654875" y="3817000"/>
                  </a:lnTo>
                  <a:lnTo>
                    <a:pt x="687138" y="3848623"/>
                  </a:lnTo>
                  <a:lnTo>
                    <a:pt x="720032" y="3879594"/>
                  </a:lnTo>
                  <a:lnTo>
                    <a:pt x="753546" y="3909902"/>
                  </a:lnTo>
                  <a:lnTo>
                    <a:pt x="787670" y="3939538"/>
                  </a:lnTo>
                  <a:lnTo>
                    <a:pt x="822394" y="3968490"/>
                  </a:lnTo>
                  <a:lnTo>
                    <a:pt x="857706" y="3996749"/>
                  </a:lnTo>
                  <a:lnTo>
                    <a:pt x="893597" y="4024303"/>
                  </a:lnTo>
                  <a:lnTo>
                    <a:pt x="930057" y="4051143"/>
                  </a:lnTo>
                  <a:lnTo>
                    <a:pt x="967073" y="4077257"/>
                  </a:lnTo>
                  <a:lnTo>
                    <a:pt x="1004637" y="4102635"/>
                  </a:lnTo>
                  <a:lnTo>
                    <a:pt x="1042737" y="4127267"/>
                  </a:lnTo>
                  <a:lnTo>
                    <a:pt x="1081364" y="4151143"/>
                  </a:lnTo>
                  <a:lnTo>
                    <a:pt x="1120506" y="4174251"/>
                  </a:lnTo>
                  <a:lnTo>
                    <a:pt x="1160153" y="4196582"/>
                  </a:lnTo>
                  <a:lnTo>
                    <a:pt x="1200295" y="4218124"/>
                  </a:lnTo>
                  <a:lnTo>
                    <a:pt x="1240921" y="4238868"/>
                  </a:lnTo>
                  <a:lnTo>
                    <a:pt x="1282020" y="4258802"/>
                  </a:lnTo>
                  <a:lnTo>
                    <a:pt x="1323583" y="4277917"/>
                  </a:lnTo>
                  <a:lnTo>
                    <a:pt x="1365599" y="4296201"/>
                  </a:lnTo>
                  <a:lnTo>
                    <a:pt x="1408056" y="4313645"/>
                  </a:lnTo>
                  <a:lnTo>
                    <a:pt x="1450946" y="4330238"/>
                  </a:lnTo>
                  <a:lnTo>
                    <a:pt x="1494257" y="4345969"/>
                  </a:lnTo>
                  <a:lnTo>
                    <a:pt x="1537978" y="4360828"/>
                  </a:lnTo>
                  <a:lnTo>
                    <a:pt x="1582100" y="4374804"/>
                  </a:lnTo>
                  <a:lnTo>
                    <a:pt x="1626611" y="4387887"/>
                  </a:lnTo>
                  <a:lnTo>
                    <a:pt x="1671502" y="4400067"/>
                  </a:lnTo>
                  <a:lnTo>
                    <a:pt x="1716762" y="4411333"/>
                  </a:lnTo>
                  <a:lnTo>
                    <a:pt x="1762380" y="4421673"/>
                  </a:lnTo>
                  <a:lnTo>
                    <a:pt x="1808346" y="4431079"/>
                  </a:lnTo>
                  <a:lnTo>
                    <a:pt x="1854649" y="4439540"/>
                  </a:lnTo>
                  <a:lnTo>
                    <a:pt x="1901279" y="4447044"/>
                  </a:lnTo>
                  <a:lnTo>
                    <a:pt x="1948225" y="4453582"/>
                  </a:lnTo>
                  <a:lnTo>
                    <a:pt x="1995478" y="4459142"/>
                  </a:lnTo>
                  <a:lnTo>
                    <a:pt x="2043026" y="4463716"/>
                  </a:lnTo>
                  <a:lnTo>
                    <a:pt x="2090858" y="4467291"/>
                  </a:lnTo>
                  <a:lnTo>
                    <a:pt x="2138966" y="4469858"/>
                  </a:lnTo>
                  <a:lnTo>
                    <a:pt x="2187337" y="4471405"/>
                  </a:lnTo>
                  <a:lnTo>
                    <a:pt x="2235961" y="4471923"/>
                  </a:lnTo>
                  <a:lnTo>
                    <a:pt x="2284581" y="4471405"/>
                  </a:lnTo>
                  <a:lnTo>
                    <a:pt x="2332948" y="4469858"/>
                  </a:lnTo>
                  <a:lnTo>
                    <a:pt x="2381051" y="4467291"/>
                  </a:lnTo>
                  <a:lnTo>
                    <a:pt x="2428879" y="4463716"/>
                  </a:lnTo>
                  <a:lnTo>
                    <a:pt x="2476423" y="4459142"/>
                  </a:lnTo>
                  <a:lnTo>
                    <a:pt x="2523672" y="4453582"/>
                  </a:lnTo>
                  <a:lnTo>
                    <a:pt x="2570615" y="4447044"/>
                  </a:lnTo>
                  <a:lnTo>
                    <a:pt x="2617242" y="4439540"/>
                  </a:lnTo>
                  <a:lnTo>
                    <a:pt x="2663542" y="4431079"/>
                  </a:lnTo>
                  <a:lnTo>
                    <a:pt x="2709505" y="4421673"/>
                  </a:lnTo>
                  <a:lnTo>
                    <a:pt x="2755121" y="4411333"/>
                  </a:lnTo>
                  <a:lnTo>
                    <a:pt x="2800378" y="4400067"/>
                  </a:lnTo>
                  <a:lnTo>
                    <a:pt x="2845267" y="4387887"/>
                  </a:lnTo>
                  <a:lnTo>
                    <a:pt x="2889776" y="4374804"/>
                  </a:lnTo>
                  <a:lnTo>
                    <a:pt x="2933896" y="4360828"/>
                  </a:lnTo>
                  <a:lnTo>
                    <a:pt x="2977616" y="4345969"/>
                  </a:lnTo>
                  <a:lnTo>
                    <a:pt x="3020926" y="4330238"/>
                  </a:lnTo>
                  <a:lnTo>
                    <a:pt x="3063814" y="4313645"/>
                  </a:lnTo>
                  <a:lnTo>
                    <a:pt x="3106271" y="4296201"/>
                  </a:lnTo>
                  <a:lnTo>
                    <a:pt x="3148285" y="4277917"/>
                  </a:lnTo>
                  <a:lnTo>
                    <a:pt x="3189847" y="4258802"/>
                  </a:lnTo>
                  <a:lnTo>
                    <a:pt x="3230947" y="4238868"/>
                  </a:lnTo>
                  <a:lnTo>
                    <a:pt x="3271572" y="4218124"/>
                  </a:lnTo>
                  <a:lnTo>
                    <a:pt x="3311714" y="4196582"/>
                  </a:lnTo>
                  <a:lnTo>
                    <a:pt x="3351361" y="4174251"/>
                  </a:lnTo>
                  <a:lnTo>
                    <a:pt x="3390503" y="4151143"/>
                  </a:lnTo>
                  <a:lnTo>
                    <a:pt x="3429129" y="4127267"/>
                  </a:lnTo>
                  <a:lnTo>
                    <a:pt x="3467230" y="4102635"/>
                  </a:lnTo>
                  <a:lnTo>
                    <a:pt x="3504794" y="4077257"/>
                  </a:lnTo>
                  <a:lnTo>
                    <a:pt x="3541811" y="4051143"/>
                  </a:lnTo>
                  <a:lnTo>
                    <a:pt x="3578271" y="4024303"/>
                  </a:lnTo>
                  <a:lnTo>
                    <a:pt x="3614163" y="3996749"/>
                  </a:lnTo>
                  <a:lnTo>
                    <a:pt x="3649477" y="3968490"/>
                  </a:lnTo>
                  <a:lnTo>
                    <a:pt x="3684201" y="3939538"/>
                  </a:lnTo>
                  <a:lnTo>
                    <a:pt x="3718326" y="3909902"/>
                  </a:lnTo>
                  <a:lnTo>
                    <a:pt x="3751841" y="3879594"/>
                  </a:lnTo>
                  <a:lnTo>
                    <a:pt x="3784736" y="3848623"/>
                  </a:lnTo>
                  <a:lnTo>
                    <a:pt x="3817000" y="3817000"/>
                  </a:lnTo>
                  <a:lnTo>
                    <a:pt x="3848623" y="3784736"/>
                  </a:lnTo>
                  <a:lnTo>
                    <a:pt x="3879594" y="3751841"/>
                  </a:lnTo>
                  <a:lnTo>
                    <a:pt x="3909902" y="3718326"/>
                  </a:lnTo>
                  <a:lnTo>
                    <a:pt x="3939538" y="3684201"/>
                  </a:lnTo>
                  <a:lnTo>
                    <a:pt x="3968490" y="3649477"/>
                  </a:lnTo>
                  <a:lnTo>
                    <a:pt x="3996749" y="3614163"/>
                  </a:lnTo>
                  <a:lnTo>
                    <a:pt x="4024303" y="3578271"/>
                  </a:lnTo>
                  <a:lnTo>
                    <a:pt x="4051143" y="3541811"/>
                  </a:lnTo>
                  <a:lnTo>
                    <a:pt x="4077257" y="3504794"/>
                  </a:lnTo>
                  <a:lnTo>
                    <a:pt x="4102635" y="3467230"/>
                  </a:lnTo>
                  <a:lnTo>
                    <a:pt x="4127267" y="3429129"/>
                  </a:lnTo>
                  <a:lnTo>
                    <a:pt x="4151143" y="3390503"/>
                  </a:lnTo>
                  <a:lnTo>
                    <a:pt x="4174251" y="3351361"/>
                  </a:lnTo>
                  <a:lnTo>
                    <a:pt x="4196582" y="3311714"/>
                  </a:lnTo>
                  <a:lnTo>
                    <a:pt x="4218124" y="3271572"/>
                  </a:lnTo>
                  <a:lnTo>
                    <a:pt x="4238868" y="3230947"/>
                  </a:lnTo>
                  <a:lnTo>
                    <a:pt x="4258802" y="3189847"/>
                  </a:lnTo>
                  <a:lnTo>
                    <a:pt x="4277917" y="3148285"/>
                  </a:lnTo>
                  <a:lnTo>
                    <a:pt x="4296201" y="3106271"/>
                  </a:lnTo>
                  <a:lnTo>
                    <a:pt x="4313645" y="3063814"/>
                  </a:lnTo>
                  <a:lnTo>
                    <a:pt x="4330238" y="3020926"/>
                  </a:lnTo>
                  <a:lnTo>
                    <a:pt x="4345969" y="2977616"/>
                  </a:lnTo>
                  <a:lnTo>
                    <a:pt x="4360828" y="2933896"/>
                  </a:lnTo>
                  <a:lnTo>
                    <a:pt x="4374804" y="2889776"/>
                  </a:lnTo>
                  <a:lnTo>
                    <a:pt x="4387887" y="2845267"/>
                  </a:lnTo>
                  <a:lnTo>
                    <a:pt x="4400067" y="2800378"/>
                  </a:lnTo>
                  <a:lnTo>
                    <a:pt x="4411333" y="2755121"/>
                  </a:lnTo>
                  <a:lnTo>
                    <a:pt x="4421673" y="2709505"/>
                  </a:lnTo>
                  <a:lnTo>
                    <a:pt x="4431079" y="2663542"/>
                  </a:lnTo>
                  <a:lnTo>
                    <a:pt x="4439540" y="2617242"/>
                  </a:lnTo>
                  <a:lnTo>
                    <a:pt x="4447044" y="2570615"/>
                  </a:lnTo>
                  <a:lnTo>
                    <a:pt x="4453582" y="2523672"/>
                  </a:lnTo>
                  <a:lnTo>
                    <a:pt x="4459142" y="2476423"/>
                  </a:lnTo>
                  <a:lnTo>
                    <a:pt x="4463716" y="2428879"/>
                  </a:lnTo>
                  <a:lnTo>
                    <a:pt x="4467291" y="2381051"/>
                  </a:lnTo>
                  <a:lnTo>
                    <a:pt x="4469858" y="2332948"/>
                  </a:lnTo>
                  <a:lnTo>
                    <a:pt x="4471405" y="2284581"/>
                  </a:lnTo>
                  <a:lnTo>
                    <a:pt x="4471924" y="2235961"/>
                  </a:lnTo>
                  <a:lnTo>
                    <a:pt x="4471405" y="2187337"/>
                  </a:lnTo>
                  <a:lnTo>
                    <a:pt x="4469858" y="2138966"/>
                  </a:lnTo>
                  <a:lnTo>
                    <a:pt x="4467291" y="2090858"/>
                  </a:lnTo>
                  <a:lnTo>
                    <a:pt x="4463716" y="2043026"/>
                  </a:lnTo>
                  <a:lnTo>
                    <a:pt x="4459142" y="1995478"/>
                  </a:lnTo>
                  <a:lnTo>
                    <a:pt x="4453582" y="1948225"/>
                  </a:lnTo>
                  <a:lnTo>
                    <a:pt x="4447044" y="1901279"/>
                  </a:lnTo>
                  <a:lnTo>
                    <a:pt x="4439540" y="1854649"/>
                  </a:lnTo>
                  <a:lnTo>
                    <a:pt x="4431079" y="1808346"/>
                  </a:lnTo>
                  <a:lnTo>
                    <a:pt x="4421673" y="1762380"/>
                  </a:lnTo>
                  <a:lnTo>
                    <a:pt x="4411333" y="1716762"/>
                  </a:lnTo>
                  <a:lnTo>
                    <a:pt x="4400067" y="1671502"/>
                  </a:lnTo>
                  <a:lnTo>
                    <a:pt x="4387887" y="1626611"/>
                  </a:lnTo>
                  <a:lnTo>
                    <a:pt x="4374804" y="1582100"/>
                  </a:lnTo>
                  <a:lnTo>
                    <a:pt x="4360828" y="1537978"/>
                  </a:lnTo>
                  <a:lnTo>
                    <a:pt x="4345969" y="1494257"/>
                  </a:lnTo>
                  <a:lnTo>
                    <a:pt x="4330238" y="1450946"/>
                  </a:lnTo>
                  <a:lnTo>
                    <a:pt x="4313645" y="1408056"/>
                  </a:lnTo>
                  <a:lnTo>
                    <a:pt x="4296201" y="1365599"/>
                  </a:lnTo>
                  <a:lnTo>
                    <a:pt x="4277917" y="1323583"/>
                  </a:lnTo>
                  <a:lnTo>
                    <a:pt x="4258802" y="1282020"/>
                  </a:lnTo>
                  <a:lnTo>
                    <a:pt x="4238868" y="1240921"/>
                  </a:lnTo>
                  <a:lnTo>
                    <a:pt x="4218124" y="1200295"/>
                  </a:lnTo>
                  <a:lnTo>
                    <a:pt x="4196582" y="1160153"/>
                  </a:lnTo>
                  <a:lnTo>
                    <a:pt x="4174251" y="1120506"/>
                  </a:lnTo>
                  <a:lnTo>
                    <a:pt x="4151143" y="1081364"/>
                  </a:lnTo>
                  <a:lnTo>
                    <a:pt x="4127267" y="1042737"/>
                  </a:lnTo>
                  <a:lnTo>
                    <a:pt x="4102635" y="1004637"/>
                  </a:lnTo>
                  <a:lnTo>
                    <a:pt x="4077257" y="967073"/>
                  </a:lnTo>
                  <a:lnTo>
                    <a:pt x="4051143" y="930057"/>
                  </a:lnTo>
                  <a:lnTo>
                    <a:pt x="4024303" y="893597"/>
                  </a:lnTo>
                  <a:lnTo>
                    <a:pt x="3996749" y="857706"/>
                  </a:lnTo>
                  <a:lnTo>
                    <a:pt x="3968490" y="822394"/>
                  </a:lnTo>
                  <a:lnTo>
                    <a:pt x="3939538" y="787670"/>
                  </a:lnTo>
                  <a:lnTo>
                    <a:pt x="3909902" y="753546"/>
                  </a:lnTo>
                  <a:lnTo>
                    <a:pt x="3879594" y="720032"/>
                  </a:lnTo>
                  <a:lnTo>
                    <a:pt x="3848623" y="687138"/>
                  </a:lnTo>
                  <a:lnTo>
                    <a:pt x="3817000" y="654875"/>
                  </a:lnTo>
                  <a:lnTo>
                    <a:pt x="3784736" y="623254"/>
                  </a:lnTo>
                  <a:lnTo>
                    <a:pt x="3751841" y="592284"/>
                  </a:lnTo>
                  <a:lnTo>
                    <a:pt x="3718326" y="561977"/>
                  </a:lnTo>
                  <a:lnTo>
                    <a:pt x="3684201" y="532343"/>
                  </a:lnTo>
                  <a:lnTo>
                    <a:pt x="3649477" y="503392"/>
                  </a:lnTo>
                  <a:lnTo>
                    <a:pt x="3614163" y="475135"/>
                  </a:lnTo>
                  <a:lnTo>
                    <a:pt x="3578271" y="447582"/>
                  </a:lnTo>
                  <a:lnTo>
                    <a:pt x="3541811" y="420744"/>
                  </a:lnTo>
                  <a:lnTo>
                    <a:pt x="3504794" y="394632"/>
                  </a:lnTo>
                  <a:lnTo>
                    <a:pt x="3467230" y="369255"/>
                  </a:lnTo>
                  <a:lnTo>
                    <a:pt x="3429129" y="344624"/>
                  </a:lnTo>
                  <a:lnTo>
                    <a:pt x="3390503" y="320751"/>
                  </a:lnTo>
                  <a:lnTo>
                    <a:pt x="3351361" y="297644"/>
                  </a:lnTo>
                  <a:lnTo>
                    <a:pt x="3311714" y="275315"/>
                  </a:lnTo>
                  <a:lnTo>
                    <a:pt x="3271572" y="253775"/>
                  </a:lnTo>
                  <a:lnTo>
                    <a:pt x="3230947" y="233033"/>
                  </a:lnTo>
                  <a:lnTo>
                    <a:pt x="3189847" y="213100"/>
                  </a:lnTo>
                  <a:lnTo>
                    <a:pt x="3148285" y="193987"/>
                  </a:lnTo>
                  <a:lnTo>
                    <a:pt x="3106271" y="175704"/>
                  </a:lnTo>
                  <a:lnTo>
                    <a:pt x="3063814" y="158262"/>
                  </a:lnTo>
                  <a:lnTo>
                    <a:pt x="3020926" y="141670"/>
                  </a:lnTo>
                  <a:lnTo>
                    <a:pt x="2977616" y="125941"/>
                  </a:lnTo>
                  <a:lnTo>
                    <a:pt x="2933896" y="111083"/>
                  </a:lnTo>
                  <a:lnTo>
                    <a:pt x="2889776" y="97108"/>
                  </a:lnTo>
                  <a:lnTo>
                    <a:pt x="2845267" y="84026"/>
                  </a:lnTo>
                  <a:lnTo>
                    <a:pt x="2800378" y="71848"/>
                  </a:lnTo>
                  <a:lnTo>
                    <a:pt x="2755121" y="60584"/>
                  </a:lnTo>
                  <a:lnTo>
                    <a:pt x="2709505" y="50244"/>
                  </a:lnTo>
                  <a:lnTo>
                    <a:pt x="2663542" y="40839"/>
                  </a:lnTo>
                  <a:lnTo>
                    <a:pt x="2617242" y="32380"/>
                  </a:lnTo>
                  <a:lnTo>
                    <a:pt x="2570615" y="24876"/>
                  </a:lnTo>
                  <a:lnTo>
                    <a:pt x="2523672" y="18339"/>
                  </a:lnTo>
                  <a:lnTo>
                    <a:pt x="2476423" y="12779"/>
                  </a:lnTo>
                  <a:lnTo>
                    <a:pt x="2428879" y="8206"/>
                  </a:lnTo>
                  <a:lnTo>
                    <a:pt x="2381051" y="4632"/>
                  </a:lnTo>
                  <a:lnTo>
                    <a:pt x="2332948" y="2065"/>
                  </a:lnTo>
                  <a:lnTo>
                    <a:pt x="2284581" y="518"/>
                  </a:lnTo>
                  <a:lnTo>
                    <a:pt x="2235961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612" y="8033080"/>
            <a:ext cx="1877822" cy="20574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8266" y="3457752"/>
            <a:ext cx="296252" cy="23362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28266" y="4536617"/>
            <a:ext cx="296252" cy="23362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32785" y="6401841"/>
            <a:ext cx="394309" cy="307568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61525" y="8329066"/>
            <a:ext cx="394309" cy="30756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068168" y="6838950"/>
            <a:ext cx="1567307" cy="1567307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536570" y="3325748"/>
            <a:ext cx="789114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3205" algn="l"/>
                <a:tab pos="2825750" algn="l"/>
                <a:tab pos="3576320" algn="l"/>
                <a:tab pos="5076825" algn="l"/>
                <a:tab pos="6015355" algn="l"/>
              </a:tabLst>
            </a:pPr>
            <a:r>
              <a:rPr sz="2400" spc="130" dirty="0"/>
              <a:t>Yetenek	</a:t>
            </a:r>
            <a:r>
              <a:rPr sz="2400" spc="385" dirty="0"/>
              <a:t>sınavı	</a:t>
            </a:r>
            <a:r>
              <a:rPr sz="2400" spc="525" dirty="0"/>
              <a:t>ile	</a:t>
            </a:r>
            <a:r>
              <a:rPr sz="2400" spc="270" dirty="0"/>
              <a:t>öğrenci	</a:t>
            </a:r>
            <a:r>
              <a:rPr sz="2400" spc="290" dirty="0"/>
              <a:t>alan	</a:t>
            </a:r>
            <a:r>
              <a:rPr sz="2400" spc="325" dirty="0"/>
              <a:t>okullara</a:t>
            </a:r>
            <a:endParaRPr sz="2400"/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2075180" algn="l"/>
                <a:tab pos="3387725" algn="l"/>
                <a:tab pos="5262880" algn="l"/>
              </a:tabLst>
            </a:pPr>
            <a:r>
              <a:rPr sz="2400" spc="280" dirty="0"/>
              <a:t>başvurular	e-okul	</a:t>
            </a:r>
            <a:r>
              <a:rPr sz="2400" spc="195" dirty="0"/>
              <a:t>üzerinden	</a:t>
            </a:r>
            <a:r>
              <a:rPr sz="2400" spc="300" dirty="0"/>
              <a:t>yapılmaktadır.</a:t>
            </a:r>
            <a:endParaRPr sz="2400"/>
          </a:p>
        </p:txBody>
      </p:sp>
      <p:sp>
        <p:nvSpPr>
          <p:cNvPr id="34" name="object 34"/>
          <p:cNvSpPr txBox="1"/>
          <p:nvPr/>
        </p:nvSpPr>
        <p:spPr>
          <a:xfrm>
            <a:off x="2536570" y="4431029"/>
            <a:ext cx="8456930" cy="112941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  <a:tabLst>
                <a:tab pos="574675" algn="l"/>
                <a:tab pos="1513205" algn="l"/>
                <a:tab pos="2075180" algn="l"/>
                <a:tab pos="3390265" algn="l"/>
                <a:tab pos="3575050" algn="l"/>
                <a:tab pos="5071745" algn="l"/>
                <a:tab pos="6577330" algn="l"/>
                <a:tab pos="6948805" algn="l"/>
                <a:tab pos="7327265" algn="l"/>
              </a:tabLst>
            </a:pPr>
            <a:r>
              <a:rPr sz="2400" b="1" spc="295" dirty="0">
                <a:cs typeface="Trebuchet MS"/>
              </a:rPr>
              <a:t>Okullar	</a:t>
            </a:r>
            <a:r>
              <a:rPr sz="2400" b="1" spc="325" dirty="0">
                <a:cs typeface="Trebuchet MS"/>
              </a:rPr>
              <a:t>sıralamayı		</a:t>
            </a:r>
            <a:r>
              <a:rPr sz="2400" b="1" spc="75" dirty="0">
                <a:cs typeface="Trebuchet MS"/>
              </a:rPr>
              <a:t>Y</a:t>
            </a:r>
            <a:r>
              <a:rPr sz="2400" b="1" i="1" spc="75" dirty="0">
                <a:cs typeface="Georgia"/>
              </a:rPr>
              <a:t>etenek	</a:t>
            </a:r>
            <a:r>
              <a:rPr sz="2400" b="1" i="1" spc="105" dirty="0">
                <a:cs typeface="Georgia"/>
              </a:rPr>
              <a:t>Sınavının	</a:t>
            </a:r>
            <a:r>
              <a:rPr lang="tr-TR" sz="2400" b="1" i="1" spc="215" dirty="0" smtClean="0">
                <a:cs typeface="Georgia"/>
              </a:rPr>
              <a:t>%70’ini </a:t>
            </a:r>
            <a:r>
              <a:rPr lang="tr-TR" sz="2400" b="1" i="1" spc="65" dirty="0" smtClean="0">
                <a:cs typeface="Georgia"/>
              </a:rPr>
              <a:t>ve öğretim başarı puanının </a:t>
            </a:r>
            <a:r>
              <a:rPr lang="tr-TR" sz="2400" b="1" i="1" dirty="0" smtClean="0">
                <a:cs typeface="Georgia"/>
              </a:rPr>
              <a:t>%30’unu</a:t>
            </a:r>
            <a:r>
              <a:rPr sz="2400" b="1" i="1" dirty="0">
                <a:cs typeface="Georgia"/>
              </a:rPr>
              <a:t>	</a:t>
            </a:r>
            <a:r>
              <a:rPr sz="2400" b="1" i="1" spc="-105" dirty="0">
                <a:cs typeface="Georgia"/>
              </a:rPr>
              <a:t>b</a:t>
            </a:r>
            <a:r>
              <a:rPr sz="2400" b="1" i="1" spc="-120" dirty="0">
                <a:cs typeface="Georgia"/>
              </a:rPr>
              <a:t>a</a:t>
            </a:r>
            <a:r>
              <a:rPr sz="2400" b="1" i="1" spc="225" dirty="0">
                <a:cs typeface="Georgia"/>
              </a:rPr>
              <a:t>z</a:t>
            </a:r>
            <a:r>
              <a:rPr sz="2400" b="1" i="1" dirty="0">
                <a:cs typeface="Georgia"/>
              </a:rPr>
              <a:t>	</a:t>
            </a:r>
            <a:r>
              <a:rPr sz="2400" b="1" i="1" spc="325" dirty="0">
                <a:cs typeface="Georgia"/>
              </a:rPr>
              <a:t>a</a:t>
            </a:r>
            <a:r>
              <a:rPr sz="2400" b="1" i="1" spc="160" dirty="0">
                <a:cs typeface="Georgia"/>
              </a:rPr>
              <a:t>l</a:t>
            </a:r>
            <a:r>
              <a:rPr sz="2400" b="1" i="1" spc="40" dirty="0">
                <a:cs typeface="Georgia"/>
              </a:rPr>
              <a:t>a</a:t>
            </a:r>
            <a:r>
              <a:rPr sz="2400" b="1" i="1" spc="15" dirty="0">
                <a:cs typeface="Georgia"/>
              </a:rPr>
              <a:t>r</a:t>
            </a:r>
            <a:r>
              <a:rPr sz="2400" b="1" i="1" spc="-65" dirty="0">
                <a:cs typeface="Georgia"/>
              </a:rPr>
              <a:t>ak  </a:t>
            </a:r>
            <a:r>
              <a:rPr sz="2400" b="1" i="1" spc="100" dirty="0">
                <a:cs typeface="Georgia"/>
              </a:rPr>
              <a:t>oluşturmaktadır.</a:t>
            </a:r>
            <a:endParaRPr sz="2400" dirty="0">
              <a:cs typeface="Georg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716145" y="249300"/>
            <a:ext cx="9320530" cy="1425575"/>
            <a:chOff x="4716145" y="249300"/>
            <a:chExt cx="9320530" cy="1425575"/>
          </a:xfrm>
        </p:grpSpPr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16145" y="249300"/>
              <a:ext cx="9320276" cy="71374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02046" y="960437"/>
              <a:ext cx="7231253" cy="714057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3188314" y="4179570"/>
            <a:ext cx="2614930" cy="513080"/>
            <a:chOff x="13188314" y="4179570"/>
            <a:chExt cx="2614930" cy="513080"/>
          </a:xfrm>
        </p:grpSpPr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90219" y="4179570"/>
              <a:ext cx="2612771" cy="51307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3188314" y="4544187"/>
              <a:ext cx="2374900" cy="17780"/>
            </a:xfrm>
            <a:custGeom>
              <a:avLst/>
              <a:gdLst/>
              <a:ahLst/>
              <a:cxnLst/>
              <a:rect l="l" t="t" r="r" b="b"/>
              <a:pathLst>
                <a:path w="2374900" h="17779">
                  <a:moveTo>
                    <a:pt x="2374900" y="0"/>
                  </a:moveTo>
                  <a:lnTo>
                    <a:pt x="0" y="0"/>
                  </a:lnTo>
                  <a:lnTo>
                    <a:pt x="0" y="17779"/>
                  </a:lnTo>
                  <a:lnTo>
                    <a:pt x="2374900" y="17779"/>
                  </a:lnTo>
                  <a:lnTo>
                    <a:pt x="2374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2595859" y="4669409"/>
            <a:ext cx="3680460" cy="213391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0640" marR="35560" algn="ctr">
              <a:lnSpc>
                <a:spcPct val="99300"/>
              </a:lnSpc>
              <a:spcBef>
                <a:spcPts val="114"/>
              </a:spcBef>
              <a:tabLst>
                <a:tab pos="857885" algn="l"/>
                <a:tab pos="1020444" algn="l"/>
                <a:tab pos="1348105" algn="l"/>
                <a:tab pos="2165350" algn="l"/>
                <a:tab pos="2329180" algn="l"/>
                <a:tab pos="2818765" algn="l"/>
                <a:tab pos="2983230" algn="l"/>
                <a:tab pos="3473450" algn="l"/>
              </a:tabLst>
            </a:pPr>
            <a:r>
              <a:rPr sz="2100" b="1" spc="165" dirty="0">
                <a:latin typeface="Trebuchet MS"/>
                <a:cs typeface="Trebuchet MS"/>
              </a:rPr>
              <a:t>Başvuru	</a:t>
            </a:r>
            <a:r>
              <a:rPr sz="2100" b="1" spc="140" dirty="0">
                <a:latin typeface="Trebuchet MS"/>
                <a:cs typeface="Trebuchet MS"/>
              </a:rPr>
              <a:t>yaparken	</a:t>
            </a:r>
            <a:r>
              <a:rPr sz="2100" b="1" spc="50" dirty="0">
                <a:latin typeface="Trebuchet MS"/>
                <a:cs typeface="Trebuchet MS"/>
              </a:rPr>
              <a:t>en </a:t>
            </a:r>
            <a:r>
              <a:rPr sz="2100" b="1" spc="55" dirty="0">
                <a:latin typeface="Trebuchet MS"/>
                <a:cs typeface="Trebuchet MS"/>
              </a:rPr>
              <a:t> </a:t>
            </a:r>
            <a:r>
              <a:rPr sz="2100" b="1" spc="275" dirty="0">
                <a:latin typeface="Trebuchet MS"/>
                <a:cs typeface="Trebuchet MS"/>
              </a:rPr>
              <a:t>f</a:t>
            </a:r>
            <a:r>
              <a:rPr sz="2100" b="1" spc="380" dirty="0">
                <a:latin typeface="Trebuchet MS"/>
                <a:cs typeface="Trebuchet MS"/>
              </a:rPr>
              <a:t>a</a:t>
            </a:r>
            <a:r>
              <a:rPr sz="2100" b="1" spc="540" dirty="0">
                <a:latin typeface="Trebuchet MS"/>
                <a:cs typeface="Trebuchet MS"/>
              </a:rPr>
              <a:t>z</a:t>
            </a:r>
            <a:r>
              <a:rPr sz="2100" b="1" spc="285" dirty="0">
                <a:latin typeface="Trebuchet MS"/>
                <a:cs typeface="Trebuchet MS"/>
              </a:rPr>
              <a:t>l</a:t>
            </a:r>
            <a:r>
              <a:rPr sz="2100" b="1" spc="165" dirty="0">
                <a:latin typeface="Trebuchet MS"/>
                <a:cs typeface="Trebuchet MS"/>
              </a:rPr>
              <a:t>a</a:t>
            </a:r>
            <a:r>
              <a:rPr sz="2100" b="1" dirty="0">
                <a:latin typeface="Trebuchet MS"/>
                <a:cs typeface="Trebuchet MS"/>
              </a:rPr>
              <a:t>		</a:t>
            </a:r>
            <a:r>
              <a:rPr lang="tr-TR" sz="2100" b="1" spc="370" dirty="0" smtClean="0">
                <a:latin typeface="Trebuchet MS"/>
                <a:cs typeface="Trebuchet MS"/>
              </a:rPr>
              <a:t>2</a:t>
            </a:r>
            <a:r>
              <a:rPr sz="2100" b="1" dirty="0">
                <a:latin typeface="Trebuchet MS"/>
                <a:cs typeface="Trebuchet MS"/>
              </a:rPr>
              <a:t>	</a:t>
            </a:r>
            <a:r>
              <a:rPr sz="2100" b="1" spc="114" dirty="0">
                <a:latin typeface="Trebuchet MS"/>
                <a:cs typeface="Trebuchet MS"/>
              </a:rPr>
              <a:t>o</a:t>
            </a:r>
            <a:r>
              <a:rPr sz="2100" b="1" spc="95" dirty="0">
                <a:latin typeface="Trebuchet MS"/>
                <a:cs typeface="Trebuchet MS"/>
              </a:rPr>
              <a:t>k</a:t>
            </a:r>
            <a:r>
              <a:rPr sz="2100" b="1" spc="355" dirty="0">
                <a:latin typeface="Trebuchet MS"/>
                <a:cs typeface="Trebuchet MS"/>
              </a:rPr>
              <a:t>ul</a:t>
            </a:r>
            <a:r>
              <a:rPr sz="2100" b="1" dirty="0">
                <a:latin typeface="Trebuchet MS"/>
                <a:cs typeface="Trebuchet MS"/>
              </a:rPr>
              <a:t>	</a:t>
            </a:r>
            <a:r>
              <a:rPr sz="2100" b="1" spc="195" dirty="0">
                <a:latin typeface="Trebuchet MS"/>
                <a:cs typeface="Trebuchet MS"/>
              </a:rPr>
              <a:t>t</a:t>
            </a:r>
            <a:r>
              <a:rPr sz="2100" b="1" spc="280" dirty="0">
                <a:latin typeface="Trebuchet MS"/>
                <a:cs typeface="Trebuchet MS"/>
              </a:rPr>
              <a:t>ü</a:t>
            </a:r>
            <a:r>
              <a:rPr sz="2100" b="1" spc="215" dirty="0">
                <a:latin typeface="Trebuchet MS"/>
                <a:cs typeface="Trebuchet MS"/>
              </a:rPr>
              <a:t>rü</a:t>
            </a:r>
            <a:r>
              <a:rPr sz="2100" b="1" dirty="0">
                <a:latin typeface="Trebuchet MS"/>
                <a:cs typeface="Trebuchet MS"/>
              </a:rPr>
              <a:t>		</a:t>
            </a:r>
            <a:r>
              <a:rPr sz="2100" b="1" spc="125" dirty="0">
                <a:latin typeface="Trebuchet MS"/>
                <a:cs typeface="Trebuchet MS"/>
              </a:rPr>
              <a:t>ve</a:t>
            </a:r>
            <a:r>
              <a:rPr sz="2100" b="1" dirty="0">
                <a:latin typeface="Trebuchet MS"/>
                <a:cs typeface="Trebuchet MS"/>
              </a:rPr>
              <a:t>	</a:t>
            </a:r>
            <a:r>
              <a:rPr sz="2100" b="1" spc="65" dirty="0">
                <a:latin typeface="Trebuchet MS"/>
                <a:cs typeface="Trebuchet MS"/>
              </a:rPr>
              <a:t>o  </a:t>
            </a:r>
            <a:r>
              <a:rPr sz="2100" b="1" spc="85" dirty="0">
                <a:latin typeface="Trebuchet MS"/>
                <a:cs typeface="Trebuchet MS"/>
              </a:rPr>
              <a:t>o</a:t>
            </a:r>
            <a:r>
              <a:rPr sz="2100" b="1" spc="125" dirty="0">
                <a:latin typeface="Trebuchet MS"/>
                <a:cs typeface="Trebuchet MS"/>
              </a:rPr>
              <a:t>k</a:t>
            </a:r>
            <a:r>
              <a:rPr sz="2100" b="1" spc="35" dirty="0">
                <a:latin typeface="Trebuchet MS"/>
                <a:cs typeface="Trebuchet MS"/>
              </a:rPr>
              <a:t>u</a:t>
            </a:r>
            <a:r>
              <a:rPr sz="2100" b="1" spc="665" dirty="0">
                <a:latin typeface="Trebuchet MS"/>
                <a:cs typeface="Trebuchet MS"/>
              </a:rPr>
              <a:t>l</a:t>
            </a:r>
            <a:r>
              <a:rPr sz="2100" b="1" dirty="0">
                <a:latin typeface="Trebuchet MS"/>
                <a:cs typeface="Trebuchet MS"/>
              </a:rPr>
              <a:t>	</a:t>
            </a:r>
            <a:r>
              <a:rPr sz="2100" b="1" spc="440" dirty="0">
                <a:latin typeface="Trebuchet MS"/>
                <a:cs typeface="Trebuchet MS"/>
              </a:rPr>
              <a:t>t</a:t>
            </a:r>
            <a:r>
              <a:rPr sz="2100" b="1" spc="35" dirty="0">
                <a:latin typeface="Trebuchet MS"/>
                <a:cs typeface="Trebuchet MS"/>
              </a:rPr>
              <a:t>ü</a:t>
            </a:r>
            <a:r>
              <a:rPr sz="2100" b="1" spc="375" dirty="0">
                <a:latin typeface="Trebuchet MS"/>
                <a:cs typeface="Trebuchet MS"/>
              </a:rPr>
              <a:t>r</a:t>
            </a:r>
            <a:r>
              <a:rPr sz="2100" b="1" spc="35" dirty="0">
                <a:latin typeface="Trebuchet MS"/>
                <a:cs typeface="Trebuchet MS"/>
              </a:rPr>
              <a:t>ün</a:t>
            </a:r>
            <a:r>
              <a:rPr sz="2100" b="1" spc="55" dirty="0">
                <a:latin typeface="Trebuchet MS"/>
                <a:cs typeface="Trebuchet MS"/>
              </a:rPr>
              <a:t>d</a:t>
            </a:r>
            <a:r>
              <a:rPr sz="2100" b="1" spc="65" dirty="0">
                <a:latin typeface="Trebuchet MS"/>
                <a:cs typeface="Trebuchet MS"/>
              </a:rPr>
              <a:t>e</a:t>
            </a:r>
            <a:r>
              <a:rPr sz="2100" b="1" spc="45" dirty="0">
                <a:latin typeface="Trebuchet MS"/>
                <a:cs typeface="Trebuchet MS"/>
              </a:rPr>
              <a:t>n</a:t>
            </a:r>
            <a:r>
              <a:rPr sz="2100" b="1" dirty="0">
                <a:latin typeface="Trebuchet MS"/>
                <a:cs typeface="Trebuchet MS"/>
              </a:rPr>
              <a:t>		</a:t>
            </a:r>
            <a:r>
              <a:rPr sz="2100" b="1" spc="65" dirty="0" smtClean="0">
                <a:latin typeface="Trebuchet MS"/>
                <a:cs typeface="Trebuchet MS"/>
              </a:rPr>
              <a:t>e</a:t>
            </a:r>
            <a:r>
              <a:rPr lang="tr-TR" sz="2100" b="1" spc="45" dirty="0">
                <a:latin typeface="Trebuchet MS"/>
                <a:cs typeface="Trebuchet MS"/>
              </a:rPr>
              <a:t>n</a:t>
            </a:r>
            <a:r>
              <a:rPr lang="tr-TR" sz="2100" b="1" spc="45" dirty="0" smtClean="0">
                <a:latin typeface="Trebuchet MS"/>
                <a:cs typeface="Trebuchet MS"/>
              </a:rPr>
              <a:t> </a:t>
            </a:r>
            <a:r>
              <a:rPr sz="2100" b="1" dirty="0">
                <a:latin typeface="Trebuchet MS"/>
                <a:cs typeface="Trebuchet MS"/>
              </a:rPr>
              <a:t>	</a:t>
            </a:r>
            <a:r>
              <a:rPr sz="2100" b="1" spc="500" dirty="0">
                <a:latin typeface="Trebuchet MS"/>
                <a:cs typeface="Trebuchet MS"/>
              </a:rPr>
              <a:t>f</a:t>
            </a:r>
            <a:r>
              <a:rPr sz="2100" b="1" spc="155" dirty="0">
                <a:latin typeface="Trebuchet MS"/>
                <a:cs typeface="Trebuchet MS"/>
              </a:rPr>
              <a:t>a</a:t>
            </a:r>
            <a:r>
              <a:rPr sz="2100" b="1" spc="165" dirty="0">
                <a:latin typeface="Trebuchet MS"/>
                <a:cs typeface="Trebuchet MS"/>
              </a:rPr>
              <a:t>z</a:t>
            </a:r>
            <a:r>
              <a:rPr sz="2100" b="1" spc="655" dirty="0">
                <a:latin typeface="Trebuchet MS"/>
                <a:cs typeface="Trebuchet MS"/>
              </a:rPr>
              <a:t>l</a:t>
            </a:r>
            <a:r>
              <a:rPr sz="2100" b="1" spc="165" dirty="0">
                <a:latin typeface="Trebuchet MS"/>
                <a:cs typeface="Trebuchet MS"/>
              </a:rPr>
              <a:t>a</a:t>
            </a:r>
            <a:endParaRPr sz="2100" dirty="0">
              <a:latin typeface="Trebuchet MS"/>
              <a:cs typeface="Trebuchet MS"/>
            </a:endParaRPr>
          </a:p>
          <a:p>
            <a:pPr marL="617220" marR="608965" algn="ctr">
              <a:lnSpc>
                <a:spcPts val="2500"/>
              </a:lnSpc>
              <a:spcBef>
                <a:spcPts val="80"/>
              </a:spcBef>
              <a:tabLst>
                <a:tab pos="944244" algn="l"/>
                <a:tab pos="1924685" algn="l"/>
              </a:tabLst>
            </a:pPr>
            <a:r>
              <a:rPr lang="tr-TR" sz="2100" b="1" spc="50" smtClean="0">
                <a:latin typeface="Trebuchet MS"/>
                <a:cs typeface="Trebuchet MS"/>
              </a:rPr>
              <a:t>1</a:t>
            </a:r>
            <a:r>
              <a:rPr sz="2100" b="1" spc="50" dirty="0">
                <a:latin typeface="Trebuchet MS"/>
                <a:cs typeface="Trebuchet MS"/>
              </a:rPr>
              <a:t>	</a:t>
            </a:r>
            <a:r>
              <a:rPr sz="2100" b="1" spc="114" dirty="0">
                <a:latin typeface="Trebuchet MS"/>
                <a:cs typeface="Trebuchet MS"/>
              </a:rPr>
              <a:t>o</a:t>
            </a:r>
            <a:r>
              <a:rPr sz="2100" b="1" spc="95" dirty="0">
                <a:latin typeface="Trebuchet MS"/>
                <a:cs typeface="Trebuchet MS"/>
              </a:rPr>
              <a:t>k</a:t>
            </a:r>
            <a:r>
              <a:rPr sz="2100" b="1" spc="470" dirty="0">
                <a:latin typeface="Trebuchet MS"/>
                <a:cs typeface="Trebuchet MS"/>
              </a:rPr>
              <a:t>u</a:t>
            </a:r>
            <a:r>
              <a:rPr sz="2100" b="1" spc="220" dirty="0">
                <a:latin typeface="Trebuchet MS"/>
                <a:cs typeface="Trebuchet MS"/>
              </a:rPr>
              <a:t>l</a:t>
            </a:r>
            <a:r>
              <a:rPr sz="2100" b="1" spc="165" dirty="0">
                <a:latin typeface="Trebuchet MS"/>
                <a:cs typeface="Trebuchet MS"/>
              </a:rPr>
              <a:t>a</a:t>
            </a:r>
            <a:r>
              <a:rPr sz="2100" b="1" dirty="0">
                <a:latin typeface="Trebuchet MS"/>
                <a:cs typeface="Trebuchet MS"/>
              </a:rPr>
              <a:t>	</a:t>
            </a:r>
            <a:r>
              <a:rPr sz="2100" b="1" spc="120" dirty="0">
                <a:latin typeface="Trebuchet MS"/>
                <a:cs typeface="Trebuchet MS"/>
              </a:rPr>
              <a:t>b</a:t>
            </a:r>
            <a:r>
              <a:rPr sz="2100" b="1" spc="95" dirty="0">
                <a:latin typeface="Trebuchet MS"/>
                <a:cs typeface="Trebuchet MS"/>
              </a:rPr>
              <a:t>a</a:t>
            </a:r>
            <a:r>
              <a:rPr sz="2100" b="1" spc="250" dirty="0">
                <a:latin typeface="Trebuchet MS"/>
                <a:cs typeface="Trebuchet MS"/>
              </a:rPr>
              <a:t>ş</a:t>
            </a:r>
            <a:r>
              <a:rPr sz="2100" b="1" spc="290" dirty="0">
                <a:latin typeface="Trebuchet MS"/>
                <a:cs typeface="Trebuchet MS"/>
              </a:rPr>
              <a:t>v</a:t>
            </a:r>
            <a:r>
              <a:rPr sz="2100" b="1" spc="250" dirty="0">
                <a:latin typeface="Trebuchet MS"/>
                <a:cs typeface="Trebuchet MS"/>
              </a:rPr>
              <a:t>u</a:t>
            </a:r>
            <a:r>
              <a:rPr sz="2100" b="1" spc="165" dirty="0">
                <a:latin typeface="Trebuchet MS"/>
                <a:cs typeface="Trebuchet MS"/>
              </a:rPr>
              <a:t>r</a:t>
            </a:r>
            <a:r>
              <a:rPr sz="2100" b="1" spc="25" dirty="0">
                <a:latin typeface="Trebuchet MS"/>
                <a:cs typeface="Trebuchet MS"/>
              </a:rPr>
              <a:t>u  </a:t>
            </a:r>
            <a:r>
              <a:rPr sz="2100" b="1" spc="350" dirty="0">
                <a:latin typeface="Trebuchet MS"/>
                <a:cs typeface="Trebuchet MS"/>
              </a:rPr>
              <a:t>yapabiliriz.</a:t>
            </a:r>
            <a:endParaRPr sz="21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480"/>
              </a:spcBef>
            </a:pPr>
            <a:r>
              <a:rPr sz="1200" b="1" spc="175" dirty="0">
                <a:latin typeface="Trebuchet MS"/>
                <a:cs typeface="Trebuchet MS"/>
              </a:rPr>
              <a:t>(Yıldan</a:t>
            </a:r>
            <a:r>
              <a:rPr sz="1200" b="1" spc="355" dirty="0">
                <a:latin typeface="Trebuchet MS"/>
                <a:cs typeface="Trebuchet MS"/>
              </a:rPr>
              <a:t> </a:t>
            </a:r>
            <a:r>
              <a:rPr sz="1200" b="1" spc="240" dirty="0">
                <a:latin typeface="Trebuchet MS"/>
                <a:cs typeface="Trebuchet MS"/>
              </a:rPr>
              <a:t>yıla</a:t>
            </a:r>
            <a:r>
              <a:rPr sz="1200" b="1" spc="360" dirty="0">
                <a:latin typeface="Trebuchet MS"/>
                <a:cs typeface="Trebuchet MS"/>
              </a:rPr>
              <a:t> </a:t>
            </a:r>
            <a:r>
              <a:rPr sz="1200" b="1" spc="175" dirty="0">
                <a:latin typeface="Trebuchet MS"/>
                <a:cs typeface="Trebuchet MS"/>
              </a:rPr>
              <a:t>tercih</a:t>
            </a:r>
            <a:r>
              <a:rPr sz="1200" b="1" spc="380" dirty="0">
                <a:latin typeface="Trebuchet MS"/>
                <a:cs typeface="Trebuchet MS"/>
              </a:rPr>
              <a:t> </a:t>
            </a:r>
            <a:r>
              <a:rPr sz="1200" b="1" spc="235" dirty="0">
                <a:latin typeface="Trebuchet MS"/>
                <a:cs typeface="Trebuchet MS"/>
              </a:rPr>
              <a:t>sayıları</a:t>
            </a:r>
            <a:r>
              <a:rPr sz="1200" b="1" spc="340" dirty="0">
                <a:latin typeface="Trebuchet MS"/>
                <a:cs typeface="Trebuchet MS"/>
              </a:rPr>
              <a:t> </a:t>
            </a:r>
            <a:r>
              <a:rPr sz="1200" b="1" spc="210" dirty="0">
                <a:latin typeface="Trebuchet MS"/>
                <a:cs typeface="Trebuchet MS"/>
              </a:rPr>
              <a:t>değişiklik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812519" y="6763131"/>
            <a:ext cx="1247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04" dirty="0">
                <a:latin typeface="Trebuchet MS"/>
                <a:cs typeface="Trebuchet MS"/>
              </a:rPr>
              <a:t>gösterebilir)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63316" y="6523101"/>
            <a:ext cx="6154420" cy="290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95325" algn="l"/>
                <a:tab pos="1649730" algn="l"/>
                <a:tab pos="2470150" algn="l"/>
                <a:tab pos="4378960" algn="l"/>
                <a:tab pos="4924425" algn="l"/>
              </a:tabLst>
            </a:pPr>
            <a:r>
              <a:rPr sz="1750" i="1" spc="35" dirty="0">
                <a:latin typeface="Verdana"/>
                <a:cs typeface="Verdana"/>
              </a:rPr>
              <a:t>Spor	</a:t>
            </a:r>
            <a:r>
              <a:rPr sz="1750" i="1" spc="210" dirty="0">
                <a:latin typeface="Verdana"/>
                <a:cs typeface="Verdana"/>
              </a:rPr>
              <a:t>yalnız	</a:t>
            </a:r>
            <a:r>
              <a:rPr sz="1750" i="1" spc="-20" dirty="0">
                <a:latin typeface="Verdana"/>
                <a:cs typeface="Verdana"/>
              </a:rPr>
              <a:t>beden	</a:t>
            </a:r>
            <a:r>
              <a:rPr sz="1750" i="1" spc="250" dirty="0">
                <a:latin typeface="Verdana"/>
                <a:cs typeface="Verdana"/>
              </a:rPr>
              <a:t>kabiliyetinin	</a:t>
            </a:r>
            <a:r>
              <a:rPr sz="1750" i="1" spc="285" dirty="0">
                <a:latin typeface="Verdana"/>
                <a:cs typeface="Verdana"/>
              </a:rPr>
              <a:t>bir	</a:t>
            </a:r>
            <a:r>
              <a:rPr sz="1750" i="1" spc="90" dirty="0">
                <a:latin typeface="Verdana"/>
                <a:cs typeface="Verdana"/>
              </a:rPr>
              <a:t>üstünlüğü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88995" y="6764401"/>
            <a:ext cx="6704330" cy="7740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635" algn="ctr">
              <a:lnSpc>
                <a:spcPct val="90500"/>
              </a:lnSpc>
              <a:spcBef>
                <a:spcPts val="290"/>
              </a:spcBef>
              <a:tabLst>
                <a:tab pos="695325" algn="l"/>
                <a:tab pos="1103630" algn="l"/>
                <a:tab pos="1377950" algn="l"/>
                <a:tab pos="2196465" algn="l"/>
                <a:tab pos="2468880" algn="l"/>
                <a:tab pos="2604770" algn="l"/>
                <a:tab pos="3149600" algn="l"/>
                <a:tab pos="3425190" algn="l"/>
                <a:tab pos="3832225" algn="l"/>
                <a:tab pos="4240530" algn="l"/>
                <a:tab pos="4787900" algn="l"/>
                <a:tab pos="5469890" algn="l"/>
                <a:tab pos="5743575" algn="l"/>
                <a:tab pos="6151245" algn="l"/>
              </a:tabLst>
            </a:pPr>
            <a:r>
              <a:rPr sz="1750" i="1" spc="140" dirty="0">
                <a:latin typeface="Verdana"/>
                <a:cs typeface="Verdana"/>
              </a:rPr>
              <a:t>sayılmaz.	</a:t>
            </a:r>
            <a:r>
              <a:rPr sz="1750" i="1" spc="125" dirty="0">
                <a:latin typeface="Verdana"/>
                <a:cs typeface="Verdana"/>
              </a:rPr>
              <a:t>İdrak	</a:t>
            </a:r>
            <a:r>
              <a:rPr sz="1750" i="1" spc="25" dirty="0">
                <a:latin typeface="Verdana"/>
                <a:cs typeface="Verdana"/>
              </a:rPr>
              <a:t>ve		</a:t>
            </a:r>
            <a:r>
              <a:rPr sz="1750" i="1" spc="114" dirty="0">
                <a:latin typeface="Verdana"/>
                <a:cs typeface="Verdana"/>
              </a:rPr>
              <a:t>ahlâk	</a:t>
            </a:r>
            <a:r>
              <a:rPr sz="1750" i="1" spc="-10" dirty="0">
                <a:latin typeface="Verdana"/>
                <a:cs typeface="Verdana"/>
              </a:rPr>
              <a:t>da	</a:t>
            </a:r>
            <a:r>
              <a:rPr sz="1750" i="1" spc="-35" dirty="0">
                <a:latin typeface="Verdana"/>
                <a:cs typeface="Verdana"/>
              </a:rPr>
              <a:t>bu	</a:t>
            </a:r>
            <a:r>
              <a:rPr sz="1750" i="1" spc="245" dirty="0">
                <a:latin typeface="Verdana"/>
                <a:cs typeface="Verdana"/>
              </a:rPr>
              <a:t>işe	</a:t>
            </a:r>
            <a:r>
              <a:rPr sz="1750" i="1" spc="40" dirty="0">
                <a:latin typeface="Verdana"/>
                <a:cs typeface="Verdana"/>
              </a:rPr>
              <a:t>yardım	</a:t>
            </a:r>
            <a:r>
              <a:rPr sz="1750" i="1" spc="145" dirty="0">
                <a:latin typeface="Verdana"/>
                <a:cs typeface="Verdana"/>
              </a:rPr>
              <a:t>eder. </a:t>
            </a:r>
            <a:r>
              <a:rPr sz="1750" i="1" spc="150" dirty="0">
                <a:latin typeface="Verdana"/>
                <a:cs typeface="Verdana"/>
              </a:rPr>
              <a:t> </a:t>
            </a:r>
            <a:r>
              <a:rPr sz="1750" i="1" spc="-20" dirty="0">
                <a:latin typeface="Verdana"/>
                <a:cs typeface="Verdana"/>
              </a:rPr>
              <a:t>Zekâ	</a:t>
            </a:r>
            <a:r>
              <a:rPr sz="1750" i="1" spc="25" dirty="0">
                <a:latin typeface="Verdana"/>
                <a:cs typeface="Verdana"/>
              </a:rPr>
              <a:t>ve	</a:t>
            </a:r>
            <a:r>
              <a:rPr sz="1750" i="1" spc="190" dirty="0">
                <a:latin typeface="Verdana"/>
                <a:cs typeface="Verdana"/>
              </a:rPr>
              <a:t>kavrayışı	kısa	</a:t>
            </a:r>
            <a:r>
              <a:rPr sz="1750" i="1" spc="135" dirty="0">
                <a:latin typeface="Verdana"/>
                <a:cs typeface="Verdana"/>
              </a:rPr>
              <a:t>olan	</a:t>
            </a:r>
            <a:r>
              <a:rPr sz="1750" i="1" spc="229" dirty="0">
                <a:latin typeface="Verdana"/>
                <a:cs typeface="Verdana"/>
              </a:rPr>
              <a:t>kuvvetliler	</a:t>
            </a:r>
            <a:r>
              <a:rPr sz="1750" i="1" spc="425" dirty="0">
                <a:latin typeface="Verdana"/>
                <a:cs typeface="Verdana"/>
              </a:rPr>
              <a:t>,	</a:t>
            </a:r>
            <a:r>
              <a:rPr sz="1750" i="1" spc="50" dirty="0">
                <a:latin typeface="Verdana"/>
                <a:cs typeface="Verdana"/>
              </a:rPr>
              <a:t>zekâ </a:t>
            </a:r>
            <a:r>
              <a:rPr sz="1750" i="1" spc="55" dirty="0">
                <a:latin typeface="Verdana"/>
                <a:cs typeface="Verdana"/>
              </a:rPr>
              <a:t> </a:t>
            </a:r>
            <a:r>
              <a:rPr sz="1750" i="1" spc="25" dirty="0">
                <a:latin typeface="Verdana"/>
                <a:cs typeface="Verdana"/>
              </a:rPr>
              <a:t>k</a:t>
            </a:r>
            <a:r>
              <a:rPr sz="1750" i="1" spc="5" dirty="0">
                <a:latin typeface="Verdana"/>
                <a:cs typeface="Verdana"/>
              </a:rPr>
              <a:t>a</a:t>
            </a:r>
            <a:r>
              <a:rPr sz="1750" i="1" spc="20" dirty="0">
                <a:latin typeface="Verdana"/>
                <a:cs typeface="Verdana"/>
              </a:rPr>
              <a:t>v</a:t>
            </a:r>
            <a:r>
              <a:rPr sz="1750" i="1" spc="305" dirty="0">
                <a:latin typeface="Verdana"/>
                <a:cs typeface="Verdana"/>
              </a:rPr>
              <a:t>r</a:t>
            </a:r>
            <a:r>
              <a:rPr sz="1750" i="1" spc="5" dirty="0">
                <a:latin typeface="Verdana"/>
                <a:cs typeface="Verdana"/>
              </a:rPr>
              <a:t>a</a:t>
            </a:r>
            <a:r>
              <a:rPr sz="1750" i="1" spc="20" dirty="0">
                <a:latin typeface="Verdana"/>
                <a:cs typeface="Verdana"/>
              </a:rPr>
              <a:t>y</a:t>
            </a:r>
            <a:r>
              <a:rPr sz="1750" i="1" spc="595" dirty="0">
                <a:latin typeface="Verdana"/>
                <a:cs typeface="Verdana"/>
              </a:rPr>
              <a:t>ı</a:t>
            </a:r>
            <a:r>
              <a:rPr sz="1750" i="1" spc="160" dirty="0">
                <a:latin typeface="Verdana"/>
                <a:cs typeface="Verdana"/>
              </a:rPr>
              <a:t>ş</a:t>
            </a:r>
            <a:r>
              <a:rPr sz="1750" i="1" spc="585" dirty="0">
                <a:latin typeface="Verdana"/>
                <a:cs typeface="Verdana"/>
              </a:rPr>
              <a:t>ı</a:t>
            </a:r>
            <a:r>
              <a:rPr sz="1750" i="1" dirty="0">
                <a:latin typeface="Verdana"/>
                <a:cs typeface="Verdana"/>
              </a:rPr>
              <a:t>	</a:t>
            </a:r>
            <a:r>
              <a:rPr sz="1750" i="1" spc="20" dirty="0">
                <a:latin typeface="Verdana"/>
                <a:cs typeface="Verdana"/>
              </a:rPr>
              <a:t>y</a:t>
            </a:r>
            <a:r>
              <a:rPr sz="1750" i="1" spc="10" dirty="0">
                <a:latin typeface="Verdana"/>
                <a:cs typeface="Verdana"/>
              </a:rPr>
              <a:t>e</a:t>
            </a:r>
            <a:r>
              <a:rPr sz="1750" i="1" spc="305" dirty="0">
                <a:latin typeface="Verdana"/>
                <a:cs typeface="Verdana"/>
              </a:rPr>
              <a:t>r</a:t>
            </a:r>
            <a:r>
              <a:rPr sz="1750" i="1" spc="575" dirty="0">
                <a:latin typeface="Verdana"/>
                <a:cs typeface="Verdana"/>
              </a:rPr>
              <a:t>i</a:t>
            </a:r>
            <a:r>
              <a:rPr sz="1750" i="1" spc="-55" dirty="0">
                <a:latin typeface="Verdana"/>
                <a:cs typeface="Verdana"/>
              </a:rPr>
              <a:t>n</a:t>
            </a:r>
            <a:r>
              <a:rPr sz="1750" i="1" spc="-35" dirty="0">
                <a:latin typeface="Verdana"/>
                <a:cs typeface="Verdana"/>
              </a:rPr>
              <a:t>d</a:t>
            </a:r>
            <a:r>
              <a:rPr sz="1750" i="1" spc="20" dirty="0">
                <a:latin typeface="Verdana"/>
                <a:cs typeface="Verdana"/>
              </a:rPr>
              <a:t>e</a:t>
            </a:r>
            <a:r>
              <a:rPr sz="1750" i="1" dirty="0">
                <a:latin typeface="Verdana"/>
                <a:cs typeface="Verdana"/>
              </a:rPr>
              <a:t>	</a:t>
            </a:r>
            <a:r>
              <a:rPr sz="1750" i="1" spc="-10" dirty="0">
                <a:latin typeface="Verdana"/>
                <a:cs typeface="Verdana"/>
              </a:rPr>
              <a:t>o</a:t>
            </a:r>
            <a:r>
              <a:rPr sz="1750" i="1" spc="575" dirty="0">
                <a:latin typeface="Verdana"/>
                <a:cs typeface="Verdana"/>
              </a:rPr>
              <a:t>l</a:t>
            </a:r>
            <a:r>
              <a:rPr sz="1750" i="1" spc="5" dirty="0">
                <a:latin typeface="Verdana"/>
                <a:cs typeface="Verdana"/>
              </a:rPr>
              <a:t>a</a:t>
            </a:r>
            <a:r>
              <a:rPr sz="1750" i="1" spc="-45" dirty="0">
                <a:latin typeface="Verdana"/>
                <a:cs typeface="Verdana"/>
              </a:rPr>
              <a:t>n</a:t>
            </a:r>
            <a:r>
              <a:rPr sz="1750" i="1" dirty="0">
                <a:latin typeface="Verdana"/>
                <a:cs typeface="Verdana"/>
              </a:rPr>
              <a:t>	</a:t>
            </a:r>
            <a:r>
              <a:rPr sz="1750" i="1" spc="-35" dirty="0">
                <a:latin typeface="Verdana"/>
                <a:cs typeface="Verdana"/>
              </a:rPr>
              <a:t>d</a:t>
            </a:r>
            <a:r>
              <a:rPr sz="1750" i="1" spc="5" dirty="0">
                <a:latin typeface="Verdana"/>
                <a:cs typeface="Verdana"/>
              </a:rPr>
              <a:t>a</a:t>
            </a:r>
            <a:r>
              <a:rPr sz="1750" i="1" spc="-55" dirty="0">
                <a:latin typeface="Verdana"/>
                <a:cs typeface="Verdana"/>
              </a:rPr>
              <a:t>h</a:t>
            </a:r>
            <a:r>
              <a:rPr sz="1750" i="1" spc="15" dirty="0">
                <a:latin typeface="Verdana"/>
                <a:cs typeface="Verdana"/>
              </a:rPr>
              <a:t>a</a:t>
            </a:r>
            <a:r>
              <a:rPr sz="1750" i="1" dirty="0">
                <a:latin typeface="Verdana"/>
                <a:cs typeface="Verdana"/>
              </a:rPr>
              <a:t>	</a:t>
            </a:r>
            <a:r>
              <a:rPr sz="1750" i="1" spc="5" dirty="0">
                <a:latin typeface="Verdana"/>
                <a:cs typeface="Verdana"/>
              </a:rPr>
              <a:t>a</a:t>
            </a:r>
            <a:r>
              <a:rPr sz="1750" i="1" spc="145" dirty="0">
                <a:latin typeface="Verdana"/>
                <a:cs typeface="Verdana"/>
              </a:rPr>
              <a:t>z</a:t>
            </a:r>
            <a:r>
              <a:rPr sz="1750" i="1" dirty="0">
                <a:latin typeface="Verdana"/>
                <a:cs typeface="Verdana"/>
              </a:rPr>
              <a:t>	</a:t>
            </a:r>
            <a:r>
              <a:rPr sz="1750" i="1" spc="25" dirty="0">
                <a:latin typeface="Verdana"/>
                <a:cs typeface="Verdana"/>
              </a:rPr>
              <a:t>k</a:t>
            </a:r>
            <a:r>
              <a:rPr sz="1750" i="1" spc="-55" dirty="0">
                <a:latin typeface="Verdana"/>
                <a:cs typeface="Verdana"/>
              </a:rPr>
              <a:t>u</a:t>
            </a:r>
            <a:r>
              <a:rPr sz="1750" i="1" spc="20" dirty="0">
                <a:latin typeface="Verdana"/>
                <a:cs typeface="Verdana"/>
              </a:rPr>
              <a:t>vv</a:t>
            </a:r>
            <a:r>
              <a:rPr sz="1750" i="1" spc="10" dirty="0">
                <a:latin typeface="Verdana"/>
                <a:cs typeface="Verdana"/>
              </a:rPr>
              <a:t>e</a:t>
            </a:r>
            <a:r>
              <a:rPr sz="1750" i="1" spc="385" dirty="0">
                <a:latin typeface="Verdana"/>
                <a:cs typeface="Verdana"/>
              </a:rPr>
              <a:t>t</a:t>
            </a:r>
            <a:r>
              <a:rPr sz="1750" i="1" spc="575" dirty="0">
                <a:latin typeface="Verdana"/>
                <a:cs typeface="Verdana"/>
              </a:rPr>
              <a:t>l</a:t>
            </a:r>
            <a:r>
              <a:rPr sz="1750" i="1" spc="595" dirty="0">
                <a:latin typeface="Verdana"/>
                <a:cs typeface="Verdana"/>
              </a:rPr>
              <a:t>il</a:t>
            </a:r>
            <a:r>
              <a:rPr sz="1750" i="1" spc="30" dirty="0">
                <a:latin typeface="Verdana"/>
                <a:cs typeface="Verdana"/>
              </a:rPr>
              <a:t>e</a:t>
            </a:r>
            <a:r>
              <a:rPr sz="1750" i="1" spc="305" dirty="0">
                <a:latin typeface="Verdana"/>
                <a:cs typeface="Verdana"/>
              </a:rPr>
              <a:t>r</a:t>
            </a:r>
            <a:r>
              <a:rPr sz="1750" i="1" spc="595" dirty="0">
                <a:latin typeface="Verdana"/>
                <a:cs typeface="Verdana"/>
              </a:rPr>
              <a:t>l</a:t>
            </a:r>
            <a:r>
              <a:rPr sz="1750" i="1" spc="20" dirty="0">
                <a:latin typeface="Verdana"/>
                <a:cs typeface="Verdana"/>
              </a:rPr>
              <a:t>e</a:t>
            </a:r>
            <a:r>
              <a:rPr sz="1750" i="1" dirty="0">
                <a:latin typeface="Verdana"/>
                <a:cs typeface="Verdana"/>
              </a:rPr>
              <a:t>	</a:t>
            </a:r>
            <a:r>
              <a:rPr sz="1750" i="1" spc="-35" dirty="0">
                <a:latin typeface="Verdana"/>
                <a:cs typeface="Verdana"/>
              </a:rPr>
              <a:t>b</a:t>
            </a:r>
            <a:r>
              <a:rPr sz="1750" i="1" spc="5" dirty="0">
                <a:latin typeface="Verdana"/>
                <a:cs typeface="Verdana"/>
              </a:rPr>
              <a:t>a</a:t>
            </a:r>
            <a:r>
              <a:rPr sz="1750" i="1" spc="140" dirty="0">
                <a:latin typeface="Verdana"/>
                <a:cs typeface="Verdana"/>
              </a:rPr>
              <a:t>ş</a:t>
            </a:r>
            <a:r>
              <a:rPr sz="1750" i="1" spc="15" dirty="0">
                <a:latin typeface="Verdana"/>
                <a:cs typeface="Verdana"/>
              </a:rPr>
              <a:t>a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22829" y="7488555"/>
            <a:ext cx="6840855" cy="101473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059939" marR="8255" indent="-2047875">
              <a:lnSpc>
                <a:spcPts val="1900"/>
              </a:lnSpc>
              <a:spcBef>
                <a:spcPts val="320"/>
              </a:spcBef>
              <a:tabLst>
                <a:tab pos="1649730" algn="l"/>
                <a:tab pos="2195195" algn="l"/>
                <a:tab pos="3561079" algn="l"/>
                <a:tab pos="3696970" algn="l"/>
                <a:tab pos="4241165" algn="l"/>
                <a:tab pos="5198745" algn="l"/>
                <a:tab pos="5878830" algn="l"/>
              </a:tabLst>
            </a:pPr>
            <a:r>
              <a:rPr sz="1750" i="1" spc="480" dirty="0">
                <a:latin typeface="Verdana"/>
                <a:cs typeface="Verdana"/>
              </a:rPr>
              <a:t>ç</a:t>
            </a:r>
            <a:r>
              <a:rPr sz="1750" i="1" spc="235" dirty="0">
                <a:latin typeface="Verdana"/>
                <a:cs typeface="Verdana"/>
              </a:rPr>
              <a:t>ı</a:t>
            </a:r>
            <a:r>
              <a:rPr sz="1750" i="1" spc="25" dirty="0">
                <a:latin typeface="Verdana"/>
                <a:cs typeface="Verdana"/>
              </a:rPr>
              <a:t>k</a:t>
            </a:r>
            <a:r>
              <a:rPr sz="1750" i="1" spc="10" dirty="0">
                <a:latin typeface="Verdana"/>
                <a:cs typeface="Verdana"/>
              </a:rPr>
              <a:t>a</a:t>
            </a:r>
            <a:r>
              <a:rPr sz="1750" i="1" spc="-390" dirty="0">
                <a:latin typeface="Verdana"/>
                <a:cs typeface="Verdana"/>
              </a:rPr>
              <a:t>m</a:t>
            </a:r>
            <a:r>
              <a:rPr sz="1750" i="1" spc="-254" dirty="0">
                <a:latin typeface="Verdana"/>
                <a:cs typeface="Verdana"/>
              </a:rPr>
              <a:t>a</a:t>
            </a:r>
            <a:r>
              <a:rPr sz="1750" i="1" spc="155" dirty="0">
                <a:latin typeface="Verdana"/>
                <a:cs typeface="Verdana"/>
              </a:rPr>
              <a:t>z</a:t>
            </a:r>
            <a:r>
              <a:rPr sz="1750" i="1" spc="590" dirty="0">
                <a:latin typeface="Verdana"/>
                <a:cs typeface="Verdana"/>
              </a:rPr>
              <a:t>l</a:t>
            </a:r>
            <a:r>
              <a:rPr sz="1750" i="1" spc="20" dirty="0">
                <a:latin typeface="Verdana"/>
                <a:cs typeface="Verdana"/>
              </a:rPr>
              <a:t>a</a:t>
            </a:r>
            <a:r>
              <a:rPr sz="1750" i="1" spc="370" dirty="0">
                <a:latin typeface="Verdana"/>
                <a:cs typeface="Verdana"/>
              </a:rPr>
              <a:t>r.</a:t>
            </a:r>
            <a:r>
              <a:rPr sz="1750" i="1" dirty="0">
                <a:latin typeface="Verdana"/>
                <a:cs typeface="Verdana"/>
              </a:rPr>
              <a:t>	</a:t>
            </a:r>
            <a:r>
              <a:rPr sz="1750" i="1" spc="-65" dirty="0">
                <a:latin typeface="Verdana"/>
                <a:cs typeface="Verdana"/>
              </a:rPr>
              <a:t>B</a:t>
            </a:r>
            <a:r>
              <a:rPr sz="1750" i="1" spc="-70" dirty="0">
                <a:latin typeface="Verdana"/>
                <a:cs typeface="Verdana"/>
              </a:rPr>
              <a:t>e</a:t>
            </a:r>
            <a:r>
              <a:rPr sz="1750" i="1" spc="-45" dirty="0">
                <a:latin typeface="Verdana"/>
                <a:cs typeface="Verdana"/>
              </a:rPr>
              <a:t>n</a:t>
            </a:r>
            <a:r>
              <a:rPr sz="1750" i="1" dirty="0">
                <a:latin typeface="Verdana"/>
                <a:cs typeface="Verdana"/>
              </a:rPr>
              <a:t>		</a:t>
            </a:r>
            <a:r>
              <a:rPr sz="1750" i="1" spc="-85" dirty="0">
                <a:latin typeface="Verdana"/>
                <a:cs typeface="Verdana"/>
              </a:rPr>
              <a:t>S</a:t>
            </a:r>
            <a:r>
              <a:rPr sz="1750" i="1" spc="-90" dirty="0">
                <a:latin typeface="Verdana"/>
                <a:cs typeface="Verdana"/>
              </a:rPr>
              <a:t>p</a:t>
            </a:r>
            <a:r>
              <a:rPr sz="1750" i="1" spc="185" dirty="0">
                <a:latin typeface="Verdana"/>
                <a:cs typeface="Verdana"/>
              </a:rPr>
              <a:t>o</a:t>
            </a:r>
            <a:r>
              <a:rPr sz="1750" i="1" spc="114" dirty="0">
                <a:latin typeface="Verdana"/>
                <a:cs typeface="Verdana"/>
              </a:rPr>
              <a:t>r</a:t>
            </a:r>
            <a:r>
              <a:rPr sz="1750" i="1" spc="45" dirty="0">
                <a:latin typeface="Verdana"/>
                <a:cs typeface="Verdana"/>
              </a:rPr>
              <a:t>cu</a:t>
            </a:r>
            <a:r>
              <a:rPr sz="1750" i="1" spc="-35" dirty="0">
                <a:latin typeface="Verdana"/>
                <a:cs typeface="Verdana"/>
              </a:rPr>
              <a:t>nu</a:t>
            </a:r>
            <a:r>
              <a:rPr sz="1750" i="1" spc="-45" dirty="0">
                <a:latin typeface="Verdana"/>
                <a:cs typeface="Verdana"/>
              </a:rPr>
              <a:t>n</a:t>
            </a:r>
            <a:r>
              <a:rPr sz="1750" i="1" dirty="0">
                <a:latin typeface="Verdana"/>
                <a:cs typeface="Verdana"/>
              </a:rPr>
              <a:t>	</a:t>
            </a:r>
            <a:r>
              <a:rPr sz="1750" i="1" spc="75" dirty="0">
                <a:latin typeface="Verdana"/>
                <a:cs typeface="Verdana"/>
              </a:rPr>
              <a:t>z</a:t>
            </a:r>
            <a:r>
              <a:rPr sz="1750" i="1" spc="70" dirty="0">
                <a:latin typeface="Verdana"/>
                <a:cs typeface="Verdana"/>
              </a:rPr>
              <a:t>e</a:t>
            </a:r>
            <a:r>
              <a:rPr sz="1750" i="1" spc="310" dirty="0">
                <a:latin typeface="Verdana"/>
                <a:cs typeface="Verdana"/>
              </a:rPr>
              <a:t>ki</a:t>
            </a:r>
            <a:r>
              <a:rPr sz="1750" i="1" dirty="0">
                <a:latin typeface="Verdana"/>
                <a:cs typeface="Verdana"/>
              </a:rPr>
              <a:t>	</a:t>
            </a:r>
            <a:r>
              <a:rPr sz="1750" i="1" spc="235" dirty="0">
                <a:latin typeface="Verdana"/>
                <a:cs typeface="Verdana"/>
              </a:rPr>
              <a:t>,</a:t>
            </a:r>
            <a:r>
              <a:rPr sz="1750" i="1" spc="325" dirty="0">
                <a:latin typeface="Verdana"/>
                <a:cs typeface="Verdana"/>
              </a:rPr>
              <a:t>ç</a:t>
            </a:r>
            <a:r>
              <a:rPr sz="1750" i="1" spc="25" dirty="0">
                <a:latin typeface="Verdana"/>
                <a:cs typeface="Verdana"/>
              </a:rPr>
              <a:t>e</a:t>
            </a:r>
            <a:r>
              <a:rPr sz="1750" i="1" spc="10" dirty="0">
                <a:latin typeface="Verdana"/>
                <a:cs typeface="Verdana"/>
              </a:rPr>
              <a:t>v</a:t>
            </a:r>
            <a:r>
              <a:rPr sz="1750" i="1" spc="310" dirty="0">
                <a:latin typeface="Verdana"/>
                <a:cs typeface="Verdana"/>
              </a:rPr>
              <a:t>ik</a:t>
            </a:r>
            <a:r>
              <a:rPr sz="1750" i="1" dirty="0">
                <a:latin typeface="Verdana"/>
                <a:cs typeface="Verdana"/>
              </a:rPr>
              <a:t>	</a:t>
            </a:r>
            <a:r>
              <a:rPr sz="1750" i="1" spc="20" dirty="0">
                <a:latin typeface="Verdana"/>
                <a:cs typeface="Verdana"/>
              </a:rPr>
              <a:t>a</a:t>
            </a:r>
            <a:r>
              <a:rPr sz="1750" i="1" spc="5" dirty="0">
                <a:latin typeface="Verdana"/>
                <a:cs typeface="Verdana"/>
              </a:rPr>
              <a:t>y</a:t>
            </a:r>
            <a:r>
              <a:rPr sz="1750" i="1" spc="270" dirty="0">
                <a:latin typeface="Verdana"/>
                <a:cs typeface="Verdana"/>
              </a:rPr>
              <a:t>nı</a:t>
            </a:r>
            <a:r>
              <a:rPr sz="1750" i="1" dirty="0">
                <a:latin typeface="Verdana"/>
                <a:cs typeface="Verdana"/>
              </a:rPr>
              <a:t>	</a:t>
            </a:r>
            <a:r>
              <a:rPr sz="1750" i="1" spc="70" dirty="0">
                <a:latin typeface="Verdana"/>
                <a:cs typeface="Verdana"/>
              </a:rPr>
              <a:t>za</a:t>
            </a:r>
            <a:r>
              <a:rPr sz="1750" i="1" spc="-390" dirty="0">
                <a:latin typeface="Verdana"/>
                <a:cs typeface="Verdana"/>
              </a:rPr>
              <a:t>m</a:t>
            </a:r>
            <a:r>
              <a:rPr sz="1750" i="1" spc="-254" dirty="0">
                <a:latin typeface="Verdana"/>
                <a:cs typeface="Verdana"/>
              </a:rPr>
              <a:t>a</a:t>
            </a:r>
            <a:r>
              <a:rPr sz="1750" i="1" spc="-35" dirty="0">
                <a:latin typeface="Verdana"/>
                <a:cs typeface="Verdana"/>
              </a:rPr>
              <a:t>n</a:t>
            </a:r>
            <a:r>
              <a:rPr sz="1750" i="1" spc="-30" dirty="0">
                <a:latin typeface="Verdana"/>
                <a:cs typeface="Verdana"/>
              </a:rPr>
              <a:t>d</a:t>
            </a:r>
            <a:r>
              <a:rPr sz="1750" i="1" spc="10" dirty="0">
                <a:latin typeface="Verdana"/>
                <a:cs typeface="Verdana"/>
              </a:rPr>
              <a:t>a  </a:t>
            </a:r>
            <a:r>
              <a:rPr sz="1750" i="1" spc="275" dirty="0">
                <a:latin typeface="Verdana"/>
                <a:cs typeface="Verdana"/>
              </a:rPr>
              <a:t>ahlâklısını		</a:t>
            </a:r>
            <a:r>
              <a:rPr sz="1750" i="1" spc="110" dirty="0">
                <a:latin typeface="Verdana"/>
                <a:cs typeface="Verdana"/>
              </a:rPr>
              <a:t>severim.</a:t>
            </a:r>
            <a:endParaRPr sz="1750">
              <a:latin typeface="Verdana"/>
              <a:cs typeface="Verdana"/>
            </a:endParaRPr>
          </a:p>
          <a:p>
            <a:pPr marL="3973195">
              <a:lnSpc>
                <a:spcPct val="100000"/>
              </a:lnSpc>
              <a:spcBef>
                <a:spcPts val="1670"/>
              </a:spcBef>
              <a:tabLst>
                <a:tab pos="5064760" algn="l"/>
                <a:tab pos="5882640" algn="l"/>
              </a:tabLst>
            </a:pPr>
            <a:r>
              <a:rPr sz="1750" b="1" i="1" spc="-30" dirty="0">
                <a:latin typeface="Georgia"/>
                <a:cs typeface="Georgia"/>
              </a:rPr>
              <a:t>Mustafa	</a:t>
            </a:r>
            <a:r>
              <a:rPr sz="1750" b="1" i="1" spc="-130" dirty="0">
                <a:latin typeface="Georgia"/>
                <a:cs typeface="Georgia"/>
              </a:rPr>
              <a:t>Kemal	</a:t>
            </a:r>
            <a:r>
              <a:rPr sz="1750" b="1" i="1" spc="30" dirty="0">
                <a:latin typeface="Georgia"/>
                <a:cs typeface="Georgia"/>
              </a:rPr>
              <a:t>Atatürk</a:t>
            </a:r>
            <a:endParaRPr sz="17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4892" y="2565400"/>
            <a:ext cx="16223615" cy="7721600"/>
            <a:chOff x="2064892" y="2565400"/>
            <a:chExt cx="16223615" cy="7721600"/>
          </a:xfrm>
        </p:grpSpPr>
        <p:sp>
          <p:nvSpPr>
            <p:cNvPr id="3" name="object 3"/>
            <p:cNvSpPr/>
            <p:nvPr/>
          </p:nvSpPr>
          <p:spPr>
            <a:xfrm>
              <a:off x="2064893" y="2565399"/>
              <a:ext cx="16223615" cy="7721600"/>
            </a:xfrm>
            <a:custGeom>
              <a:avLst/>
              <a:gdLst/>
              <a:ahLst/>
              <a:cxnLst/>
              <a:rect l="l" t="t" r="r" b="b"/>
              <a:pathLst>
                <a:path w="16223615" h="7721600">
                  <a:moveTo>
                    <a:pt x="16223107" y="0"/>
                  </a:moveTo>
                  <a:lnTo>
                    <a:pt x="524637" y="0"/>
                  </a:lnTo>
                  <a:lnTo>
                    <a:pt x="524637" y="109220"/>
                  </a:lnTo>
                  <a:lnTo>
                    <a:pt x="0" y="109220"/>
                  </a:lnTo>
                  <a:lnTo>
                    <a:pt x="0" y="218440"/>
                  </a:lnTo>
                  <a:lnTo>
                    <a:pt x="0" y="3930650"/>
                  </a:lnTo>
                  <a:lnTo>
                    <a:pt x="0" y="4149090"/>
                  </a:lnTo>
                  <a:lnTo>
                    <a:pt x="0" y="7721600"/>
                  </a:lnTo>
                  <a:lnTo>
                    <a:pt x="1049274" y="7721600"/>
                  </a:lnTo>
                  <a:lnTo>
                    <a:pt x="1049274" y="4149090"/>
                  </a:lnTo>
                  <a:lnTo>
                    <a:pt x="16223107" y="4149090"/>
                  </a:lnTo>
                  <a:lnTo>
                    <a:pt x="16223107" y="3930650"/>
                  </a:lnTo>
                  <a:lnTo>
                    <a:pt x="1049274" y="3930650"/>
                  </a:lnTo>
                  <a:lnTo>
                    <a:pt x="1049274" y="218440"/>
                  </a:lnTo>
                  <a:lnTo>
                    <a:pt x="16223107" y="218440"/>
                  </a:lnTo>
                  <a:lnTo>
                    <a:pt x="16223107" y="109220"/>
                  </a:lnTo>
                  <a:lnTo>
                    <a:pt x="16223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66897" y="3563238"/>
              <a:ext cx="12511405" cy="5066665"/>
            </a:xfrm>
            <a:custGeom>
              <a:avLst/>
              <a:gdLst/>
              <a:ahLst/>
              <a:cxnLst/>
              <a:rect l="l" t="t" r="r" b="b"/>
              <a:pathLst>
                <a:path w="12511405" h="5066665">
                  <a:moveTo>
                    <a:pt x="12441809" y="0"/>
                  </a:moveTo>
                  <a:lnTo>
                    <a:pt x="69087" y="0"/>
                  </a:lnTo>
                  <a:lnTo>
                    <a:pt x="55574" y="1333"/>
                  </a:lnTo>
                  <a:lnTo>
                    <a:pt x="20319" y="20192"/>
                  </a:lnTo>
                  <a:lnTo>
                    <a:pt x="1353" y="55554"/>
                  </a:lnTo>
                  <a:lnTo>
                    <a:pt x="0" y="69087"/>
                  </a:lnTo>
                  <a:lnTo>
                    <a:pt x="0" y="4997449"/>
                  </a:lnTo>
                  <a:lnTo>
                    <a:pt x="11680" y="5035811"/>
                  </a:lnTo>
                  <a:lnTo>
                    <a:pt x="42703" y="5061299"/>
                  </a:lnTo>
                  <a:lnTo>
                    <a:pt x="69087" y="5066537"/>
                  </a:lnTo>
                  <a:lnTo>
                    <a:pt x="12441809" y="5066537"/>
                  </a:lnTo>
                  <a:lnTo>
                    <a:pt x="12480188" y="5054965"/>
                  </a:lnTo>
                  <a:lnTo>
                    <a:pt x="12505658" y="5023897"/>
                  </a:lnTo>
                  <a:lnTo>
                    <a:pt x="12510896" y="4997449"/>
                  </a:lnTo>
                  <a:lnTo>
                    <a:pt x="12510896" y="69087"/>
                  </a:lnTo>
                  <a:lnTo>
                    <a:pt x="12499324" y="30726"/>
                  </a:lnTo>
                  <a:lnTo>
                    <a:pt x="12468304" y="5238"/>
                  </a:lnTo>
                  <a:lnTo>
                    <a:pt x="12441809" y="0"/>
                  </a:lnTo>
                  <a:close/>
                </a:path>
              </a:pathLst>
            </a:custGeom>
            <a:solidFill>
              <a:srgbClr val="8BD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66897" y="3563238"/>
              <a:ext cx="12511405" cy="5066665"/>
            </a:xfrm>
            <a:custGeom>
              <a:avLst/>
              <a:gdLst/>
              <a:ahLst/>
              <a:cxnLst/>
              <a:rect l="l" t="t" r="r" b="b"/>
              <a:pathLst>
                <a:path w="12511405" h="5066665">
                  <a:moveTo>
                    <a:pt x="69087" y="0"/>
                  </a:moveTo>
                  <a:lnTo>
                    <a:pt x="12441809" y="0"/>
                  </a:lnTo>
                  <a:lnTo>
                    <a:pt x="12455396" y="1333"/>
                  </a:lnTo>
                  <a:lnTo>
                    <a:pt x="12490704" y="20192"/>
                  </a:lnTo>
                  <a:lnTo>
                    <a:pt x="12509563" y="55554"/>
                  </a:lnTo>
                  <a:lnTo>
                    <a:pt x="12510896" y="69087"/>
                  </a:lnTo>
                  <a:lnTo>
                    <a:pt x="12510896" y="4997449"/>
                  </a:lnTo>
                  <a:lnTo>
                    <a:pt x="12499324" y="5035811"/>
                  </a:lnTo>
                  <a:lnTo>
                    <a:pt x="12468304" y="5061299"/>
                  </a:lnTo>
                  <a:lnTo>
                    <a:pt x="12441809" y="5066537"/>
                  </a:lnTo>
                  <a:lnTo>
                    <a:pt x="69087" y="5066537"/>
                  </a:lnTo>
                  <a:lnTo>
                    <a:pt x="30833" y="5054965"/>
                  </a:lnTo>
                  <a:lnTo>
                    <a:pt x="5302" y="5023897"/>
                  </a:lnTo>
                  <a:lnTo>
                    <a:pt x="0" y="4997449"/>
                  </a:lnTo>
                  <a:lnTo>
                    <a:pt x="0" y="69087"/>
                  </a:lnTo>
                  <a:lnTo>
                    <a:pt x="11680" y="30726"/>
                  </a:lnTo>
                  <a:lnTo>
                    <a:pt x="42703" y="5238"/>
                  </a:lnTo>
                  <a:lnTo>
                    <a:pt x="69087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94100" y="3165855"/>
              <a:ext cx="12099925" cy="5217795"/>
            </a:xfrm>
            <a:custGeom>
              <a:avLst/>
              <a:gdLst/>
              <a:ahLst/>
              <a:cxnLst/>
              <a:rect l="l" t="t" r="r" b="b"/>
              <a:pathLst>
                <a:path w="12099925" h="5217795">
                  <a:moveTo>
                    <a:pt x="12028424" y="0"/>
                  </a:moveTo>
                  <a:lnTo>
                    <a:pt x="71374" y="0"/>
                  </a:lnTo>
                  <a:lnTo>
                    <a:pt x="43559" y="5615"/>
                  </a:lnTo>
                  <a:lnTo>
                    <a:pt x="20875" y="20923"/>
                  </a:lnTo>
                  <a:lnTo>
                    <a:pt x="5597" y="43612"/>
                  </a:lnTo>
                  <a:lnTo>
                    <a:pt x="0" y="71374"/>
                  </a:lnTo>
                  <a:lnTo>
                    <a:pt x="0" y="5146167"/>
                  </a:lnTo>
                  <a:lnTo>
                    <a:pt x="5597" y="5173981"/>
                  </a:lnTo>
                  <a:lnTo>
                    <a:pt x="20875" y="5196665"/>
                  </a:lnTo>
                  <a:lnTo>
                    <a:pt x="43559" y="5211943"/>
                  </a:lnTo>
                  <a:lnTo>
                    <a:pt x="71374" y="5217541"/>
                  </a:lnTo>
                  <a:lnTo>
                    <a:pt x="12028424" y="5217541"/>
                  </a:lnTo>
                  <a:lnTo>
                    <a:pt x="12056238" y="5211943"/>
                  </a:lnTo>
                  <a:lnTo>
                    <a:pt x="12078922" y="5196665"/>
                  </a:lnTo>
                  <a:lnTo>
                    <a:pt x="12094200" y="5173981"/>
                  </a:lnTo>
                  <a:lnTo>
                    <a:pt x="12099797" y="5146167"/>
                  </a:lnTo>
                  <a:lnTo>
                    <a:pt x="12099797" y="71374"/>
                  </a:lnTo>
                  <a:lnTo>
                    <a:pt x="12087850" y="31797"/>
                  </a:lnTo>
                  <a:lnTo>
                    <a:pt x="12055744" y="5429"/>
                  </a:lnTo>
                  <a:lnTo>
                    <a:pt x="12028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4100" y="3165855"/>
              <a:ext cx="12099925" cy="5217795"/>
            </a:xfrm>
            <a:custGeom>
              <a:avLst/>
              <a:gdLst/>
              <a:ahLst/>
              <a:cxnLst/>
              <a:rect l="l" t="t" r="r" b="b"/>
              <a:pathLst>
                <a:path w="12099925" h="5217795">
                  <a:moveTo>
                    <a:pt x="71374" y="0"/>
                  </a:moveTo>
                  <a:lnTo>
                    <a:pt x="12028424" y="0"/>
                  </a:lnTo>
                  <a:lnTo>
                    <a:pt x="12042411" y="1381"/>
                  </a:lnTo>
                  <a:lnTo>
                    <a:pt x="12078970" y="20954"/>
                  </a:lnTo>
                  <a:lnTo>
                    <a:pt x="12098418" y="57388"/>
                  </a:lnTo>
                  <a:lnTo>
                    <a:pt x="12099797" y="71374"/>
                  </a:lnTo>
                  <a:lnTo>
                    <a:pt x="12099797" y="5146167"/>
                  </a:lnTo>
                  <a:lnTo>
                    <a:pt x="12094200" y="5173981"/>
                  </a:lnTo>
                  <a:lnTo>
                    <a:pt x="12078922" y="5196665"/>
                  </a:lnTo>
                  <a:lnTo>
                    <a:pt x="12056238" y="5211943"/>
                  </a:lnTo>
                  <a:lnTo>
                    <a:pt x="12028424" y="5217541"/>
                  </a:lnTo>
                  <a:lnTo>
                    <a:pt x="71374" y="5217541"/>
                  </a:lnTo>
                  <a:lnTo>
                    <a:pt x="43559" y="5211943"/>
                  </a:lnTo>
                  <a:lnTo>
                    <a:pt x="20875" y="5196665"/>
                  </a:lnTo>
                  <a:lnTo>
                    <a:pt x="5597" y="5173981"/>
                  </a:lnTo>
                  <a:lnTo>
                    <a:pt x="0" y="5146167"/>
                  </a:lnTo>
                  <a:lnTo>
                    <a:pt x="0" y="71374"/>
                  </a:lnTo>
                  <a:lnTo>
                    <a:pt x="5597" y="43612"/>
                  </a:lnTo>
                  <a:lnTo>
                    <a:pt x="20875" y="20923"/>
                  </a:lnTo>
                  <a:lnTo>
                    <a:pt x="43559" y="5615"/>
                  </a:lnTo>
                  <a:lnTo>
                    <a:pt x="71374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35405" y="1055433"/>
            <a:ext cx="886460" cy="886460"/>
            <a:chOff x="1035405" y="1055433"/>
            <a:chExt cx="886460" cy="886460"/>
          </a:xfrm>
        </p:grpSpPr>
        <p:sp>
          <p:nvSpPr>
            <p:cNvPr id="9" name="object 9"/>
            <p:cNvSpPr/>
            <p:nvPr/>
          </p:nvSpPr>
          <p:spPr>
            <a:xfrm>
              <a:off x="1049693" y="1069721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623912" y="0"/>
                  </a:moveTo>
                  <a:lnTo>
                    <a:pt x="428967" y="194945"/>
                  </a:lnTo>
                  <a:lnTo>
                    <a:pt x="233895" y="0"/>
                  </a:lnTo>
                  <a:lnTo>
                    <a:pt x="0" y="233933"/>
                  </a:lnTo>
                  <a:lnTo>
                    <a:pt x="194957" y="428878"/>
                  </a:lnTo>
                  <a:lnTo>
                    <a:pt x="0" y="623824"/>
                  </a:lnTo>
                  <a:lnTo>
                    <a:pt x="233895" y="857757"/>
                  </a:lnTo>
                  <a:lnTo>
                    <a:pt x="428967" y="662812"/>
                  </a:lnTo>
                  <a:lnTo>
                    <a:pt x="623912" y="857757"/>
                  </a:lnTo>
                  <a:lnTo>
                    <a:pt x="857846" y="623824"/>
                  </a:lnTo>
                  <a:lnTo>
                    <a:pt x="662901" y="428878"/>
                  </a:lnTo>
                  <a:lnTo>
                    <a:pt x="857846" y="233933"/>
                  </a:lnTo>
                  <a:lnTo>
                    <a:pt x="623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9693" y="1069721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857846" y="233933"/>
                  </a:moveTo>
                  <a:lnTo>
                    <a:pt x="623912" y="0"/>
                  </a:lnTo>
                  <a:lnTo>
                    <a:pt x="428967" y="194945"/>
                  </a:lnTo>
                  <a:lnTo>
                    <a:pt x="233895" y="0"/>
                  </a:lnTo>
                  <a:lnTo>
                    <a:pt x="0" y="233933"/>
                  </a:lnTo>
                  <a:lnTo>
                    <a:pt x="194957" y="428878"/>
                  </a:lnTo>
                  <a:lnTo>
                    <a:pt x="0" y="623824"/>
                  </a:lnTo>
                  <a:lnTo>
                    <a:pt x="233895" y="857757"/>
                  </a:lnTo>
                  <a:lnTo>
                    <a:pt x="428967" y="662812"/>
                  </a:lnTo>
                  <a:lnTo>
                    <a:pt x="623912" y="857757"/>
                  </a:lnTo>
                  <a:lnTo>
                    <a:pt x="857846" y="623824"/>
                  </a:lnTo>
                  <a:lnTo>
                    <a:pt x="662901" y="428878"/>
                  </a:lnTo>
                  <a:lnTo>
                    <a:pt x="857846" y="233933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035405" y="8361362"/>
            <a:ext cx="886460" cy="886460"/>
            <a:chOff x="1035405" y="8361362"/>
            <a:chExt cx="886460" cy="886460"/>
          </a:xfrm>
        </p:grpSpPr>
        <p:sp>
          <p:nvSpPr>
            <p:cNvPr id="12" name="object 12"/>
            <p:cNvSpPr/>
            <p:nvPr/>
          </p:nvSpPr>
          <p:spPr>
            <a:xfrm>
              <a:off x="1049693" y="8375650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4">
                  <a:moveTo>
                    <a:pt x="623912" y="0"/>
                  </a:moveTo>
                  <a:lnTo>
                    <a:pt x="428967" y="195072"/>
                  </a:lnTo>
                  <a:lnTo>
                    <a:pt x="233895" y="0"/>
                  </a:lnTo>
                  <a:lnTo>
                    <a:pt x="0" y="234061"/>
                  </a:lnTo>
                  <a:lnTo>
                    <a:pt x="194957" y="429006"/>
                  </a:lnTo>
                  <a:lnTo>
                    <a:pt x="0" y="623951"/>
                  </a:lnTo>
                  <a:lnTo>
                    <a:pt x="233895" y="857872"/>
                  </a:lnTo>
                  <a:lnTo>
                    <a:pt x="428967" y="662914"/>
                  </a:lnTo>
                  <a:lnTo>
                    <a:pt x="623912" y="857872"/>
                  </a:lnTo>
                  <a:lnTo>
                    <a:pt x="857846" y="623951"/>
                  </a:lnTo>
                  <a:lnTo>
                    <a:pt x="662901" y="429006"/>
                  </a:lnTo>
                  <a:lnTo>
                    <a:pt x="857846" y="234061"/>
                  </a:lnTo>
                  <a:lnTo>
                    <a:pt x="623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9693" y="8375650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4">
                  <a:moveTo>
                    <a:pt x="857846" y="234061"/>
                  </a:moveTo>
                  <a:lnTo>
                    <a:pt x="623912" y="0"/>
                  </a:lnTo>
                  <a:lnTo>
                    <a:pt x="428967" y="195072"/>
                  </a:lnTo>
                  <a:lnTo>
                    <a:pt x="233895" y="0"/>
                  </a:lnTo>
                  <a:lnTo>
                    <a:pt x="0" y="234061"/>
                  </a:lnTo>
                  <a:lnTo>
                    <a:pt x="194957" y="429006"/>
                  </a:lnTo>
                  <a:lnTo>
                    <a:pt x="0" y="623951"/>
                  </a:lnTo>
                  <a:lnTo>
                    <a:pt x="233895" y="857872"/>
                  </a:lnTo>
                  <a:lnTo>
                    <a:pt x="428967" y="662914"/>
                  </a:lnTo>
                  <a:lnTo>
                    <a:pt x="623912" y="857872"/>
                  </a:lnTo>
                  <a:lnTo>
                    <a:pt x="857846" y="623951"/>
                  </a:lnTo>
                  <a:lnTo>
                    <a:pt x="662901" y="429006"/>
                  </a:lnTo>
                  <a:lnTo>
                    <a:pt x="857846" y="23406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6466122" y="1050607"/>
            <a:ext cx="886460" cy="886460"/>
            <a:chOff x="16466122" y="1050607"/>
            <a:chExt cx="886460" cy="886460"/>
          </a:xfrm>
        </p:grpSpPr>
        <p:sp>
          <p:nvSpPr>
            <p:cNvPr id="15" name="object 15"/>
            <p:cNvSpPr/>
            <p:nvPr/>
          </p:nvSpPr>
          <p:spPr>
            <a:xfrm>
              <a:off x="16480409" y="1064894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623823" y="0"/>
                  </a:moveTo>
                  <a:lnTo>
                    <a:pt x="428878" y="194945"/>
                  </a:lnTo>
                  <a:lnTo>
                    <a:pt x="233933" y="0"/>
                  </a:lnTo>
                  <a:lnTo>
                    <a:pt x="0" y="233933"/>
                  </a:lnTo>
                  <a:lnTo>
                    <a:pt x="194944" y="428878"/>
                  </a:lnTo>
                  <a:lnTo>
                    <a:pt x="0" y="623824"/>
                  </a:lnTo>
                  <a:lnTo>
                    <a:pt x="233933" y="857884"/>
                  </a:lnTo>
                  <a:lnTo>
                    <a:pt x="428878" y="662812"/>
                  </a:lnTo>
                  <a:lnTo>
                    <a:pt x="623823" y="857884"/>
                  </a:lnTo>
                  <a:lnTo>
                    <a:pt x="857884" y="623824"/>
                  </a:lnTo>
                  <a:lnTo>
                    <a:pt x="662812" y="428878"/>
                  </a:lnTo>
                  <a:lnTo>
                    <a:pt x="857884" y="233933"/>
                  </a:lnTo>
                  <a:lnTo>
                    <a:pt x="623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480409" y="1064894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857884" y="233933"/>
                  </a:moveTo>
                  <a:lnTo>
                    <a:pt x="623823" y="0"/>
                  </a:lnTo>
                  <a:lnTo>
                    <a:pt x="428878" y="194945"/>
                  </a:lnTo>
                  <a:lnTo>
                    <a:pt x="233933" y="0"/>
                  </a:lnTo>
                  <a:lnTo>
                    <a:pt x="0" y="233933"/>
                  </a:lnTo>
                  <a:lnTo>
                    <a:pt x="194944" y="428878"/>
                  </a:lnTo>
                  <a:lnTo>
                    <a:pt x="0" y="623824"/>
                  </a:lnTo>
                  <a:lnTo>
                    <a:pt x="233933" y="857884"/>
                  </a:lnTo>
                  <a:lnTo>
                    <a:pt x="428878" y="662812"/>
                  </a:lnTo>
                  <a:lnTo>
                    <a:pt x="623823" y="857884"/>
                  </a:lnTo>
                  <a:lnTo>
                    <a:pt x="857884" y="623824"/>
                  </a:lnTo>
                  <a:lnTo>
                    <a:pt x="662812" y="428878"/>
                  </a:lnTo>
                  <a:lnTo>
                    <a:pt x="857884" y="23393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6466122" y="8356663"/>
            <a:ext cx="886460" cy="886460"/>
            <a:chOff x="16466122" y="8356663"/>
            <a:chExt cx="886460" cy="886460"/>
          </a:xfrm>
        </p:grpSpPr>
        <p:sp>
          <p:nvSpPr>
            <p:cNvPr id="18" name="object 18"/>
            <p:cNvSpPr/>
            <p:nvPr/>
          </p:nvSpPr>
          <p:spPr>
            <a:xfrm>
              <a:off x="16480409" y="8370951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4">
                  <a:moveTo>
                    <a:pt x="623823" y="0"/>
                  </a:moveTo>
                  <a:lnTo>
                    <a:pt x="428878" y="194944"/>
                  </a:lnTo>
                  <a:lnTo>
                    <a:pt x="233933" y="0"/>
                  </a:lnTo>
                  <a:lnTo>
                    <a:pt x="0" y="233934"/>
                  </a:lnTo>
                  <a:lnTo>
                    <a:pt x="194944" y="428879"/>
                  </a:lnTo>
                  <a:lnTo>
                    <a:pt x="0" y="623824"/>
                  </a:lnTo>
                  <a:lnTo>
                    <a:pt x="233933" y="857808"/>
                  </a:lnTo>
                  <a:lnTo>
                    <a:pt x="428878" y="662851"/>
                  </a:lnTo>
                  <a:lnTo>
                    <a:pt x="623823" y="857808"/>
                  </a:lnTo>
                  <a:lnTo>
                    <a:pt x="857884" y="623824"/>
                  </a:lnTo>
                  <a:lnTo>
                    <a:pt x="662812" y="428879"/>
                  </a:lnTo>
                  <a:lnTo>
                    <a:pt x="857884" y="233934"/>
                  </a:lnTo>
                  <a:lnTo>
                    <a:pt x="623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480409" y="8370951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4">
                  <a:moveTo>
                    <a:pt x="857884" y="233934"/>
                  </a:moveTo>
                  <a:lnTo>
                    <a:pt x="623823" y="0"/>
                  </a:lnTo>
                  <a:lnTo>
                    <a:pt x="428878" y="194944"/>
                  </a:lnTo>
                  <a:lnTo>
                    <a:pt x="233933" y="0"/>
                  </a:lnTo>
                  <a:lnTo>
                    <a:pt x="0" y="233934"/>
                  </a:lnTo>
                  <a:lnTo>
                    <a:pt x="194944" y="428879"/>
                  </a:lnTo>
                  <a:lnTo>
                    <a:pt x="0" y="623824"/>
                  </a:lnTo>
                  <a:lnTo>
                    <a:pt x="233933" y="857808"/>
                  </a:lnTo>
                  <a:lnTo>
                    <a:pt x="428878" y="662851"/>
                  </a:lnTo>
                  <a:lnTo>
                    <a:pt x="623823" y="857808"/>
                  </a:lnTo>
                  <a:lnTo>
                    <a:pt x="857884" y="623824"/>
                  </a:lnTo>
                  <a:lnTo>
                    <a:pt x="662812" y="428879"/>
                  </a:lnTo>
                  <a:lnTo>
                    <a:pt x="857884" y="233934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621597" y="860488"/>
            <a:ext cx="13045440" cy="1276350"/>
            <a:chOff x="2621597" y="860488"/>
            <a:chExt cx="13045440" cy="1276350"/>
          </a:xfrm>
        </p:grpSpPr>
        <p:sp>
          <p:nvSpPr>
            <p:cNvPr id="21" name="object 21"/>
            <p:cNvSpPr/>
            <p:nvPr/>
          </p:nvSpPr>
          <p:spPr>
            <a:xfrm>
              <a:off x="2635885" y="874775"/>
              <a:ext cx="13016865" cy="1247775"/>
            </a:xfrm>
            <a:custGeom>
              <a:avLst/>
              <a:gdLst/>
              <a:ahLst/>
              <a:cxnLst/>
              <a:rect l="l" t="t" r="r" b="b"/>
              <a:pathLst>
                <a:path w="13016865" h="1247775">
                  <a:moveTo>
                    <a:pt x="12817348" y="0"/>
                  </a:moveTo>
                  <a:lnTo>
                    <a:pt x="199135" y="0"/>
                  </a:lnTo>
                  <a:lnTo>
                    <a:pt x="153475" y="5259"/>
                  </a:lnTo>
                  <a:lnTo>
                    <a:pt x="111560" y="20240"/>
                  </a:lnTo>
                  <a:lnTo>
                    <a:pt x="74585" y="43747"/>
                  </a:lnTo>
                  <a:lnTo>
                    <a:pt x="43747" y="74585"/>
                  </a:lnTo>
                  <a:lnTo>
                    <a:pt x="20240" y="111560"/>
                  </a:lnTo>
                  <a:lnTo>
                    <a:pt x="5259" y="153475"/>
                  </a:lnTo>
                  <a:lnTo>
                    <a:pt x="0" y="199135"/>
                  </a:lnTo>
                  <a:lnTo>
                    <a:pt x="0" y="1048512"/>
                  </a:lnTo>
                  <a:lnTo>
                    <a:pt x="5259" y="1094172"/>
                  </a:lnTo>
                  <a:lnTo>
                    <a:pt x="20240" y="1136087"/>
                  </a:lnTo>
                  <a:lnTo>
                    <a:pt x="43747" y="1173062"/>
                  </a:lnTo>
                  <a:lnTo>
                    <a:pt x="74585" y="1203900"/>
                  </a:lnTo>
                  <a:lnTo>
                    <a:pt x="111560" y="1227407"/>
                  </a:lnTo>
                  <a:lnTo>
                    <a:pt x="153475" y="1242388"/>
                  </a:lnTo>
                  <a:lnTo>
                    <a:pt x="199135" y="1247648"/>
                  </a:lnTo>
                  <a:lnTo>
                    <a:pt x="12817348" y="1247648"/>
                  </a:lnTo>
                  <a:lnTo>
                    <a:pt x="12856392" y="1243790"/>
                  </a:lnTo>
                  <a:lnTo>
                    <a:pt x="12893579" y="1232503"/>
                  </a:lnTo>
                  <a:lnTo>
                    <a:pt x="12927861" y="1214215"/>
                  </a:lnTo>
                  <a:lnTo>
                    <a:pt x="12958191" y="1189354"/>
                  </a:lnTo>
                  <a:lnTo>
                    <a:pt x="12983071" y="1159025"/>
                  </a:lnTo>
                  <a:lnTo>
                    <a:pt x="13001402" y="1124743"/>
                  </a:lnTo>
                  <a:lnTo>
                    <a:pt x="13012733" y="1087556"/>
                  </a:lnTo>
                  <a:lnTo>
                    <a:pt x="13016611" y="1048512"/>
                  </a:lnTo>
                  <a:lnTo>
                    <a:pt x="13016611" y="199135"/>
                  </a:lnTo>
                  <a:lnTo>
                    <a:pt x="13011351" y="153475"/>
                  </a:lnTo>
                  <a:lnTo>
                    <a:pt x="12996368" y="111560"/>
                  </a:lnTo>
                  <a:lnTo>
                    <a:pt x="12972853" y="74585"/>
                  </a:lnTo>
                  <a:lnTo>
                    <a:pt x="12942001" y="43747"/>
                  </a:lnTo>
                  <a:lnTo>
                    <a:pt x="12905004" y="20240"/>
                  </a:lnTo>
                  <a:lnTo>
                    <a:pt x="12863055" y="5259"/>
                  </a:lnTo>
                  <a:lnTo>
                    <a:pt x="12817348" y="0"/>
                  </a:lnTo>
                  <a:close/>
                </a:path>
              </a:pathLst>
            </a:custGeom>
            <a:solidFill>
              <a:srgbClr val="2B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35885" y="874775"/>
              <a:ext cx="13016865" cy="1247775"/>
            </a:xfrm>
            <a:custGeom>
              <a:avLst/>
              <a:gdLst/>
              <a:ahLst/>
              <a:cxnLst/>
              <a:rect l="l" t="t" r="r" b="b"/>
              <a:pathLst>
                <a:path w="13016865" h="1247775">
                  <a:moveTo>
                    <a:pt x="199135" y="0"/>
                  </a:moveTo>
                  <a:lnTo>
                    <a:pt x="12817348" y="0"/>
                  </a:lnTo>
                  <a:lnTo>
                    <a:pt x="12863055" y="5259"/>
                  </a:lnTo>
                  <a:lnTo>
                    <a:pt x="12905004" y="20240"/>
                  </a:lnTo>
                  <a:lnTo>
                    <a:pt x="12942001" y="43747"/>
                  </a:lnTo>
                  <a:lnTo>
                    <a:pt x="12972853" y="74585"/>
                  </a:lnTo>
                  <a:lnTo>
                    <a:pt x="12996368" y="111560"/>
                  </a:lnTo>
                  <a:lnTo>
                    <a:pt x="13011351" y="153475"/>
                  </a:lnTo>
                  <a:lnTo>
                    <a:pt x="13016611" y="199135"/>
                  </a:lnTo>
                  <a:lnTo>
                    <a:pt x="13016611" y="1048512"/>
                  </a:lnTo>
                  <a:lnTo>
                    <a:pt x="13012733" y="1087556"/>
                  </a:lnTo>
                  <a:lnTo>
                    <a:pt x="13001402" y="1124743"/>
                  </a:lnTo>
                  <a:lnTo>
                    <a:pt x="12983071" y="1159025"/>
                  </a:lnTo>
                  <a:lnTo>
                    <a:pt x="12958191" y="1189354"/>
                  </a:lnTo>
                  <a:lnTo>
                    <a:pt x="12927861" y="1214215"/>
                  </a:lnTo>
                  <a:lnTo>
                    <a:pt x="12893579" y="1232503"/>
                  </a:lnTo>
                  <a:lnTo>
                    <a:pt x="12856392" y="1243790"/>
                  </a:lnTo>
                  <a:lnTo>
                    <a:pt x="12817348" y="1247648"/>
                  </a:lnTo>
                  <a:lnTo>
                    <a:pt x="199135" y="1247648"/>
                  </a:lnTo>
                  <a:lnTo>
                    <a:pt x="153475" y="1242388"/>
                  </a:lnTo>
                  <a:lnTo>
                    <a:pt x="111560" y="1227407"/>
                  </a:lnTo>
                  <a:lnTo>
                    <a:pt x="74585" y="1203900"/>
                  </a:lnTo>
                  <a:lnTo>
                    <a:pt x="43747" y="1173062"/>
                  </a:lnTo>
                  <a:lnTo>
                    <a:pt x="20240" y="1136087"/>
                  </a:lnTo>
                  <a:lnTo>
                    <a:pt x="5259" y="1094172"/>
                  </a:lnTo>
                  <a:lnTo>
                    <a:pt x="0" y="1048512"/>
                  </a:lnTo>
                  <a:lnTo>
                    <a:pt x="0" y="199135"/>
                  </a:lnTo>
                  <a:lnTo>
                    <a:pt x="5259" y="153475"/>
                  </a:lnTo>
                  <a:lnTo>
                    <a:pt x="20240" y="111560"/>
                  </a:lnTo>
                  <a:lnTo>
                    <a:pt x="43747" y="74585"/>
                  </a:lnTo>
                  <a:lnTo>
                    <a:pt x="74585" y="43747"/>
                  </a:lnTo>
                  <a:lnTo>
                    <a:pt x="111560" y="20240"/>
                  </a:lnTo>
                  <a:lnTo>
                    <a:pt x="153475" y="5259"/>
                  </a:lnTo>
                  <a:lnTo>
                    <a:pt x="199135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4019339" y="2739453"/>
            <a:ext cx="2098040" cy="2098040"/>
            <a:chOff x="14019339" y="2739453"/>
            <a:chExt cx="2098040" cy="2098040"/>
          </a:xfrm>
        </p:grpSpPr>
        <p:sp>
          <p:nvSpPr>
            <p:cNvPr id="24" name="object 24"/>
            <p:cNvSpPr/>
            <p:nvPr/>
          </p:nvSpPr>
          <p:spPr>
            <a:xfrm>
              <a:off x="14033627" y="2753741"/>
              <a:ext cx="2069464" cy="2069464"/>
            </a:xfrm>
            <a:custGeom>
              <a:avLst/>
              <a:gdLst/>
              <a:ahLst/>
              <a:cxnLst/>
              <a:rect l="l" t="t" r="r" b="b"/>
              <a:pathLst>
                <a:path w="2069465" h="2069464">
                  <a:moveTo>
                    <a:pt x="1034669" y="0"/>
                  </a:moveTo>
                  <a:lnTo>
                    <a:pt x="985956" y="1126"/>
                  </a:lnTo>
                  <a:lnTo>
                    <a:pt x="937824" y="4472"/>
                  </a:lnTo>
                  <a:lnTo>
                    <a:pt x="890323" y="9987"/>
                  </a:lnTo>
                  <a:lnTo>
                    <a:pt x="843500" y="17623"/>
                  </a:lnTo>
                  <a:lnTo>
                    <a:pt x="797407" y="27329"/>
                  </a:lnTo>
                  <a:lnTo>
                    <a:pt x="752093" y="39056"/>
                  </a:lnTo>
                  <a:lnTo>
                    <a:pt x="707607" y="52753"/>
                  </a:lnTo>
                  <a:lnTo>
                    <a:pt x="663999" y="68372"/>
                  </a:lnTo>
                  <a:lnTo>
                    <a:pt x="621320" y="85863"/>
                  </a:lnTo>
                  <a:lnTo>
                    <a:pt x="579618" y="105175"/>
                  </a:lnTo>
                  <a:lnTo>
                    <a:pt x="538942" y="126259"/>
                  </a:lnTo>
                  <a:lnTo>
                    <a:pt x="499344" y="149066"/>
                  </a:lnTo>
                  <a:lnTo>
                    <a:pt x="460873" y="173545"/>
                  </a:lnTo>
                  <a:lnTo>
                    <a:pt x="423577" y="199648"/>
                  </a:lnTo>
                  <a:lnTo>
                    <a:pt x="387507" y="227323"/>
                  </a:lnTo>
                  <a:lnTo>
                    <a:pt x="352713" y="256522"/>
                  </a:lnTo>
                  <a:lnTo>
                    <a:pt x="319244" y="287195"/>
                  </a:lnTo>
                  <a:lnTo>
                    <a:pt x="287149" y="319293"/>
                  </a:lnTo>
                  <a:lnTo>
                    <a:pt x="256479" y="352764"/>
                  </a:lnTo>
                  <a:lnTo>
                    <a:pt x="227283" y="387561"/>
                  </a:lnTo>
                  <a:lnTo>
                    <a:pt x="199611" y="423632"/>
                  </a:lnTo>
                  <a:lnTo>
                    <a:pt x="173512" y="460928"/>
                  </a:lnTo>
                  <a:lnTo>
                    <a:pt x="149036" y="499401"/>
                  </a:lnTo>
                  <a:lnTo>
                    <a:pt x="126233" y="538999"/>
                  </a:lnTo>
                  <a:lnTo>
                    <a:pt x="105153" y="579673"/>
                  </a:lnTo>
                  <a:lnTo>
                    <a:pt x="85844" y="621374"/>
                  </a:lnTo>
                  <a:lnTo>
                    <a:pt x="68357" y="664051"/>
                  </a:lnTo>
                  <a:lnTo>
                    <a:pt x="52741" y="707656"/>
                  </a:lnTo>
                  <a:lnTo>
                    <a:pt x="39046" y="752138"/>
                  </a:lnTo>
                  <a:lnTo>
                    <a:pt x="27322" y="797447"/>
                  </a:lnTo>
                  <a:lnTo>
                    <a:pt x="17618" y="843534"/>
                  </a:lnTo>
                  <a:lnTo>
                    <a:pt x="9985" y="890350"/>
                  </a:lnTo>
                  <a:lnTo>
                    <a:pt x="4470" y="937844"/>
                  </a:lnTo>
                  <a:lnTo>
                    <a:pt x="1126" y="985967"/>
                  </a:lnTo>
                  <a:lnTo>
                    <a:pt x="0" y="1034668"/>
                  </a:lnTo>
                  <a:lnTo>
                    <a:pt x="1126" y="1083381"/>
                  </a:lnTo>
                  <a:lnTo>
                    <a:pt x="4470" y="1131514"/>
                  </a:lnTo>
                  <a:lnTo>
                    <a:pt x="9985" y="1179017"/>
                  </a:lnTo>
                  <a:lnTo>
                    <a:pt x="17618" y="1225841"/>
                  </a:lnTo>
                  <a:lnTo>
                    <a:pt x="27322" y="1271937"/>
                  </a:lnTo>
                  <a:lnTo>
                    <a:pt x="39046" y="1317254"/>
                  </a:lnTo>
                  <a:lnTo>
                    <a:pt x="52741" y="1361743"/>
                  </a:lnTo>
                  <a:lnTo>
                    <a:pt x="68357" y="1405354"/>
                  </a:lnTo>
                  <a:lnTo>
                    <a:pt x="85844" y="1448038"/>
                  </a:lnTo>
                  <a:lnTo>
                    <a:pt x="105153" y="1489745"/>
                  </a:lnTo>
                  <a:lnTo>
                    <a:pt x="126233" y="1530424"/>
                  </a:lnTo>
                  <a:lnTo>
                    <a:pt x="149036" y="1570027"/>
                  </a:lnTo>
                  <a:lnTo>
                    <a:pt x="173512" y="1608504"/>
                  </a:lnTo>
                  <a:lnTo>
                    <a:pt x="199611" y="1645805"/>
                  </a:lnTo>
                  <a:lnTo>
                    <a:pt x="227283" y="1681880"/>
                  </a:lnTo>
                  <a:lnTo>
                    <a:pt x="256479" y="1716679"/>
                  </a:lnTo>
                  <a:lnTo>
                    <a:pt x="287149" y="1750154"/>
                  </a:lnTo>
                  <a:lnTo>
                    <a:pt x="319244" y="1782254"/>
                  </a:lnTo>
                  <a:lnTo>
                    <a:pt x="352713" y="1812929"/>
                  </a:lnTo>
                  <a:lnTo>
                    <a:pt x="387507" y="1842131"/>
                  </a:lnTo>
                  <a:lnTo>
                    <a:pt x="423577" y="1869808"/>
                  </a:lnTo>
                  <a:lnTo>
                    <a:pt x="460873" y="1895912"/>
                  </a:lnTo>
                  <a:lnTo>
                    <a:pt x="499344" y="1920393"/>
                  </a:lnTo>
                  <a:lnTo>
                    <a:pt x="538942" y="1943201"/>
                  </a:lnTo>
                  <a:lnTo>
                    <a:pt x="579618" y="1964286"/>
                  </a:lnTo>
                  <a:lnTo>
                    <a:pt x="621320" y="1983599"/>
                  </a:lnTo>
                  <a:lnTo>
                    <a:pt x="663999" y="2001090"/>
                  </a:lnTo>
                  <a:lnTo>
                    <a:pt x="707607" y="2016710"/>
                  </a:lnTo>
                  <a:lnTo>
                    <a:pt x="752093" y="2030408"/>
                  </a:lnTo>
                  <a:lnTo>
                    <a:pt x="797407" y="2042135"/>
                  </a:lnTo>
                  <a:lnTo>
                    <a:pt x="843500" y="2051841"/>
                  </a:lnTo>
                  <a:lnTo>
                    <a:pt x="890323" y="2059477"/>
                  </a:lnTo>
                  <a:lnTo>
                    <a:pt x="937824" y="2064992"/>
                  </a:lnTo>
                  <a:lnTo>
                    <a:pt x="985956" y="2068338"/>
                  </a:lnTo>
                  <a:lnTo>
                    <a:pt x="1034669" y="2069464"/>
                  </a:lnTo>
                  <a:lnTo>
                    <a:pt x="1083381" y="2068338"/>
                  </a:lnTo>
                  <a:lnTo>
                    <a:pt x="1131514" y="2064992"/>
                  </a:lnTo>
                  <a:lnTo>
                    <a:pt x="1179017" y="2059477"/>
                  </a:lnTo>
                  <a:lnTo>
                    <a:pt x="1225841" y="2051841"/>
                  </a:lnTo>
                  <a:lnTo>
                    <a:pt x="1271937" y="2042135"/>
                  </a:lnTo>
                  <a:lnTo>
                    <a:pt x="1317254" y="2030408"/>
                  </a:lnTo>
                  <a:lnTo>
                    <a:pt x="1361743" y="2016710"/>
                  </a:lnTo>
                  <a:lnTo>
                    <a:pt x="1405354" y="2001090"/>
                  </a:lnTo>
                  <a:lnTo>
                    <a:pt x="1448038" y="1983599"/>
                  </a:lnTo>
                  <a:lnTo>
                    <a:pt x="1489745" y="1964286"/>
                  </a:lnTo>
                  <a:lnTo>
                    <a:pt x="1530424" y="1943201"/>
                  </a:lnTo>
                  <a:lnTo>
                    <a:pt x="1570027" y="1920393"/>
                  </a:lnTo>
                  <a:lnTo>
                    <a:pt x="1608504" y="1895912"/>
                  </a:lnTo>
                  <a:lnTo>
                    <a:pt x="1645805" y="1869808"/>
                  </a:lnTo>
                  <a:lnTo>
                    <a:pt x="1681880" y="1842131"/>
                  </a:lnTo>
                  <a:lnTo>
                    <a:pt x="1716679" y="1812929"/>
                  </a:lnTo>
                  <a:lnTo>
                    <a:pt x="1750154" y="1782254"/>
                  </a:lnTo>
                  <a:lnTo>
                    <a:pt x="1782254" y="1750154"/>
                  </a:lnTo>
                  <a:lnTo>
                    <a:pt x="1812929" y="1716679"/>
                  </a:lnTo>
                  <a:lnTo>
                    <a:pt x="1842131" y="1681880"/>
                  </a:lnTo>
                  <a:lnTo>
                    <a:pt x="1869808" y="1645805"/>
                  </a:lnTo>
                  <a:lnTo>
                    <a:pt x="1895912" y="1608504"/>
                  </a:lnTo>
                  <a:lnTo>
                    <a:pt x="1920393" y="1570027"/>
                  </a:lnTo>
                  <a:lnTo>
                    <a:pt x="1943201" y="1530424"/>
                  </a:lnTo>
                  <a:lnTo>
                    <a:pt x="1964286" y="1489745"/>
                  </a:lnTo>
                  <a:lnTo>
                    <a:pt x="1983599" y="1448038"/>
                  </a:lnTo>
                  <a:lnTo>
                    <a:pt x="2001090" y="1405354"/>
                  </a:lnTo>
                  <a:lnTo>
                    <a:pt x="2016710" y="1361743"/>
                  </a:lnTo>
                  <a:lnTo>
                    <a:pt x="2030408" y="1317254"/>
                  </a:lnTo>
                  <a:lnTo>
                    <a:pt x="2042135" y="1271937"/>
                  </a:lnTo>
                  <a:lnTo>
                    <a:pt x="2051841" y="1225841"/>
                  </a:lnTo>
                  <a:lnTo>
                    <a:pt x="2059477" y="1179017"/>
                  </a:lnTo>
                  <a:lnTo>
                    <a:pt x="2064992" y="1131514"/>
                  </a:lnTo>
                  <a:lnTo>
                    <a:pt x="2068338" y="1083381"/>
                  </a:lnTo>
                  <a:lnTo>
                    <a:pt x="2069465" y="1034668"/>
                  </a:lnTo>
                  <a:lnTo>
                    <a:pt x="2068338" y="985967"/>
                  </a:lnTo>
                  <a:lnTo>
                    <a:pt x="2064992" y="937844"/>
                  </a:lnTo>
                  <a:lnTo>
                    <a:pt x="2059477" y="890350"/>
                  </a:lnTo>
                  <a:lnTo>
                    <a:pt x="2051841" y="843534"/>
                  </a:lnTo>
                  <a:lnTo>
                    <a:pt x="2042135" y="797447"/>
                  </a:lnTo>
                  <a:lnTo>
                    <a:pt x="2030408" y="752138"/>
                  </a:lnTo>
                  <a:lnTo>
                    <a:pt x="2016710" y="707656"/>
                  </a:lnTo>
                  <a:lnTo>
                    <a:pt x="2001090" y="664051"/>
                  </a:lnTo>
                  <a:lnTo>
                    <a:pt x="1983599" y="621374"/>
                  </a:lnTo>
                  <a:lnTo>
                    <a:pt x="1964286" y="579673"/>
                  </a:lnTo>
                  <a:lnTo>
                    <a:pt x="1943201" y="538999"/>
                  </a:lnTo>
                  <a:lnTo>
                    <a:pt x="1920393" y="499401"/>
                  </a:lnTo>
                  <a:lnTo>
                    <a:pt x="1895912" y="460928"/>
                  </a:lnTo>
                  <a:lnTo>
                    <a:pt x="1869808" y="423632"/>
                  </a:lnTo>
                  <a:lnTo>
                    <a:pt x="1842131" y="387561"/>
                  </a:lnTo>
                  <a:lnTo>
                    <a:pt x="1812929" y="352764"/>
                  </a:lnTo>
                  <a:lnTo>
                    <a:pt x="1782254" y="319293"/>
                  </a:lnTo>
                  <a:lnTo>
                    <a:pt x="1750154" y="287195"/>
                  </a:lnTo>
                  <a:lnTo>
                    <a:pt x="1716679" y="256522"/>
                  </a:lnTo>
                  <a:lnTo>
                    <a:pt x="1681880" y="227323"/>
                  </a:lnTo>
                  <a:lnTo>
                    <a:pt x="1645805" y="199648"/>
                  </a:lnTo>
                  <a:lnTo>
                    <a:pt x="1608504" y="173545"/>
                  </a:lnTo>
                  <a:lnTo>
                    <a:pt x="1570027" y="149066"/>
                  </a:lnTo>
                  <a:lnTo>
                    <a:pt x="1530424" y="126259"/>
                  </a:lnTo>
                  <a:lnTo>
                    <a:pt x="1489745" y="105175"/>
                  </a:lnTo>
                  <a:lnTo>
                    <a:pt x="1448038" y="85863"/>
                  </a:lnTo>
                  <a:lnTo>
                    <a:pt x="1405354" y="68372"/>
                  </a:lnTo>
                  <a:lnTo>
                    <a:pt x="1361743" y="52753"/>
                  </a:lnTo>
                  <a:lnTo>
                    <a:pt x="1317254" y="39056"/>
                  </a:lnTo>
                  <a:lnTo>
                    <a:pt x="1271937" y="27329"/>
                  </a:lnTo>
                  <a:lnTo>
                    <a:pt x="1225841" y="17623"/>
                  </a:lnTo>
                  <a:lnTo>
                    <a:pt x="1179017" y="9987"/>
                  </a:lnTo>
                  <a:lnTo>
                    <a:pt x="1131514" y="4472"/>
                  </a:lnTo>
                  <a:lnTo>
                    <a:pt x="1083381" y="1126"/>
                  </a:lnTo>
                  <a:lnTo>
                    <a:pt x="1034669" y="0"/>
                  </a:lnTo>
                  <a:close/>
                </a:path>
              </a:pathLst>
            </a:custGeom>
            <a:solidFill>
              <a:srgbClr val="F8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033627" y="2753741"/>
              <a:ext cx="2069464" cy="2069464"/>
            </a:xfrm>
            <a:custGeom>
              <a:avLst/>
              <a:gdLst/>
              <a:ahLst/>
              <a:cxnLst/>
              <a:rect l="l" t="t" r="r" b="b"/>
              <a:pathLst>
                <a:path w="2069465" h="2069464">
                  <a:moveTo>
                    <a:pt x="1034669" y="0"/>
                  </a:moveTo>
                  <a:lnTo>
                    <a:pt x="985956" y="1126"/>
                  </a:lnTo>
                  <a:lnTo>
                    <a:pt x="937824" y="4472"/>
                  </a:lnTo>
                  <a:lnTo>
                    <a:pt x="890323" y="9987"/>
                  </a:lnTo>
                  <a:lnTo>
                    <a:pt x="843500" y="17623"/>
                  </a:lnTo>
                  <a:lnTo>
                    <a:pt x="797407" y="27329"/>
                  </a:lnTo>
                  <a:lnTo>
                    <a:pt x="752093" y="39056"/>
                  </a:lnTo>
                  <a:lnTo>
                    <a:pt x="707607" y="52753"/>
                  </a:lnTo>
                  <a:lnTo>
                    <a:pt x="663999" y="68372"/>
                  </a:lnTo>
                  <a:lnTo>
                    <a:pt x="621320" y="85863"/>
                  </a:lnTo>
                  <a:lnTo>
                    <a:pt x="579618" y="105175"/>
                  </a:lnTo>
                  <a:lnTo>
                    <a:pt x="538942" y="126259"/>
                  </a:lnTo>
                  <a:lnTo>
                    <a:pt x="499344" y="149066"/>
                  </a:lnTo>
                  <a:lnTo>
                    <a:pt x="460873" y="173545"/>
                  </a:lnTo>
                  <a:lnTo>
                    <a:pt x="423577" y="199648"/>
                  </a:lnTo>
                  <a:lnTo>
                    <a:pt x="387507" y="227323"/>
                  </a:lnTo>
                  <a:lnTo>
                    <a:pt x="352713" y="256522"/>
                  </a:lnTo>
                  <a:lnTo>
                    <a:pt x="319244" y="287195"/>
                  </a:lnTo>
                  <a:lnTo>
                    <a:pt x="287149" y="319293"/>
                  </a:lnTo>
                  <a:lnTo>
                    <a:pt x="256479" y="352764"/>
                  </a:lnTo>
                  <a:lnTo>
                    <a:pt x="227283" y="387561"/>
                  </a:lnTo>
                  <a:lnTo>
                    <a:pt x="199611" y="423632"/>
                  </a:lnTo>
                  <a:lnTo>
                    <a:pt x="173512" y="460928"/>
                  </a:lnTo>
                  <a:lnTo>
                    <a:pt x="149036" y="499401"/>
                  </a:lnTo>
                  <a:lnTo>
                    <a:pt x="126233" y="538999"/>
                  </a:lnTo>
                  <a:lnTo>
                    <a:pt x="105153" y="579673"/>
                  </a:lnTo>
                  <a:lnTo>
                    <a:pt x="85844" y="621374"/>
                  </a:lnTo>
                  <a:lnTo>
                    <a:pt x="68357" y="664051"/>
                  </a:lnTo>
                  <a:lnTo>
                    <a:pt x="52741" y="707656"/>
                  </a:lnTo>
                  <a:lnTo>
                    <a:pt x="39046" y="752138"/>
                  </a:lnTo>
                  <a:lnTo>
                    <a:pt x="27322" y="797447"/>
                  </a:lnTo>
                  <a:lnTo>
                    <a:pt x="17618" y="843534"/>
                  </a:lnTo>
                  <a:lnTo>
                    <a:pt x="9985" y="890350"/>
                  </a:lnTo>
                  <a:lnTo>
                    <a:pt x="4470" y="937844"/>
                  </a:lnTo>
                  <a:lnTo>
                    <a:pt x="1126" y="985967"/>
                  </a:lnTo>
                  <a:lnTo>
                    <a:pt x="0" y="1034668"/>
                  </a:lnTo>
                  <a:lnTo>
                    <a:pt x="1126" y="1083381"/>
                  </a:lnTo>
                  <a:lnTo>
                    <a:pt x="4470" y="1131514"/>
                  </a:lnTo>
                  <a:lnTo>
                    <a:pt x="9985" y="1179017"/>
                  </a:lnTo>
                  <a:lnTo>
                    <a:pt x="17618" y="1225841"/>
                  </a:lnTo>
                  <a:lnTo>
                    <a:pt x="27322" y="1271937"/>
                  </a:lnTo>
                  <a:lnTo>
                    <a:pt x="39046" y="1317254"/>
                  </a:lnTo>
                  <a:lnTo>
                    <a:pt x="52741" y="1361743"/>
                  </a:lnTo>
                  <a:lnTo>
                    <a:pt x="68357" y="1405354"/>
                  </a:lnTo>
                  <a:lnTo>
                    <a:pt x="85844" y="1448038"/>
                  </a:lnTo>
                  <a:lnTo>
                    <a:pt x="105153" y="1489745"/>
                  </a:lnTo>
                  <a:lnTo>
                    <a:pt x="126233" y="1530424"/>
                  </a:lnTo>
                  <a:lnTo>
                    <a:pt x="149036" y="1570027"/>
                  </a:lnTo>
                  <a:lnTo>
                    <a:pt x="173512" y="1608504"/>
                  </a:lnTo>
                  <a:lnTo>
                    <a:pt x="199611" y="1645805"/>
                  </a:lnTo>
                  <a:lnTo>
                    <a:pt x="227283" y="1681880"/>
                  </a:lnTo>
                  <a:lnTo>
                    <a:pt x="256479" y="1716679"/>
                  </a:lnTo>
                  <a:lnTo>
                    <a:pt x="287149" y="1750154"/>
                  </a:lnTo>
                  <a:lnTo>
                    <a:pt x="319244" y="1782254"/>
                  </a:lnTo>
                  <a:lnTo>
                    <a:pt x="352713" y="1812929"/>
                  </a:lnTo>
                  <a:lnTo>
                    <a:pt x="387507" y="1842131"/>
                  </a:lnTo>
                  <a:lnTo>
                    <a:pt x="423577" y="1869808"/>
                  </a:lnTo>
                  <a:lnTo>
                    <a:pt x="460873" y="1895912"/>
                  </a:lnTo>
                  <a:lnTo>
                    <a:pt x="499344" y="1920393"/>
                  </a:lnTo>
                  <a:lnTo>
                    <a:pt x="538942" y="1943201"/>
                  </a:lnTo>
                  <a:lnTo>
                    <a:pt x="579618" y="1964286"/>
                  </a:lnTo>
                  <a:lnTo>
                    <a:pt x="621320" y="1983599"/>
                  </a:lnTo>
                  <a:lnTo>
                    <a:pt x="663999" y="2001090"/>
                  </a:lnTo>
                  <a:lnTo>
                    <a:pt x="707607" y="2016710"/>
                  </a:lnTo>
                  <a:lnTo>
                    <a:pt x="752093" y="2030408"/>
                  </a:lnTo>
                  <a:lnTo>
                    <a:pt x="797407" y="2042135"/>
                  </a:lnTo>
                  <a:lnTo>
                    <a:pt x="843500" y="2051841"/>
                  </a:lnTo>
                  <a:lnTo>
                    <a:pt x="890323" y="2059477"/>
                  </a:lnTo>
                  <a:lnTo>
                    <a:pt x="937824" y="2064992"/>
                  </a:lnTo>
                  <a:lnTo>
                    <a:pt x="985956" y="2068338"/>
                  </a:lnTo>
                  <a:lnTo>
                    <a:pt x="1034669" y="2069464"/>
                  </a:lnTo>
                  <a:lnTo>
                    <a:pt x="1083381" y="2068338"/>
                  </a:lnTo>
                  <a:lnTo>
                    <a:pt x="1131514" y="2064992"/>
                  </a:lnTo>
                  <a:lnTo>
                    <a:pt x="1179017" y="2059477"/>
                  </a:lnTo>
                  <a:lnTo>
                    <a:pt x="1225841" y="2051841"/>
                  </a:lnTo>
                  <a:lnTo>
                    <a:pt x="1271937" y="2042135"/>
                  </a:lnTo>
                  <a:lnTo>
                    <a:pt x="1317254" y="2030408"/>
                  </a:lnTo>
                  <a:lnTo>
                    <a:pt x="1361743" y="2016710"/>
                  </a:lnTo>
                  <a:lnTo>
                    <a:pt x="1405354" y="2001090"/>
                  </a:lnTo>
                  <a:lnTo>
                    <a:pt x="1448038" y="1983599"/>
                  </a:lnTo>
                  <a:lnTo>
                    <a:pt x="1489745" y="1964286"/>
                  </a:lnTo>
                  <a:lnTo>
                    <a:pt x="1530424" y="1943201"/>
                  </a:lnTo>
                  <a:lnTo>
                    <a:pt x="1570027" y="1920393"/>
                  </a:lnTo>
                  <a:lnTo>
                    <a:pt x="1608504" y="1895912"/>
                  </a:lnTo>
                  <a:lnTo>
                    <a:pt x="1645805" y="1869808"/>
                  </a:lnTo>
                  <a:lnTo>
                    <a:pt x="1681880" y="1842131"/>
                  </a:lnTo>
                  <a:lnTo>
                    <a:pt x="1716679" y="1812929"/>
                  </a:lnTo>
                  <a:lnTo>
                    <a:pt x="1750154" y="1782254"/>
                  </a:lnTo>
                  <a:lnTo>
                    <a:pt x="1782254" y="1750154"/>
                  </a:lnTo>
                  <a:lnTo>
                    <a:pt x="1812929" y="1716679"/>
                  </a:lnTo>
                  <a:lnTo>
                    <a:pt x="1842131" y="1681880"/>
                  </a:lnTo>
                  <a:lnTo>
                    <a:pt x="1869808" y="1645805"/>
                  </a:lnTo>
                  <a:lnTo>
                    <a:pt x="1895912" y="1608504"/>
                  </a:lnTo>
                  <a:lnTo>
                    <a:pt x="1920393" y="1570027"/>
                  </a:lnTo>
                  <a:lnTo>
                    <a:pt x="1943201" y="1530424"/>
                  </a:lnTo>
                  <a:lnTo>
                    <a:pt x="1964286" y="1489745"/>
                  </a:lnTo>
                  <a:lnTo>
                    <a:pt x="1983599" y="1448038"/>
                  </a:lnTo>
                  <a:lnTo>
                    <a:pt x="2001090" y="1405354"/>
                  </a:lnTo>
                  <a:lnTo>
                    <a:pt x="2016710" y="1361743"/>
                  </a:lnTo>
                  <a:lnTo>
                    <a:pt x="2030408" y="1317254"/>
                  </a:lnTo>
                  <a:lnTo>
                    <a:pt x="2042135" y="1271937"/>
                  </a:lnTo>
                  <a:lnTo>
                    <a:pt x="2051841" y="1225841"/>
                  </a:lnTo>
                  <a:lnTo>
                    <a:pt x="2059477" y="1179017"/>
                  </a:lnTo>
                  <a:lnTo>
                    <a:pt x="2064992" y="1131514"/>
                  </a:lnTo>
                  <a:lnTo>
                    <a:pt x="2068338" y="1083381"/>
                  </a:lnTo>
                  <a:lnTo>
                    <a:pt x="2069465" y="1034668"/>
                  </a:lnTo>
                  <a:lnTo>
                    <a:pt x="2068338" y="985967"/>
                  </a:lnTo>
                  <a:lnTo>
                    <a:pt x="2064992" y="937844"/>
                  </a:lnTo>
                  <a:lnTo>
                    <a:pt x="2059477" y="890350"/>
                  </a:lnTo>
                  <a:lnTo>
                    <a:pt x="2051841" y="843534"/>
                  </a:lnTo>
                  <a:lnTo>
                    <a:pt x="2042135" y="797447"/>
                  </a:lnTo>
                  <a:lnTo>
                    <a:pt x="2030408" y="752138"/>
                  </a:lnTo>
                  <a:lnTo>
                    <a:pt x="2016710" y="707656"/>
                  </a:lnTo>
                  <a:lnTo>
                    <a:pt x="2001090" y="664051"/>
                  </a:lnTo>
                  <a:lnTo>
                    <a:pt x="1983599" y="621374"/>
                  </a:lnTo>
                  <a:lnTo>
                    <a:pt x="1964286" y="579673"/>
                  </a:lnTo>
                  <a:lnTo>
                    <a:pt x="1943201" y="538999"/>
                  </a:lnTo>
                  <a:lnTo>
                    <a:pt x="1920393" y="499401"/>
                  </a:lnTo>
                  <a:lnTo>
                    <a:pt x="1895912" y="460928"/>
                  </a:lnTo>
                  <a:lnTo>
                    <a:pt x="1869808" y="423632"/>
                  </a:lnTo>
                  <a:lnTo>
                    <a:pt x="1842131" y="387561"/>
                  </a:lnTo>
                  <a:lnTo>
                    <a:pt x="1812929" y="352764"/>
                  </a:lnTo>
                  <a:lnTo>
                    <a:pt x="1782254" y="319293"/>
                  </a:lnTo>
                  <a:lnTo>
                    <a:pt x="1750154" y="287195"/>
                  </a:lnTo>
                  <a:lnTo>
                    <a:pt x="1716679" y="256522"/>
                  </a:lnTo>
                  <a:lnTo>
                    <a:pt x="1681880" y="227323"/>
                  </a:lnTo>
                  <a:lnTo>
                    <a:pt x="1645805" y="199648"/>
                  </a:lnTo>
                  <a:lnTo>
                    <a:pt x="1608504" y="173545"/>
                  </a:lnTo>
                  <a:lnTo>
                    <a:pt x="1570027" y="149066"/>
                  </a:lnTo>
                  <a:lnTo>
                    <a:pt x="1530424" y="126259"/>
                  </a:lnTo>
                  <a:lnTo>
                    <a:pt x="1489745" y="105175"/>
                  </a:lnTo>
                  <a:lnTo>
                    <a:pt x="1448038" y="85863"/>
                  </a:lnTo>
                  <a:lnTo>
                    <a:pt x="1405354" y="68372"/>
                  </a:lnTo>
                  <a:lnTo>
                    <a:pt x="1361743" y="52753"/>
                  </a:lnTo>
                  <a:lnTo>
                    <a:pt x="1317254" y="39056"/>
                  </a:lnTo>
                  <a:lnTo>
                    <a:pt x="1271937" y="27329"/>
                  </a:lnTo>
                  <a:lnTo>
                    <a:pt x="1225841" y="17623"/>
                  </a:lnTo>
                  <a:lnTo>
                    <a:pt x="1179017" y="9987"/>
                  </a:lnTo>
                  <a:lnTo>
                    <a:pt x="1131514" y="4472"/>
                  </a:lnTo>
                  <a:lnTo>
                    <a:pt x="1083381" y="1126"/>
                  </a:lnTo>
                  <a:lnTo>
                    <a:pt x="1034669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19910" y="2965323"/>
              <a:ext cx="1243596" cy="145834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698109" y="7663116"/>
            <a:ext cx="7020559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7585" algn="l"/>
                <a:tab pos="3844925" algn="l"/>
                <a:tab pos="4972685" algn="l"/>
              </a:tabLst>
            </a:pPr>
            <a:r>
              <a:rPr sz="2900" b="1" spc="-65" dirty="0">
                <a:latin typeface="Trebuchet MS"/>
                <a:cs typeface="Trebuchet MS"/>
              </a:rPr>
              <a:t>Sunumumuz	</a:t>
            </a:r>
            <a:r>
              <a:rPr sz="2900" b="1" spc="204" dirty="0">
                <a:latin typeface="Trebuchet MS"/>
                <a:cs typeface="Trebuchet MS"/>
              </a:rPr>
              <a:t>burada	</a:t>
            </a:r>
            <a:r>
              <a:rPr sz="2900" b="1" spc="235" dirty="0">
                <a:latin typeface="Trebuchet MS"/>
                <a:cs typeface="Trebuchet MS"/>
              </a:rPr>
              <a:t>sona	</a:t>
            </a:r>
            <a:r>
              <a:rPr sz="2900" b="1" spc="459" dirty="0">
                <a:latin typeface="Trebuchet MS"/>
                <a:cs typeface="Trebuchet MS"/>
              </a:rPr>
              <a:t>ermiştir.</a:t>
            </a:r>
            <a:endParaRPr sz="29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183701" y="6891210"/>
            <a:ext cx="2072639" cy="2072639"/>
            <a:chOff x="2183701" y="6891210"/>
            <a:chExt cx="2072639" cy="2072639"/>
          </a:xfrm>
        </p:grpSpPr>
        <p:sp>
          <p:nvSpPr>
            <p:cNvPr id="29" name="object 29"/>
            <p:cNvSpPr/>
            <p:nvPr/>
          </p:nvSpPr>
          <p:spPr>
            <a:xfrm>
              <a:off x="2197989" y="6905497"/>
              <a:ext cx="2044064" cy="2044064"/>
            </a:xfrm>
            <a:custGeom>
              <a:avLst/>
              <a:gdLst/>
              <a:ahLst/>
              <a:cxnLst/>
              <a:rect l="l" t="t" r="r" b="b"/>
              <a:pathLst>
                <a:path w="2044064" h="2044065">
                  <a:moveTo>
                    <a:pt x="1021969" y="0"/>
                  </a:moveTo>
                  <a:lnTo>
                    <a:pt x="973862" y="1112"/>
                  </a:lnTo>
                  <a:lnTo>
                    <a:pt x="926328" y="4416"/>
                  </a:lnTo>
                  <a:lnTo>
                    <a:pt x="879415" y="9864"/>
                  </a:lnTo>
                  <a:lnTo>
                    <a:pt x="833173" y="17406"/>
                  </a:lnTo>
                  <a:lnTo>
                    <a:pt x="787650" y="26992"/>
                  </a:lnTo>
                  <a:lnTo>
                    <a:pt x="742895" y="38574"/>
                  </a:lnTo>
                  <a:lnTo>
                    <a:pt x="698959" y="52103"/>
                  </a:lnTo>
                  <a:lnTo>
                    <a:pt x="655889" y="67529"/>
                  </a:lnTo>
                  <a:lnTo>
                    <a:pt x="613735" y="84804"/>
                  </a:lnTo>
                  <a:lnTo>
                    <a:pt x="572545" y="103879"/>
                  </a:lnTo>
                  <a:lnTo>
                    <a:pt x="532370" y="124704"/>
                  </a:lnTo>
                  <a:lnTo>
                    <a:pt x="493258" y="147230"/>
                  </a:lnTo>
                  <a:lnTo>
                    <a:pt x="455258" y="171408"/>
                  </a:lnTo>
                  <a:lnTo>
                    <a:pt x="418420" y="197189"/>
                  </a:lnTo>
                  <a:lnTo>
                    <a:pt x="382792" y="224524"/>
                  </a:lnTo>
                  <a:lnTo>
                    <a:pt x="348423" y="253364"/>
                  </a:lnTo>
                  <a:lnTo>
                    <a:pt x="315363" y="283660"/>
                  </a:lnTo>
                  <a:lnTo>
                    <a:pt x="283660" y="315363"/>
                  </a:lnTo>
                  <a:lnTo>
                    <a:pt x="253364" y="348423"/>
                  </a:lnTo>
                  <a:lnTo>
                    <a:pt x="224524" y="382792"/>
                  </a:lnTo>
                  <a:lnTo>
                    <a:pt x="197189" y="418420"/>
                  </a:lnTo>
                  <a:lnTo>
                    <a:pt x="171408" y="455258"/>
                  </a:lnTo>
                  <a:lnTo>
                    <a:pt x="147230" y="493258"/>
                  </a:lnTo>
                  <a:lnTo>
                    <a:pt x="124704" y="532370"/>
                  </a:lnTo>
                  <a:lnTo>
                    <a:pt x="103879" y="572545"/>
                  </a:lnTo>
                  <a:lnTo>
                    <a:pt x="84804" y="613735"/>
                  </a:lnTo>
                  <a:lnTo>
                    <a:pt x="67529" y="655889"/>
                  </a:lnTo>
                  <a:lnTo>
                    <a:pt x="52103" y="698959"/>
                  </a:lnTo>
                  <a:lnTo>
                    <a:pt x="38574" y="742895"/>
                  </a:lnTo>
                  <a:lnTo>
                    <a:pt x="26992" y="787650"/>
                  </a:lnTo>
                  <a:lnTo>
                    <a:pt x="17406" y="833173"/>
                  </a:lnTo>
                  <a:lnTo>
                    <a:pt x="9864" y="879415"/>
                  </a:lnTo>
                  <a:lnTo>
                    <a:pt x="4416" y="926328"/>
                  </a:lnTo>
                  <a:lnTo>
                    <a:pt x="1112" y="973862"/>
                  </a:lnTo>
                  <a:lnTo>
                    <a:pt x="0" y="1021969"/>
                  </a:lnTo>
                  <a:lnTo>
                    <a:pt x="1112" y="1070075"/>
                  </a:lnTo>
                  <a:lnTo>
                    <a:pt x="4416" y="1117609"/>
                  </a:lnTo>
                  <a:lnTo>
                    <a:pt x="9864" y="1164522"/>
                  </a:lnTo>
                  <a:lnTo>
                    <a:pt x="17406" y="1210764"/>
                  </a:lnTo>
                  <a:lnTo>
                    <a:pt x="26992" y="1256287"/>
                  </a:lnTo>
                  <a:lnTo>
                    <a:pt x="38574" y="1301042"/>
                  </a:lnTo>
                  <a:lnTo>
                    <a:pt x="52103" y="1344978"/>
                  </a:lnTo>
                  <a:lnTo>
                    <a:pt x="67529" y="1388048"/>
                  </a:lnTo>
                  <a:lnTo>
                    <a:pt x="84804" y="1430202"/>
                  </a:lnTo>
                  <a:lnTo>
                    <a:pt x="103879" y="1471392"/>
                  </a:lnTo>
                  <a:lnTo>
                    <a:pt x="124704" y="1511567"/>
                  </a:lnTo>
                  <a:lnTo>
                    <a:pt x="147230" y="1550679"/>
                  </a:lnTo>
                  <a:lnTo>
                    <a:pt x="171408" y="1588679"/>
                  </a:lnTo>
                  <a:lnTo>
                    <a:pt x="197189" y="1625517"/>
                  </a:lnTo>
                  <a:lnTo>
                    <a:pt x="224524" y="1661145"/>
                  </a:lnTo>
                  <a:lnTo>
                    <a:pt x="253364" y="1695514"/>
                  </a:lnTo>
                  <a:lnTo>
                    <a:pt x="283660" y="1728574"/>
                  </a:lnTo>
                  <a:lnTo>
                    <a:pt x="315363" y="1760277"/>
                  </a:lnTo>
                  <a:lnTo>
                    <a:pt x="348423" y="1790573"/>
                  </a:lnTo>
                  <a:lnTo>
                    <a:pt x="382792" y="1819413"/>
                  </a:lnTo>
                  <a:lnTo>
                    <a:pt x="418420" y="1846748"/>
                  </a:lnTo>
                  <a:lnTo>
                    <a:pt x="455258" y="1872529"/>
                  </a:lnTo>
                  <a:lnTo>
                    <a:pt x="493258" y="1896707"/>
                  </a:lnTo>
                  <a:lnTo>
                    <a:pt x="532370" y="1919233"/>
                  </a:lnTo>
                  <a:lnTo>
                    <a:pt x="572545" y="1940058"/>
                  </a:lnTo>
                  <a:lnTo>
                    <a:pt x="613735" y="1959133"/>
                  </a:lnTo>
                  <a:lnTo>
                    <a:pt x="655889" y="1976408"/>
                  </a:lnTo>
                  <a:lnTo>
                    <a:pt x="698959" y="1991834"/>
                  </a:lnTo>
                  <a:lnTo>
                    <a:pt x="742895" y="2005363"/>
                  </a:lnTo>
                  <a:lnTo>
                    <a:pt x="787650" y="2016945"/>
                  </a:lnTo>
                  <a:lnTo>
                    <a:pt x="833173" y="2026531"/>
                  </a:lnTo>
                  <a:lnTo>
                    <a:pt x="879415" y="2034073"/>
                  </a:lnTo>
                  <a:lnTo>
                    <a:pt x="926328" y="2039521"/>
                  </a:lnTo>
                  <a:lnTo>
                    <a:pt x="973862" y="2042825"/>
                  </a:lnTo>
                  <a:lnTo>
                    <a:pt x="1021969" y="2043938"/>
                  </a:lnTo>
                  <a:lnTo>
                    <a:pt x="1070075" y="2042825"/>
                  </a:lnTo>
                  <a:lnTo>
                    <a:pt x="1117609" y="2039521"/>
                  </a:lnTo>
                  <a:lnTo>
                    <a:pt x="1164522" y="2034073"/>
                  </a:lnTo>
                  <a:lnTo>
                    <a:pt x="1210764" y="2026531"/>
                  </a:lnTo>
                  <a:lnTo>
                    <a:pt x="1256287" y="2016945"/>
                  </a:lnTo>
                  <a:lnTo>
                    <a:pt x="1301042" y="2005363"/>
                  </a:lnTo>
                  <a:lnTo>
                    <a:pt x="1344978" y="1991834"/>
                  </a:lnTo>
                  <a:lnTo>
                    <a:pt x="1388048" y="1976408"/>
                  </a:lnTo>
                  <a:lnTo>
                    <a:pt x="1430202" y="1959133"/>
                  </a:lnTo>
                  <a:lnTo>
                    <a:pt x="1471392" y="1940058"/>
                  </a:lnTo>
                  <a:lnTo>
                    <a:pt x="1511567" y="1919233"/>
                  </a:lnTo>
                  <a:lnTo>
                    <a:pt x="1550679" y="1896707"/>
                  </a:lnTo>
                  <a:lnTo>
                    <a:pt x="1588679" y="1872529"/>
                  </a:lnTo>
                  <a:lnTo>
                    <a:pt x="1625517" y="1846748"/>
                  </a:lnTo>
                  <a:lnTo>
                    <a:pt x="1661145" y="1819413"/>
                  </a:lnTo>
                  <a:lnTo>
                    <a:pt x="1695514" y="1790573"/>
                  </a:lnTo>
                  <a:lnTo>
                    <a:pt x="1728574" y="1760277"/>
                  </a:lnTo>
                  <a:lnTo>
                    <a:pt x="1760277" y="1728574"/>
                  </a:lnTo>
                  <a:lnTo>
                    <a:pt x="1790573" y="1695514"/>
                  </a:lnTo>
                  <a:lnTo>
                    <a:pt x="1819413" y="1661145"/>
                  </a:lnTo>
                  <a:lnTo>
                    <a:pt x="1846748" y="1625517"/>
                  </a:lnTo>
                  <a:lnTo>
                    <a:pt x="1872529" y="1588679"/>
                  </a:lnTo>
                  <a:lnTo>
                    <a:pt x="1896707" y="1550679"/>
                  </a:lnTo>
                  <a:lnTo>
                    <a:pt x="1919233" y="1511567"/>
                  </a:lnTo>
                  <a:lnTo>
                    <a:pt x="1940058" y="1471392"/>
                  </a:lnTo>
                  <a:lnTo>
                    <a:pt x="1959133" y="1430202"/>
                  </a:lnTo>
                  <a:lnTo>
                    <a:pt x="1976408" y="1388048"/>
                  </a:lnTo>
                  <a:lnTo>
                    <a:pt x="1991834" y="1344978"/>
                  </a:lnTo>
                  <a:lnTo>
                    <a:pt x="2005363" y="1301042"/>
                  </a:lnTo>
                  <a:lnTo>
                    <a:pt x="2016945" y="1256287"/>
                  </a:lnTo>
                  <a:lnTo>
                    <a:pt x="2026531" y="1210764"/>
                  </a:lnTo>
                  <a:lnTo>
                    <a:pt x="2034073" y="1164522"/>
                  </a:lnTo>
                  <a:lnTo>
                    <a:pt x="2039521" y="1117609"/>
                  </a:lnTo>
                  <a:lnTo>
                    <a:pt x="2042825" y="1070075"/>
                  </a:lnTo>
                  <a:lnTo>
                    <a:pt x="2043938" y="1021969"/>
                  </a:lnTo>
                  <a:lnTo>
                    <a:pt x="2042825" y="973862"/>
                  </a:lnTo>
                  <a:lnTo>
                    <a:pt x="2039521" y="926328"/>
                  </a:lnTo>
                  <a:lnTo>
                    <a:pt x="2034073" y="879415"/>
                  </a:lnTo>
                  <a:lnTo>
                    <a:pt x="2026531" y="833173"/>
                  </a:lnTo>
                  <a:lnTo>
                    <a:pt x="2016945" y="787650"/>
                  </a:lnTo>
                  <a:lnTo>
                    <a:pt x="2005363" y="742895"/>
                  </a:lnTo>
                  <a:lnTo>
                    <a:pt x="1991834" y="698959"/>
                  </a:lnTo>
                  <a:lnTo>
                    <a:pt x="1976408" y="655889"/>
                  </a:lnTo>
                  <a:lnTo>
                    <a:pt x="1959133" y="613735"/>
                  </a:lnTo>
                  <a:lnTo>
                    <a:pt x="1940058" y="572545"/>
                  </a:lnTo>
                  <a:lnTo>
                    <a:pt x="1919233" y="532370"/>
                  </a:lnTo>
                  <a:lnTo>
                    <a:pt x="1896707" y="493258"/>
                  </a:lnTo>
                  <a:lnTo>
                    <a:pt x="1872529" y="455258"/>
                  </a:lnTo>
                  <a:lnTo>
                    <a:pt x="1846748" y="418420"/>
                  </a:lnTo>
                  <a:lnTo>
                    <a:pt x="1819413" y="382792"/>
                  </a:lnTo>
                  <a:lnTo>
                    <a:pt x="1790573" y="348423"/>
                  </a:lnTo>
                  <a:lnTo>
                    <a:pt x="1760277" y="315363"/>
                  </a:lnTo>
                  <a:lnTo>
                    <a:pt x="1728574" y="283660"/>
                  </a:lnTo>
                  <a:lnTo>
                    <a:pt x="1695514" y="253364"/>
                  </a:lnTo>
                  <a:lnTo>
                    <a:pt x="1661145" y="224524"/>
                  </a:lnTo>
                  <a:lnTo>
                    <a:pt x="1625517" y="197189"/>
                  </a:lnTo>
                  <a:lnTo>
                    <a:pt x="1588679" y="171408"/>
                  </a:lnTo>
                  <a:lnTo>
                    <a:pt x="1550679" y="147230"/>
                  </a:lnTo>
                  <a:lnTo>
                    <a:pt x="1511567" y="124704"/>
                  </a:lnTo>
                  <a:lnTo>
                    <a:pt x="1471392" y="103879"/>
                  </a:lnTo>
                  <a:lnTo>
                    <a:pt x="1430202" y="84804"/>
                  </a:lnTo>
                  <a:lnTo>
                    <a:pt x="1388048" y="67529"/>
                  </a:lnTo>
                  <a:lnTo>
                    <a:pt x="1344978" y="52103"/>
                  </a:lnTo>
                  <a:lnTo>
                    <a:pt x="1301042" y="38574"/>
                  </a:lnTo>
                  <a:lnTo>
                    <a:pt x="1256287" y="26992"/>
                  </a:lnTo>
                  <a:lnTo>
                    <a:pt x="1210764" y="17406"/>
                  </a:lnTo>
                  <a:lnTo>
                    <a:pt x="1164522" y="9864"/>
                  </a:lnTo>
                  <a:lnTo>
                    <a:pt x="1117609" y="4416"/>
                  </a:lnTo>
                  <a:lnTo>
                    <a:pt x="1070075" y="1112"/>
                  </a:lnTo>
                  <a:lnTo>
                    <a:pt x="1021969" y="0"/>
                  </a:lnTo>
                  <a:close/>
                </a:path>
              </a:pathLst>
            </a:custGeom>
            <a:solidFill>
              <a:srgbClr val="FCD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97989" y="6905497"/>
              <a:ext cx="2044064" cy="2044064"/>
            </a:xfrm>
            <a:custGeom>
              <a:avLst/>
              <a:gdLst/>
              <a:ahLst/>
              <a:cxnLst/>
              <a:rect l="l" t="t" r="r" b="b"/>
              <a:pathLst>
                <a:path w="2044064" h="2044065">
                  <a:moveTo>
                    <a:pt x="1021969" y="0"/>
                  </a:moveTo>
                  <a:lnTo>
                    <a:pt x="973862" y="1112"/>
                  </a:lnTo>
                  <a:lnTo>
                    <a:pt x="926328" y="4416"/>
                  </a:lnTo>
                  <a:lnTo>
                    <a:pt x="879415" y="9864"/>
                  </a:lnTo>
                  <a:lnTo>
                    <a:pt x="833173" y="17406"/>
                  </a:lnTo>
                  <a:lnTo>
                    <a:pt x="787650" y="26992"/>
                  </a:lnTo>
                  <a:lnTo>
                    <a:pt x="742895" y="38574"/>
                  </a:lnTo>
                  <a:lnTo>
                    <a:pt x="698959" y="52103"/>
                  </a:lnTo>
                  <a:lnTo>
                    <a:pt x="655889" y="67529"/>
                  </a:lnTo>
                  <a:lnTo>
                    <a:pt x="613735" y="84804"/>
                  </a:lnTo>
                  <a:lnTo>
                    <a:pt x="572545" y="103879"/>
                  </a:lnTo>
                  <a:lnTo>
                    <a:pt x="532370" y="124704"/>
                  </a:lnTo>
                  <a:lnTo>
                    <a:pt x="493258" y="147230"/>
                  </a:lnTo>
                  <a:lnTo>
                    <a:pt x="455258" y="171408"/>
                  </a:lnTo>
                  <a:lnTo>
                    <a:pt x="418420" y="197189"/>
                  </a:lnTo>
                  <a:lnTo>
                    <a:pt x="382792" y="224524"/>
                  </a:lnTo>
                  <a:lnTo>
                    <a:pt x="348423" y="253364"/>
                  </a:lnTo>
                  <a:lnTo>
                    <a:pt x="315363" y="283660"/>
                  </a:lnTo>
                  <a:lnTo>
                    <a:pt x="283660" y="315363"/>
                  </a:lnTo>
                  <a:lnTo>
                    <a:pt x="253364" y="348423"/>
                  </a:lnTo>
                  <a:lnTo>
                    <a:pt x="224524" y="382792"/>
                  </a:lnTo>
                  <a:lnTo>
                    <a:pt x="197189" y="418420"/>
                  </a:lnTo>
                  <a:lnTo>
                    <a:pt x="171408" y="455258"/>
                  </a:lnTo>
                  <a:lnTo>
                    <a:pt x="147230" y="493258"/>
                  </a:lnTo>
                  <a:lnTo>
                    <a:pt x="124704" y="532370"/>
                  </a:lnTo>
                  <a:lnTo>
                    <a:pt x="103879" y="572545"/>
                  </a:lnTo>
                  <a:lnTo>
                    <a:pt x="84804" y="613735"/>
                  </a:lnTo>
                  <a:lnTo>
                    <a:pt x="67529" y="655889"/>
                  </a:lnTo>
                  <a:lnTo>
                    <a:pt x="52103" y="698959"/>
                  </a:lnTo>
                  <a:lnTo>
                    <a:pt x="38574" y="742895"/>
                  </a:lnTo>
                  <a:lnTo>
                    <a:pt x="26992" y="787650"/>
                  </a:lnTo>
                  <a:lnTo>
                    <a:pt x="17406" y="833173"/>
                  </a:lnTo>
                  <a:lnTo>
                    <a:pt x="9864" y="879415"/>
                  </a:lnTo>
                  <a:lnTo>
                    <a:pt x="4416" y="926328"/>
                  </a:lnTo>
                  <a:lnTo>
                    <a:pt x="1112" y="973862"/>
                  </a:lnTo>
                  <a:lnTo>
                    <a:pt x="0" y="1021969"/>
                  </a:lnTo>
                  <a:lnTo>
                    <a:pt x="1112" y="1070075"/>
                  </a:lnTo>
                  <a:lnTo>
                    <a:pt x="4416" y="1117609"/>
                  </a:lnTo>
                  <a:lnTo>
                    <a:pt x="9864" y="1164522"/>
                  </a:lnTo>
                  <a:lnTo>
                    <a:pt x="17406" y="1210764"/>
                  </a:lnTo>
                  <a:lnTo>
                    <a:pt x="26992" y="1256287"/>
                  </a:lnTo>
                  <a:lnTo>
                    <a:pt x="38574" y="1301042"/>
                  </a:lnTo>
                  <a:lnTo>
                    <a:pt x="52103" y="1344978"/>
                  </a:lnTo>
                  <a:lnTo>
                    <a:pt x="67529" y="1388048"/>
                  </a:lnTo>
                  <a:lnTo>
                    <a:pt x="84804" y="1430202"/>
                  </a:lnTo>
                  <a:lnTo>
                    <a:pt x="103879" y="1471392"/>
                  </a:lnTo>
                  <a:lnTo>
                    <a:pt x="124704" y="1511567"/>
                  </a:lnTo>
                  <a:lnTo>
                    <a:pt x="147230" y="1550679"/>
                  </a:lnTo>
                  <a:lnTo>
                    <a:pt x="171408" y="1588679"/>
                  </a:lnTo>
                  <a:lnTo>
                    <a:pt x="197189" y="1625517"/>
                  </a:lnTo>
                  <a:lnTo>
                    <a:pt x="224524" y="1661145"/>
                  </a:lnTo>
                  <a:lnTo>
                    <a:pt x="253364" y="1695514"/>
                  </a:lnTo>
                  <a:lnTo>
                    <a:pt x="283660" y="1728574"/>
                  </a:lnTo>
                  <a:lnTo>
                    <a:pt x="315363" y="1760277"/>
                  </a:lnTo>
                  <a:lnTo>
                    <a:pt x="348423" y="1790573"/>
                  </a:lnTo>
                  <a:lnTo>
                    <a:pt x="382792" y="1819413"/>
                  </a:lnTo>
                  <a:lnTo>
                    <a:pt x="418420" y="1846748"/>
                  </a:lnTo>
                  <a:lnTo>
                    <a:pt x="455258" y="1872529"/>
                  </a:lnTo>
                  <a:lnTo>
                    <a:pt x="493258" y="1896707"/>
                  </a:lnTo>
                  <a:lnTo>
                    <a:pt x="532370" y="1919233"/>
                  </a:lnTo>
                  <a:lnTo>
                    <a:pt x="572545" y="1940058"/>
                  </a:lnTo>
                  <a:lnTo>
                    <a:pt x="613735" y="1959133"/>
                  </a:lnTo>
                  <a:lnTo>
                    <a:pt x="655889" y="1976408"/>
                  </a:lnTo>
                  <a:lnTo>
                    <a:pt x="698959" y="1991834"/>
                  </a:lnTo>
                  <a:lnTo>
                    <a:pt x="742895" y="2005363"/>
                  </a:lnTo>
                  <a:lnTo>
                    <a:pt x="787650" y="2016945"/>
                  </a:lnTo>
                  <a:lnTo>
                    <a:pt x="833173" y="2026531"/>
                  </a:lnTo>
                  <a:lnTo>
                    <a:pt x="879415" y="2034073"/>
                  </a:lnTo>
                  <a:lnTo>
                    <a:pt x="926328" y="2039521"/>
                  </a:lnTo>
                  <a:lnTo>
                    <a:pt x="973862" y="2042825"/>
                  </a:lnTo>
                  <a:lnTo>
                    <a:pt x="1021969" y="2043938"/>
                  </a:lnTo>
                  <a:lnTo>
                    <a:pt x="1070075" y="2042825"/>
                  </a:lnTo>
                  <a:lnTo>
                    <a:pt x="1117609" y="2039521"/>
                  </a:lnTo>
                  <a:lnTo>
                    <a:pt x="1164522" y="2034073"/>
                  </a:lnTo>
                  <a:lnTo>
                    <a:pt x="1210764" y="2026531"/>
                  </a:lnTo>
                  <a:lnTo>
                    <a:pt x="1256287" y="2016945"/>
                  </a:lnTo>
                  <a:lnTo>
                    <a:pt x="1301042" y="2005363"/>
                  </a:lnTo>
                  <a:lnTo>
                    <a:pt x="1344978" y="1991834"/>
                  </a:lnTo>
                  <a:lnTo>
                    <a:pt x="1388048" y="1976408"/>
                  </a:lnTo>
                  <a:lnTo>
                    <a:pt x="1430202" y="1959133"/>
                  </a:lnTo>
                  <a:lnTo>
                    <a:pt x="1471392" y="1940058"/>
                  </a:lnTo>
                  <a:lnTo>
                    <a:pt x="1511567" y="1919233"/>
                  </a:lnTo>
                  <a:lnTo>
                    <a:pt x="1550679" y="1896707"/>
                  </a:lnTo>
                  <a:lnTo>
                    <a:pt x="1588679" y="1872529"/>
                  </a:lnTo>
                  <a:lnTo>
                    <a:pt x="1625517" y="1846748"/>
                  </a:lnTo>
                  <a:lnTo>
                    <a:pt x="1661145" y="1819413"/>
                  </a:lnTo>
                  <a:lnTo>
                    <a:pt x="1695514" y="1790573"/>
                  </a:lnTo>
                  <a:lnTo>
                    <a:pt x="1728574" y="1760277"/>
                  </a:lnTo>
                  <a:lnTo>
                    <a:pt x="1760277" y="1728574"/>
                  </a:lnTo>
                  <a:lnTo>
                    <a:pt x="1790573" y="1695514"/>
                  </a:lnTo>
                  <a:lnTo>
                    <a:pt x="1819413" y="1661145"/>
                  </a:lnTo>
                  <a:lnTo>
                    <a:pt x="1846748" y="1625517"/>
                  </a:lnTo>
                  <a:lnTo>
                    <a:pt x="1872529" y="1588679"/>
                  </a:lnTo>
                  <a:lnTo>
                    <a:pt x="1896707" y="1550679"/>
                  </a:lnTo>
                  <a:lnTo>
                    <a:pt x="1919233" y="1511567"/>
                  </a:lnTo>
                  <a:lnTo>
                    <a:pt x="1940058" y="1471392"/>
                  </a:lnTo>
                  <a:lnTo>
                    <a:pt x="1959133" y="1430202"/>
                  </a:lnTo>
                  <a:lnTo>
                    <a:pt x="1976408" y="1388048"/>
                  </a:lnTo>
                  <a:lnTo>
                    <a:pt x="1991834" y="1344978"/>
                  </a:lnTo>
                  <a:lnTo>
                    <a:pt x="2005363" y="1301042"/>
                  </a:lnTo>
                  <a:lnTo>
                    <a:pt x="2016945" y="1256287"/>
                  </a:lnTo>
                  <a:lnTo>
                    <a:pt x="2026531" y="1210764"/>
                  </a:lnTo>
                  <a:lnTo>
                    <a:pt x="2034073" y="1164522"/>
                  </a:lnTo>
                  <a:lnTo>
                    <a:pt x="2039521" y="1117609"/>
                  </a:lnTo>
                  <a:lnTo>
                    <a:pt x="2042825" y="1070075"/>
                  </a:lnTo>
                  <a:lnTo>
                    <a:pt x="2043938" y="1021969"/>
                  </a:lnTo>
                  <a:lnTo>
                    <a:pt x="2042825" y="973862"/>
                  </a:lnTo>
                  <a:lnTo>
                    <a:pt x="2039521" y="926328"/>
                  </a:lnTo>
                  <a:lnTo>
                    <a:pt x="2034073" y="879415"/>
                  </a:lnTo>
                  <a:lnTo>
                    <a:pt x="2026531" y="833173"/>
                  </a:lnTo>
                  <a:lnTo>
                    <a:pt x="2016945" y="787650"/>
                  </a:lnTo>
                  <a:lnTo>
                    <a:pt x="2005363" y="742895"/>
                  </a:lnTo>
                  <a:lnTo>
                    <a:pt x="1991834" y="698959"/>
                  </a:lnTo>
                  <a:lnTo>
                    <a:pt x="1976408" y="655889"/>
                  </a:lnTo>
                  <a:lnTo>
                    <a:pt x="1959133" y="613735"/>
                  </a:lnTo>
                  <a:lnTo>
                    <a:pt x="1940058" y="572545"/>
                  </a:lnTo>
                  <a:lnTo>
                    <a:pt x="1919233" y="532370"/>
                  </a:lnTo>
                  <a:lnTo>
                    <a:pt x="1896707" y="493258"/>
                  </a:lnTo>
                  <a:lnTo>
                    <a:pt x="1872529" y="455258"/>
                  </a:lnTo>
                  <a:lnTo>
                    <a:pt x="1846748" y="418420"/>
                  </a:lnTo>
                  <a:lnTo>
                    <a:pt x="1819413" y="382792"/>
                  </a:lnTo>
                  <a:lnTo>
                    <a:pt x="1790573" y="348423"/>
                  </a:lnTo>
                  <a:lnTo>
                    <a:pt x="1760277" y="315363"/>
                  </a:lnTo>
                  <a:lnTo>
                    <a:pt x="1728574" y="283660"/>
                  </a:lnTo>
                  <a:lnTo>
                    <a:pt x="1695514" y="253364"/>
                  </a:lnTo>
                  <a:lnTo>
                    <a:pt x="1661145" y="224524"/>
                  </a:lnTo>
                  <a:lnTo>
                    <a:pt x="1625517" y="197189"/>
                  </a:lnTo>
                  <a:lnTo>
                    <a:pt x="1588679" y="171408"/>
                  </a:lnTo>
                  <a:lnTo>
                    <a:pt x="1550679" y="147230"/>
                  </a:lnTo>
                  <a:lnTo>
                    <a:pt x="1511567" y="124704"/>
                  </a:lnTo>
                  <a:lnTo>
                    <a:pt x="1471392" y="103879"/>
                  </a:lnTo>
                  <a:lnTo>
                    <a:pt x="1430202" y="84804"/>
                  </a:lnTo>
                  <a:lnTo>
                    <a:pt x="1388048" y="67529"/>
                  </a:lnTo>
                  <a:lnTo>
                    <a:pt x="1344978" y="52103"/>
                  </a:lnTo>
                  <a:lnTo>
                    <a:pt x="1301042" y="38574"/>
                  </a:lnTo>
                  <a:lnTo>
                    <a:pt x="1256287" y="26992"/>
                  </a:lnTo>
                  <a:lnTo>
                    <a:pt x="1210764" y="17406"/>
                  </a:lnTo>
                  <a:lnTo>
                    <a:pt x="1164522" y="9864"/>
                  </a:lnTo>
                  <a:lnTo>
                    <a:pt x="1117609" y="4416"/>
                  </a:lnTo>
                  <a:lnTo>
                    <a:pt x="1070075" y="1112"/>
                  </a:lnTo>
                  <a:lnTo>
                    <a:pt x="1021969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9119" y="7365555"/>
              <a:ext cx="1741678" cy="858202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6024626" y="4910772"/>
            <a:ext cx="6510020" cy="1250315"/>
            <a:chOff x="6024626" y="4910772"/>
            <a:chExt cx="6510020" cy="1250315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4626" y="4910772"/>
              <a:ext cx="6509511" cy="66579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1020" y="5495289"/>
              <a:ext cx="2197480" cy="6654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4892" y="2565400"/>
            <a:ext cx="16223615" cy="7721600"/>
            <a:chOff x="2064892" y="2565400"/>
            <a:chExt cx="16223615" cy="7721600"/>
          </a:xfrm>
        </p:grpSpPr>
        <p:sp>
          <p:nvSpPr>
            <p:cNvPr id="3" name="object 3"/>
            <p:cNvSpPr/>
            <p:nvPr/>
          </p:nvSpPr>
          <p:spPr>
            <a:xfrm>
              <a:off x="2064893" y="2565399"/>
              <a:ext cx="16223615" cy="7721600"/>
            </a:xfrm>
            <a:custGeom>
              <a:avLst/>
              <a:gdLst/>
              <a:ahLst/>
              <a:cxnLst/>
              <a:rect l="l" t="t" r="r" b="b"/>
              <a:pathLst>
                <a:path w="16223615" h="7721600">
                  <a:moveTo>
                    <a:pt x="16223107" y="0"/>
                  </a:moveTo>
                  <a:lnTo>
                    <a:pt x="524637" y="0"/>
                  </a:lnTo>
                  <a:lnTo>
                    <a:pt x="524637" y="109220"/>
                  </a:lnTo>
                  <a:lnTo>
                    <a:pt x="0" y="109220"/>
                  </a:lnTo>
                  <a:lnTo>
                    <a:pt x="0" y="218440"/>
                  </a:lnTo>
                  <a:lnTo>
                    <a:pt x="0" y="3930650"/>
                  </a:lnTo>
                  <a:lnTo>
                    <a:pt x="0" y="4149090"/>
                  </a:lnTo>
                  <a:lnTo>
                    <a:pt x="0" y="7721600"/>
                  </a:lnTo>
                  <a:lnTo>
                    <a:pt x="1049274" y="7721600"/>
                  </a:lnTo>
                  <a:lnTo>
                    <a:pt x="1049274" y="4149090"/>
                  </a:lnTo>
                  <a:lnTo>
                    <a:pt x="16223107" y="4149090"/>
                  </a:lnTo>
                  <a:lnTo>
                    <a:pt x="16223107" y="3930650"/>
                  </a:lnTo>
                  <a:lnTo>
                    <a:pt x="1049274" y="3930650"/>
                  </a:lnTo>
                  <a:lnTo>
                    <a:pt x="1049274" y="218440"/>
                  </a:lnTo>
                  <a:lnTo>
                    <a:pt x="16223107" y="218440"/>
                  </a:lnTo>
                  <a:lnTo>
                    <a:pt x="16223107" y="109220"/>
                  </a:lnTo>
                  <a:lnTo>
                    <a:pt x="16223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85236" y="3706367"/>
              <a:ext cx="11715750" cy="4995545"/>
            </a:xfrm>
            <a:custGeom>
              <a:avLst/>
              <a:gdLst/>
              <a:ahLst/>
              <a:cxnLst/>
              <a:rect l="l" t="t" r="r" b="b"/>
              <a:pathLst>
                <a:path w="11715750" h="4995545">
                  <a:moveTo>
                    <a:pt x="11641582" y="0"/>
                  </a:moveTo>
                  <a:lnTo>
                    <a:pt x="73787" y="0"/>
                  </a:lnTo>
                  <a:lnTo>
                    <a:pt x="59273" y="1426"/>
                  </a:lnTo>
                  <a:lnTo>
                    <a:pt x="21589" y="21589"/>
                  </a:lnTo>
                  <a:lnTo>
                    <a:pt x="1426" y="59326"/>
                  </a:lnTo>
                  <a:lnTo>
                    <a:pt x="0" y="73786"/>
                  </a:lnTo>
                  <a:lnTo>
                    <a:pt x="0" y="4921250"/>
                  </a:lnTo>
                  <a:lnTo>
                    <a:pt x="12376" y="4962201"/>
                  </a:lnTo>
                  <a:lnTo>
                    <a:pt x="45497" y="4989433"/>
                  </a:lnTo>
                  <a:lnTo>
                    <a:pt x="73787" y="4995036"/>
                  </a:lnTo>
                  <a:lnTo>
                    <a:pt x="11641582" y="4995036"/>
                  </a:lnTo>
                  <a:lnTo>
                    <a:pt x="11682533" y="4982660"/>
                  </a:lnTo>
                  <a:lnTo>
                    <a:pt x="11709765" y="4949491"/>
                  </a:lnTo>
                  <a:lnTo>
                    <a:pt x="11715369" y="4921250"/>
                  </a:lnTo>
                  <a:lnTo>
                    <a:pt x="11715369" y="73786"/>
                  </a:lnTo>
                  <a:lnTo>
                    <a:pt x="11702992" y="32835"/>
                  </a:lnTo>
                  <a:lnTo>
                    <a:pt x="11669823" y="5603"/>
                  </a:lnTo>
                  <a:lnTo>
                    <a:pt x="11641582" y="0"/>
                  </a:lnTo>
                  <a:close/>
                </a:path>
              </a:pathLst>
            </a:custGeom>
            <a:solidFill>
              <a:srgbClr val="8BD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85236" y="3706367"/>
              <a:ext cx="11715750" cy="4995545"/>
            </a:xfrm>
            <a:custGeom>
              <a:avLst/>
              <a:gdLst/>
              <a:ahLst/>
              <a:cxnLst/>
              <a:rect l="l" t="t" r="r" b="b"/>
              <a:pathLst>
                <a:path w="11715750" h="4995545">
                  <a:moveTo>
                    <a:pt x="73787" y="0"/>
                  </a:moveTo>
                  <a:lnTo>
                    <a:pt x="11641582" y="0"/>
                  </a:lnTo>
                  <a:lnTo>
                    <a:pt x="11656042" y="1426"/>
                  </a:lnTo>
                  <a:lnTo>
                    <a:pt x="11693779" y="21589"/>
                  </a:lnTo>
                  <a:lnTo>
                    <a:pt x="11713942" y="59326"/>
                  </a:lnTo>
                  <a:lnTo>
                    <a:pt x="11715369" y="73786"/>
                  </a:lnTo>
                  <a:lnTo>
                    <a:pt x="11715369" y="4921250"/>
                  </a:lnTo>
                  <a:lnTo>
                    <a:pt x="11702992" y="4962201"/>
                  </a:lnTo>
                  <a:lnTo>
                    <a:pt x="11669823" y="4989433"/>
                  </a:lnTo>
                  <a:lnTo>
                    <a:pt x="11641582" y="4995036"/>
                  </a:lnTo>
                  <a:lnTo>
                    <a:pt x="73787" y="4995036"/>
                  </a:lnTo>
                  <a:lnTo>
                    <a:pt x="32817" y="4982660"/>
                  </a:lnTo>
                  <a:lnTo>
                    <a:pt x="5603" y="4949491"/>
                  </a:lnTo>
                  <a:lnTo>
                    <a:pt x="0" y="4921250"/>
                  </a:lnTo>
                  <a:lnTo>
                    <a:pt x="0" y="73786"/>
                  </a:lnTo>
                  <a:lnTo>
                    <a:pt x="12376" y="32835"/>
                  </a:lnTo>
                  <a:lnTo>
                    <a:pt x="45497" y="5603"/>
                  </a:lnTo>
                  <a:lnTo>
                    <a:pt x="73787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68370" y="3215258"/>
              <a:ext cx="12099925" cy="5217795"/>
            </a:xfrm>
            <a:custGeom>
              <a:avLst/>
              <a:gdLst/>
              <a:ahLst/>
              <a:cxnLst/>
              <a:rect l="l" t="t" r="r" b="b"/>
              <a:pathLst>
                <a:path w="12099925" h="5217795">
                  <a:moveTo>
                    <a:pt x="12028550" y="0"/>
                  </a:moveTo>
                  <a:lnTo>
                    <a:pt x="71501" y="0"/>
                  </a:lnTo>
                  <a:lnTo>
                    <a:pt x="43666" y="5615"/>
                  </a:lnTo>
                  <a:lnTo>
                    <a:pt x="20939" y="20923"/>
                  </a:lnTo>
                  <a:lnTo>
                    <a:pt x="5617" y="43612"/>
                  </a:lnTo>
                  <a:lnTo>
                    <a:pt x="0" y="71374"/>
                  </a:lnTo>
                  <a:lnTo>
                    <a:pt x="0" y="5146167"/>
                  </a:lnTo>
                  <a:lnTo>
                    <a:pt x="5617" y="5174001"/>
                  </a:lnTo>
                  <a:lnTo>
                    <a:pt x="20939" y="5196728"/>
                  </a:lnTo>
                  <a:lnTo>
                    <a:pt x="43666" y="5212050"/>
                  </a:lnTo>
                  <a:lnTo>
                    <a:pt x="71501" y="5217668"/>
                  </a:lnTo>
                  <a:lnTo>
                    <a:pt x="12028550" y="5217668"/>
                  </a:lnTo>
                  <a:lnTo>
                    <a:pt x="12056312" y="5212050"/>
                  </a:lnTo>
                  <a:lnTo>
                    <a:pt x="12079001" y="5196728"/>
                  </a:lnTo>
                  <a:lnTo>
                    <a:pt x="12094309" y="5174001"/>
                  </a:lnTo>
                  <a:lnTo>
                    <a:pt x="12099925" y="5146167"/>
                  </a:lnTo>
                  <a:lnTo>
                    <a:pt x="12099925" y="71374"/>
                  </a:lnTo>
                  <a:lnTo>
                    <a:pt x="12087977" y="31797"/>
                  </a:lnTo>
                  <a:lnTo>
                    <a:pt x="12055871" y="5429"/>
                  </a:lnTo>
                  <a:lnTo>
                    <a:pt x="12028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68370" y="3215258"/>
              <a:ext cx="12099925" cy="5217795"/>
            </a:xfrm>
            <a:custGeom>
              <a:avLst/>
              <a:gdLst/>
              <a:ahLst/>
              <a:cxnLst/>
              <a:rect l="l" t="t" r="r" b="b"/>
              <a:pathLst>
                <a:path w="12099925" h="5217795">
                  <a:moveTo>
                    <a:pt x="71501" y="0"/>
                  </a:moveTo>
                  <a:lnTo>
                    <a:pt x="12028550" y="0"/>
                  </a:lnTo>
                  <a:lnTo>
                    <a:pt x="12042538" y="1381"/>
                  </a:lnTo>
                  <a:lnTo>
                    <a:pt x="12079096" y="20955"/>
                  </a:lnTo>
                  <a:lnTo>
                    <a:pt x="12098545" y="57388"/>
                  </a:lnTo>
                  <a:lnTo>
                    <a:pt x="12099925" y="71374"/>
                  </a:lnTo>
                  <a:lnTo>
                    <a:pt x="12099925" y="5146167"/>
                  </a:lnTo>
                  <a:lnTo>
                    <a:pt x="12094309" y="5174001"/>
                  </a:lnTo>
                  <a:lnTo>
                    <a:pt x="12079001" y="5196728"/>
                  </a:lnTo>
                  <a:lnTo>
                    <a:pt x="12056312" y="5212050"/>
                  </a:lnTo>
                  <a:lnTo>
                    <a:pt x="12028550" y="5217668"/>
                  </a:lnTo>
                  <a:lnTo>
                    <a:pt x="71501" y="5217668"/>
                  </a:lnTo>
                  <a:lnTo>
                    <a:pt x="43666" y="5212050"/>
                  </a:lnTo>
                  <a:lnTo>
                    <a:pt x="20939" y="5196728"/>
                  </a:lnTo>
                  <a:lnTo>
                    <a:pt x="5617" y="5174001"/>
                  </a:lnTo>
                  <a:lnTo>
                    <a:pt x="0" y="5146167"/>
                  </a:lnTo>
                  <a:lnTo>
                    <a:pt x="0" y="71374"/>
                  </a:lnTo>
                  <a:lnTo>
                    <a:pt x="5617" y="43612"/>
                  </a:lnTo>
                  <a:lnTo>
                    <a:pt x="20939" y="20923"/>
                  </a:lnTo>
                  <a:lnTo>
                    <a:pt x="43666" y="5615"/>
                  </a:lnTo>
                  <a:lnTo>
                    <a:pt x="71501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35405" y="1055433"/>
            <a:ext cx="886460" cy="886460"/>
            <a:chOff x="1035405" y="1055433"/>
            <a:chExt cx="886460" cy="886460"/>
          </a:xfrm>
        </p:grpSpPr>
        <p:sp>
          <p:nvSpPr>
            <p:cNvPr id="9" name="object 9"/>
            <p:cNvSpPr/>
            <p:nvPr/>
          </p:nvSpPr>
          <p:spPr>
            <a:xfrm>
              <a:off x="1049693" y="1069721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623912" y="0"/>
                  </a:moveTo>
                  <a:lnTo>
                    <a:pt x="428967" y="194945"/>
                  </a:lnTo>
                  <a:lnTo>
                    <a:pt x="233895" y="0"/>
                  </a:lnTo>
                  <a:lnTo>
                    <a:pt x="0" y="233933"/>
                  </a:lnTo>
                  <a:lnTo>
                    <a:pt x="194957" y="428878"/>
                  </a:lnTo>
                  <a:lnTo>
                    <a:pt x="0" y="623824"/>
                  </a:lnTo>
                  <a:lnTo>
                    <a:pt x="233895" y="857757"/>
                  </a:lnTo>
                  <a:lnTo>
                    <a:pt x="428967" y="662812"/>
                  </a:lnTo>
                  <a:lnTo>
                    <a:pt x="623912" y="857757"/>
                  </a:lnTo>
                  <a:lnTo>
                    <a:pt x="857846" y="623824"/>
                  </a:lnTo>
                  <a:lnTo>
                    <a:pt x="662901" y="428878"/>
                  </a:lnTo>
                  <a:lnTo>
                    <a:pt x="857846" y="233933"/>
                  </a:lnTo>
                  <a:lnTo>
                    <a:pt x="623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9693" y="1069721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857846" y="233933"/>
                  </a:moveTo>
                  <a:lnTo>
                    <a:pt x="623912" y="0"/>
                  </a:lnTo>
                  <a:lnTo>
                    <a:pt x="428967" y="194945"/>
                  </a:lnTo>
                  <a:lnTo>
                    <a:pt x="233895" y="0"/>
                  </a:lnTo>
                  <a:lnTo>
                    <a:pt x="0" y="233933"/>
                  </a:lnTo>
                  <a:lnTo>
                    <a:pt x="194957" y="428878"/>
                  </a:lnTo>
                  <a:lnTo>
                    <a:pt x="0" y="623824"/>
                  </a:lnTo>
                  <a:lnTo>
                    <a:pt x="233895" y="857757"/>
                  </a:lnTo>
                  <a:lnTo>
                    <a:pt x="428967" y="662812"/>
                  </a:lnTo>
                  <a:lnTo>
                    <a:pt x="623912" y="857757"/>
                  </a:lnTo>
                  <a:lnTo>
                    <a:pt x="857846" y="623824"/>
                  </a:lnTo>
                  <a:lnTo>
                    <a:pt x="662901" y="428878"/>
                  </a:lnTo>
                  <a:lnTo>
                    <a:pt x="857846" y="233933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035405" y="8361362"/>
            <a:ext cx="886460" cy="886460"/>
            <a:chOff x="1035405" y="8361362"/>
            <a:chExt cx="886460" cy="886460"/>
          </a:xfrm>
        </p:grpSpPr>
        <p:sp>
          <p:nvSpPr>
            <p:cNvPr id="12" name="object 12"/>
            <p:cNvSpPr/>
            <p:nvPr/>
          </p:nvSpPr>
          <p:spPr>
            <a:xfrm>
              <a:off x="1049693" y="8375650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4">
                  <a:moveTo>
                    <a:pt x="623912" y="0"/>
                  </a:moveTo>
                  <a:lnTo>
                    <a:pt x="428967" y="195072"/>
                  </a:lnTo>
                  <a:lnTo>
                    <a:pt x="233895" y="0"/>
                  </a:lnTo>
                  <a:lnTo>
                    <a:pt x="0" y="234061"/>
                  </a:lnTo>
                  <a:lnTo>
                    <a:pt x="194957" y="429006"/>
                  </a:lnTo>
                  <a:lnTo>
                    <a:pt x="0" y="623951"/>
                  </a:lnTo>
                  <a:lnTo>
                    <a:pt x="233895" y="857872"/>
                  </a:lnTo>
                  <a:lnTo>
                    <a:pt x="428967" y="662914"/>
                  </a:lnTo>
                  <a:lnTo>
                    <a:pt x="623912" y="857872"/>
                  </a:lnTo>
                  <a:lnTo>
                    <a:pt x="857846" y="623951"/>
                  </a:lnTo>
                  <a:lnTo>
                    <a:pt x="662901" y="429006"/>
                  </a:lnTo>
                  <a:lnTo>
                    <a:pt x="857846" y="234061"/>
                  </a:lnTo>
                  <a:lnTo>
                    <a:pt x="623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9693" y="8375650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4">
                  <a:moveTo>
                    <a:pt x="857846" y="234061"/>
                  </a:moveTo>
                  <a:lnTo>
                    <a:pt x="623912" y="0"/>
                  </a:lnTo>
                  <a:lnTo>
                    <a:pt x="428967" y="195072"/>
                  </a:lnTo>
                  <a:lnTo>
                    <a:pt x="233895" y="0"/>
                  </a:lnTo>
                  <a:lnTo>
                    <a:pt x="0" y="234061"/>
                  </a:lnTo>
                  <a:lnTo>
                    <a:pt x="194957" y="429006"/>
                  </a:lnTo>
                  <a:lnTo>
                    <a:pt x="0" y="623951"/>
                  </a:lnTo>
                  <a:lnTo>
                    <a:pt x="233895" y="857872"/>
                  </a:lnTo>
                  <a:lnTo>
                    <a:pt x="428967" y="662914"/>
                  </a:lnTo>
                  <a:lnTo>
                    <a:pt x="623912" y="857872"/>
                  </a:lnTo>
                  <a:lnTo>
                    <a:pt x="857846" y="623951"/>
                  </a:lnTo>
                  <a:lnTo>
                    <a:pt x="662901" y="429006"/>
                  </a:lnTo>
                  <a:lnTo>
                    <a:pt x="857846" y="23406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6466122" y="1050607"/>
            <a:ext cx="886460" cy="886460"/>
            <a:chOff x="16466122" y="1050607"/>
            <a:chExt cx="886460" cy="886460"/>
          </a:xfrm>
        </p:grpSpPr>
        <p:sp>
          <p:nvSpPr>
            <p:cNvPr id="15" name="object 15"/>
            <p:cNvSpPr/>
            <p:nvPr/>
          </p:nvSpPr>
          <p:spPr>
            <a:xfrm>
              <a:off x="16480409" y="1064894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623823" y="0"/>
                  </a:moveTo>
                  <a:lnTo>
                    <a:pt x="428878" y="194945"/>
                  </a:lnTo>
                  <a:lnTo>
                    <a:pt x="233933" y="0"/>
                  </a:lnTo>
                  <a:lnTo>
                    <a:pt x="0" y="233933"/>
                  </a:lnTo>
                  <a:lnTo>
                    <a:pt x="194944" y="428878"/>
                  </a:lnTo>
                  <a:lnTo>
                    <a:pt x="0" y="623824"/>
                  </a:lnTo>
                  <a:lnTo>
                    <a:pt x="233933" y="857884"/>
                  </a:lnTo>
                  <a:lnTo>
                    <a:pt x="428878" y="662812"/>
                  </a:lnTo>
                  <a:lnTo>
                    <a:pt x="623823" y="857884"/>
                  </a:lnTo>
                  <a:lnTo>
                    <a:pt x="857884" y="623824"/>
                  </a:lnTo>
                  <a:lnTo>
                    <a:pt x="662812" y="428878"/>
                  </a:lnTo>
                  <a:lnTo>
                    <a:pt x="857884" y="233933"/>
                  </a:lnTo>
                  <a:lnTo>
                    <a:pt x="623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480409" y="1064894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857884" y="233933"/>
                  </a:moveTo>
                  <a:lnTo>
                    <a:pt x="623823" y="0"/>
                  </a:lnTo>
                  <a:lnTo>
                    <a:pt x="428878" y="194945"/>
                  </a:lnTo>
                  <a:lnTo>
                    <a:pt x="233933" y="0"/>
                  </a:lnTo>
                  <a:lnTo>
                    <a:pt x="0" y="233933"/>
                  </a:lnTo>
                  <a:lnTo>
                    <a:pt x="194944" y="428878"/>
                  </a:lnTo>
                  <a:lnTo>
                    <a:pt x="0" y="623824"/>
                  </a:lnTo>
                  <a:lnTo>
                    <a:pt x="233933" y="857884"/>
                  </a:lnTo>
                  <a:lnTo>
                    <a:pt x="428878" y="662812"/>
                  </a:lnTo>
                  <a:lnTo>
                    <a:pt x="623823" y="857884"/>
                  </a:lnTo>
                  <a:lnTo>
                    <a:pt x="857884" y="623824"/>
                  </a:lnTo>
                  <a:lnTo>
                    <a:pt x="662812" y="428878"/>
                  </a:lnTo>
                  <a:lnTo>
                    <a:pt x="857884" y="23393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6466122" y="8356663"/>
            <a:ext cx="886460" cy="886460"/>
            <a:chOff x="16466122" y="8356663"/>
            <a:chExt cx="886460" cy="886460"/>
          </a:xfrm>
        </p:grpSpPr>
        <p:sp>
          <p:nvSpPr>
            <p:cNvPr id="18" name="object 18"/>
            <p:cNvSpPr/>
            <p:nvPr/>
          </p:nvSpPr>
          <p:spPr>
            <a:xfrm>
              <a:off x="16480409" y="8370951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4">
                  <a:moveTo>
                    <a:pt x="623823" y="0"/>
                  </a:moveTo>
                  <a:lnTo>
                    <a:pt x="428878" y="194944"/>
                  </a:lnTo>
                  <a:lnTo>
                    <a:pt x="233933" y="0"/>
                  </a:lnTo>
                  <a:lnTo>
                    <a:pt x="0" y="233934"/>
                  </a:lnTo>
                  <a:lnTo>
                    <a:pt x="194944" y="428879"/>
                  </a:lnTo>
                  <a:lnTo>
                    <a:pt x="0" y="623824"/>
                  </a:lnTo>
                  <a:lnTo>
                    <a:pt x="233933" y="857808"/>
                  </a:lnTo>
                  <a:lnTo>
                    <a:pt x="428878" y="662851"/>
                  </a:lnTo>
                  <a:lnTo>
                    <a:pt x="623823" y="857808"/>
                  </a:lnTo>
                  <a:lnTo>
                    <a:pt x="857884" y="623824"/>
                  </a:lnTo>
                  <a:lnTo>
                    <a:pt x="662812" y="428879"/>
                  </a:lnTo>
                  <a:lnTo>
                    <a:pt x="857884" y="233934"/>
                  </a:lnTo>
                  <a:lnTo>
                    <a:pt x="623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480409" y="8370951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4">
                  <a:moveTo>
                    <a:pt x="857884" y="233934"/>
                  </a:moveTo>
                  <a:lnTo>
                    <a:pt x="623823" y="0"/>
                  </a:lnTo>
                  <a:lnTo>
                    <a:pt x="428878" y="194944"/>
                  </a:lnTo>
                  <a:lnTo>
                    <a:pt x="233933" y="0"/>
                  </a:lnTo>
                  <a:lnTo>
                    <a:pt x="0" y="233934"/>
                  </a:lnTo>
                  <a:lnTo>
                    <a:pt x="194944" y="428879"/>
                  </a:lnTo>
                  <a:lnTo>
                    <a:pt x="0" y="623824"/>
                  </a:lnTo>
                  <a:lnTo>
                    <a:pt x="233933" y="857808"/>
                  </a:lnTo>
                  <a:lnTo>
                    <a:pt x="428878" y="662851"/>
                  </a:lnTo>
                  <a:lnTo>
                    <a:pt x="623823" y="857808"/>
                  </a:lnTo>
                  <a:lnTo>
                    <a:pt x="857884" y="623824"/>
                  </a:lnTo>
                  <a:lnTo>
                    <a:pt x="662812" y="428879"/>
                  </a:lnTo>
                  <a:lnTo>
                    <a:pt x="857884" y="233934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621597" y="860488"/>
            <a:ext cx="13045440" cy="1276350"/>
            <a:chOff x="2621597" y="860488"/>
            <a:chExt cx="13045440" cy="1276350"/>
          </a:xfrm>
        </p:grpSpPr>
        <p:sp>
          <p:nvSpPr>
            <p:cNvPr id="21" name="object 21"/>
            <p:cNvSpPr/>
            <p:nvPr/>
          </p:nvSpPr>
          <p:spPr>
            <a:xfrm>
              <a:off x="2635885" y="874775"/>
              <a:ext cx="13016865" cy="1247775"/>
            </a:xfrm>
            <a:custGeom>
              <a:avLst/>
              <a:gdLst/>
              <a:ahLst/>
              <a:cxnLst/>
              <a:rect l="l" t="t" r="r" b="b"/>
              <a:pathLst>
                <a:path w="13016865" h="1247775">
                  <a:moveTo>
                    <a:pt x="12817348" y="0"/>
                  </a:moveTo>
                  <a:lnTo>
                    <a:pt x="199135" y="0"/>
                  </a:lnTo>
                  <a:lnTo>
                    <a:pt x="153475" y="5259"/>
                  </a:lnTo>
                  <a:lnTo>
                    <a:pt x="111560" y="20240"/>
                  </a:lnTo>
                  <a:lnTo>
                    <a:pt x="74585" y="43747"/>
                  </a:lnTo>
                  <a:lnTo>
                    <a:pt x="43747" y="74585"/>
                  </a:lnTo>
                  <a:lnTo>
                    <a:pt x="20240" y="111560"/>
                  </a:lnTo>
                  <a:lnTo>
                    <a:pt x="5259" y="153475"/>
                  </a:lnTo>
                  <a:lnTo>
                    <a:pt x="0" y="199135"/>
                  </a:lnTo>
                  <a:lnTo>
                    <a:pt x="0" y="1048512"/>
                  </a:lnTo>
                  <a:lnTo>
                    <a:pt x="5259" y="1094172"/>
                  </a:lnTo>
                  <a:lnTo>
                    <a:pt x="20240" y="1136087"/>
                  </a:lnTo>
                  <a:lnTo>
                    <a:pt x="43747" y="1173062"/>
                  </a:lnTo>
                  <a:lnTo>
                    <a:pt x="74585" y="1203900"/>
                  </a:lnTo>
                  <a:lnTo>
                    <a:pt x="111560" y="1227407"/>
                  </a:lnTo>
                  <a:lnTo>
                    <a:pt x="153475" y="1242388"/>
                  </a:lnTo>
                  <a:lnTo>
                    <a:pt x="199135" y="1247648"/>
                  </a:lnTo>
                  <a:lnTo>
                    <a:pt x="12817348" y="1247648"/>
                  </a:lnTo>
                  <a:lnTo>
                    <a:pt x="12856392" y="1243790"/>
                  </a:lnTo>
                  <a:lnTo>
                    <a:pt x="12893579" y="1232503"/>
                  </a:lnTo>
                  <a:lnTo>
                    <a:pt x="12927861" y="1214215"/>
                  </a:lnTo>
                  <a:lnTo>
                    <a:pt x="12958191" y="1189354"/>
                  </a:lnTo>
                  <a:lnTo>
                    <a:pt x="12983071" y="1159025"/>
                  </a:lnTo>
                  <a:lnTo>
                    <a:pt x="13001402" y="1124743"/>
                  </a:lnTo>
                  <a:lnTo>
                    <a:pt x="13012733" y="1087556"/>
                  </a:lnTo>
                  <a:lnTo>
                    <a:pt x="13016611" y="1048512"/>
                  </a:lnTo>
                  <a:lnTo>
                    <a:pt x="13016611" y="199135"/>
                  </a:lnTo>
                  <a:lnTo>
                    <a:pt x="13011351" y="153475"/>
                  </a:lnTo>
                  <a:lnTo>
                    <a:pt x="12996368" y="111560"/>
                  </a:lnTo>
                  <a:lnTo>
                    <a:pt x="12972853" y="74585"/>
                  </a:lnTo>
                  <a:lnTo>
                    <a:pt x="12942001" y="43747"/>
                  </a:lnTo>
                  <a:lnTo>
                    <a:pt x="12905004" y="20240"/>
                  </a:lnTo>
                  <a:lnTo>
                    <a:pt x="12863055" y="5259"/>
                  </a:lnTo>
                  <a:lnTo>
                    <a:pt x="12817348" y="0"/>
                  </a:lnTo>
                  <a:close/>
                </a:path>
              </a:pathLst>
            </a:custGeom>
            <a:solidFill>
              <a:srgbClr val="2B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35885" y="874775"/>
              <a:ext cx="13016865" cy="1247775"/>
            </a:xfrm>
            <a:custGeom>
              <a:avLst/>
              <a:gdLst/>
              <a:ahLst/>
              <a:cxnLst/>
              <a:rect l="l" t="t" r="r" b="b"/>
              <a:pathLst>
                <a:path w="13016865" h="1247775">
                  <a:moveTo>
                    <a:pt x="199135" y="0"/>
                  </a:moveTo>
                  <a:lnTo>
                    <a:pt x="12817348" y="0"/>
                  </a:lnTo>
                  <a:lnTo>
                    <a:pt x="12863055" y="5259"/>
                  </a:lnTo>
                  <a:lnTo>
                    <a:pt x="12905004" y="20240"/>
                  </a:lnTo>
                  <a:lnTo>
                    <a:pt x="12942001" y="43747"/>
                  </a:lnTo>
                  <a:lnTo>
                    <a:pt x="12972853" y="74585"/>
                  </a:lnTo>
                  <a:lnTo>
                    <a:pt x="12996368" y="111560"/>
                  </a:lnTo>
                  <a:lnTo>
                    <a:pt x="13011351" y="153475"/>
                  </a:lnTo>
                  <a:lnTo>
                    <a:pt x="13016611" y="199135"/>
                  </a:lnTo>
                  <a:lnTo>
                    <a:pt x="13016611" y="1048512"/>
                  </a:lnTo>
                  <a:lnTo>
                    <a:pt x="13012733" y="1087556"/>
                  </a:lnTo>
                  <a:lnTo>
                    <a:pt x="13001402" y="1124743"/>
                  </a:lnTo>
                  <a:lnTo>
                    <a:pt x="12983071" y="1159025"/>
                  </a:lnTo>
                  <a:lnTo>
                    <a:pt x="12958191" y="1189354"/>
                  </a:lnTo>
                  <a:lnTo>
                    <a:pt x="12927861" y="1214215"/>
                  </a:lnTo>
                  <a:lnTo>
                    <a:pt x="12893579" y="1232503"/>
                  </a:lnTo>
                  <a:lnTo>
                    <a:pt x="12856392" y="1243790"/>
                  </a:lnTo>
                  <a:lnTo>
                    <a:pt x="12817348" y="1247648"/>
                  </a:lnTo>
                  <a:lnTo>
                    <a:pt x="199135" y="1247648"/>
                  </a:lnTo>
                  <a:lnTo>
                    <a:pt x="153475" y="1242388"/>
                  </a:lnTo>
                  <a:lnTo>
                    <a:pt x="111560" y="1227407"/>
                  </a:lnTo>
                  <a:lnTo>
                    <a:pt x="74585" y="1203900"/>
                  </a:lnTo>
                  <a:lnTo>
                    <a:pt x="43747" y="1173062"/>
                  </a:lnTo>
                  <a:lnTo>
                    <a:pt x="20240" y="1136087"/>
                  </a:lnTo>
                  <a:lnTo>
                    <a:pt x="5259" y="1094172"/>
                  </a:lnTo>
                  <a:lnTo>
                    <a:pt x="0" y="1048512"/>
                  </a:lnTo>
                  <a:lnTo>
                    <a:pt x="0" y="199135"/>
                  </a:lnTo>
                  <a:lnTo>
                    <a:pt x="5259" y="153475"/>
                  </a:lnTo>
                  <a:lnTo>
                    <a:pt x="20240" y="111560"/>
                  </a:lnTo>
                  <a:lnTo>
                    <a:pt x="43747" y="74585"/>
                  </a:lnTo>
                  <a:lnTo>
                    <a:pt x="74585" y="43747"/>
                  </a:lnTo>
                  <a:lnTo>
                    <a:pt x="111560" y="20240"/>
                  </a:lnTo>
                  <a:lnTo>
                    <a:pt x="153475" y="5259"/>
                  </a:lnTo>
                  <a:lnTo>
                    <a:pt x="199135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2923075" y="2890202"/>
            <a:ext cx="2948305" cy="2948305"/>
            <a:chOff x="12923075" y="2890202"/>
            <a:chExt cx="2948305" cy="2948305"/>
          </a:xfrm>
        </p:grpSpPr>
        <p:sp>
          <p:nvSpPr>
            <p:cNvPr id="24" name="object 24"/>
            <p:cNvSpPr/>
            <p:nvPr/>
          </p:nvSpPr>
          <p:spPr>
            <a:xfrm>
              <a:off x="12937363" y="2904489"/>
              <a:ext cx="2919730" cy="2919730"/>
            </a:xfrm>
            <a:custGeom>
              <a:avLst/>
              <a:gdLst/>
              <a:ahLst/>
              <a:cxnLst/>
              <a:rect l="l" t="t" r="r" b="b"/>
              <a:pathLst>
                <a:path w="2919730" h="2919729">
                  <a:moveTo>
                    <a:pt x="1459738" y="0"/>
                  </a:moveTo>
                  <a:lnTo>
                    <a:pt x="1411553" y="780"/>
                  </a:lnTo>
                  <a:lnTo>
                    <a:pt x="1363759" y="3104"/>
                  </a:lnTo>
                  <a:lnTo>
                    <a:pt x="1316379" y="6950"/>
                  </a:lnTo>
                  <a:lnTo>
                    <a:pt x="1269438" y="12291"/>
                  </a:lnTo>
                  <a:lnTo>
                    <a:pt x="1222959" y="19105"/>
                  </a:lnTo>
                  <a:lnTo>
                    <a:pt x="1176967" y="27367"/>
                  </a:lnTo>
                  <a:lnTo>
                    <a:pt x="1131486" y="37053"/>
                  </a:lnTo>
                  <a:lnTo>
                    <a:pt x="1086539" y="48140"/>
                  </a:lnTo>
                  <a:lnTo>
                    <a:pt x="1042151" y="60603"/>
                  </a:lnTo>
                  <a:lnTo>
                    <a:pt x="998345" y="74417"/>
                  </a:lnTo>
                  <a:lnTo>
                    <a:pt x="955147" y="89560"/>
                  </a:lnTo>
                  <a:lnTo>
                    <a:pt x="912579" y="106007"/>
                  </a:lnTo>
                  <a:lnTo>
                    <a:pt x="870666" y="123734"/>
                  </a:lnTo>
                  <a:lnTo>
                    <a:pt x="829433" y="142717"/>
                  </a:lnTo>
                  <a:lnTo>
                    <a:pt x="788902" y="162932"/>
                  </a:lnTo>
                  <a:lnTo>
                    <a:pt x="749098" y="184355"/>
                  </a:lnTo>
                  <a:lnTo>
                    <a:pt x="710045" y="206961"/>
                  </a:lnTo>
                  <a:lnTo>
                    <a:pt x="671767" y="230727"/>
                  </a:lnTo>
                  <a:lnTo>
                    <a:pt x="634288" y="255629"/>
                  </a:lnTo>
                  <a:lnTo>
                    <a:pt x="597633" y="281643"/>
                  </a:lnTo>
                  <a:lnTo>
                    <a:pt x="561825" y="308744"/>
                  </a:lnTo>
                  <a:lnTo>
                    <a:pt x="526888" y="336909"/>
                  </a:lnTo>
                  <a:lnTo>
                    <a:pt x="492846" y="366114"/>
                  </a:lnTo>
                  <a:lnTo>
                    <a:pt x="459724" y="396334"/>
                  </a:lnTo>
                  <a:lnTo>
                    <a:pt x="427545" y="427545"/>
                  </a:lnTo>
                  <a:lnTo>
                    <a:pt x="396334" y="459724"/>
                  </a:lnTo>
                  <a:lnTo>
                    <a:pt x="366114" y="492846"/>
                  </a:lnTo>
                  <a:lnTo>
                    <a:pt x="336909" y="526888"/>
                  </a:lnTo>
                  <a:lnTo>
                    <a:pt x="308744" y="561825"/>
                  </a:lnTo>
                  <a:lnTo>
                    <a:pt x="281643" y="597633"/>
                  </a:lnTo>
                  <a:lnTo>
                    <a:pt x="255629" y="634288"/>
                  </a:lnTo>
                  <a:lnTo>
                    <a:pt x="230727" y="671767"/>
                  </a:lnTo>
                  <a:lnTo>
                    <a:pt x="206961" y="710045"/>
                  </a:lnTo>
                  <a:lnTo>
                    <a:pt x="184355" y="749098"/>
                  </a:lnTo>
                  <a:lnTo>
                    <a:pt x="162932" y="788902"/>
                  </a:lnTo>
                  <a:lnTo>
                    <a:pt x="142717" y="829433"/>
                  </a:lnTo>
                  <a:lnTo>
                    <a:pt x="123734" y="870666"/>
                  </a:lnTo>
                  <a:lnTo>
                    <a:pt x="106007" y="912579"/>
                  </a:lnTo>
                  <a:lnTo>
                    <a:pt x="89560" y="955147"/>
                  </a:lnTo>
                  <a:lnTo>
                    <a:pt x="74417" y="998345"/>
                  </a:lnTo>
                  <a:lnTo>
                    <a:pt x="60603" y="1042151"/>
                  </a:lnTo>
                  <a:lnTo>
                    <a:pt x="48140" y="1086539"/>
                  </a:lnTo>
                  <a:lnTo>
                    <a:pt x="37053" y="1131486"/>
                  </a:lnTo>
                  <a:lnTo>
                    <a:pt x="27367" y="1176967"/>
                  </a:lnTo>
                  <a:lnTo>
                    <a:pt x="19105" y="1222959"/>
                  </a:lnTo>
                  <a:lnTo>
                    <a:pt x="12291" y="1269438"/>
                  </a:lnTo>
                  <a:lnTo>
                    <a:pt x="6950" y="1316379"/>
                  </a:lnTo>
                  <a:lnTo>
                    <a:pt x="3104" y="1363759"/>
                  </a:lnTo>
                  <a:lnTo>
                    <a:pt x="780" y="1411553"/>
                  </a:lnTo>
                  <a:lnTo>
                    <a:pt x="0" y="1459737"/>
                  </a:lnTo>
                  <a:lnTo>
                    <a:pt x="780" y="1507930"/>
                  </a:lnTo>
                  <a:lnTo>
                    <a:pt x="3104" y="1555731"/>
                  </a:lnTo>
                  <a:lnTo>
                    <a:pt x="6950" y="1603117"/>
                  </a:lnTo>
                  <a:lnTo>
                    <a:pt x="12291" y="1650065"/>
                  </a:lnTo>
                  <a:lnTo>
                    <a:pt x="19105" y="1696550"/>
                  </a:lnTo>
                  <a:lnTo>
                    <a:pt x="27367" y="1742548"/>
                  </a:lnTo>
                  <a:lnTo>
                    <a:pt x="37053" y="1788036"/>
                  </a:lnTo>
                  <a:lnTo>
                    <a:pt x="48140" y="1832988"/>
                  </a:lnTo>
                  <a:lnTo>
                    <a:pt x="60603" y="1877381"/>
                  </a:lnTo>
                  <a:lnTo>
                    <a:pt x="74417" y="1921191"/>
                  </a:lnTo>
                  <a:lnTo>
                    <a:pt x="89560" y="1964395"/>
                  </a:lnTo>
                  <a:lnTo>
                    <a:pt x="106007" y="2006967"/>
                  </a:lnTo>
                  <a:lnTo>
                    <a:pt x="123734" y="2048884"/>
                  </a:lnTo>
                  <a:lnTo>
                    <a:pt x="142717" y="2090122"/>
                  </a:lnTo>
                  <a:lnTo>
                    <a:pt x="162932" y="2130657"/>
                  </a:lnTo>
                  <a:lnTo>
                    <a:pt x="184355" y="2170464"/>
                  </a:lnTo>
                  <a:lnTo>
                    <a:pt x="206961" y="2209521"/>
                  </a:lnTo>
                  <a:lnTo>
                    <a:pt x="230727" y="2247802"/>
                  </a:lnTo>
                  <a:lnTo>
                    <a:pt x="255629" y="2285283"/>
                  </a:lnTo>
                  <a:lnTo>
                    <a:pt x="281643" y="2321942"/>
                  </a:lnTo>
                  <a:lnTo>
                    <a:pt x="308744" y="2357752"/>
                  </a:lnTo>
                  <a:lnTo>
                    <a:pt x="336909" y="2392692"/>
                  </a:lnTo>
                  <a:lnTo>
                    <a:pt x="366114" y="2426736"/>
                  </a:lnTo>
                  <a:lnTo>
                    <a:pt x="396334" y="2459860"/>
                  </a:lnTo>
                  <a:lnTo>
                    <a:pt x="427545" y="2492041"/>
                  </a:lnTo>
                  <a:lnTo>
                    <a:pt x="459724" y="2523254"/>
                  </a:lnTo>
                  <a:lnTo>
                    <a:pt x="492846" y="2553476"/>
                  </a:lnTo>
                  <a:lnTo>
                    <a:pt x="526888" y="2582682"/>
                  </a:lnTo>
                  <a:lnTo>
                    <a:pt x="561825" y="2610848"/>
                  </a:lnTo>
                  <a:lnTo>
                    <a:pt x="597633" y="2637951"/>
                  </a:lnTo>
                  <a:lnTo>
                    <a:pt x="634288" y="2663966"/>
                  </a:lnTo>
                  <a:lnTo>
                    <a:pt x="671767" y="2688869"/>
                  </a:lnTo>
                  <a:lnTo>
                    <a:pt x="710045" y="2712636"/>
                  </a:lnTo>
                  <a:lnTo>
                    <a:pt x="749098" y="2735243"/>
                  </a:lnTo>
                  <a:lnTo>
                    <a:pt x="788902" y="2756667"/>
                  </a:lnTo>
                  <a:lnTo>
                    <a:pt x="829433" y="2776882"/>
                  </a:lnTo>
                  <a:lnTo>
                    <a:pt x="870666" y="2795866"/>
                  </a:lnTo>
                  <a:lnTo>
                    <a:pt x="912579" y="2813593"/>
                  </a:lnTo>
                  <a:lnTo>
                    <a:pt x="955147" y="2830040"/>
                  </a:lnTo>
                  <a:lnTo>
                    <a:pt x="998345" y="2845184"/>
                  </a:lnTo>
                  <a:lnTo>
                    <a:pt x="1042151" y="2858999"/>
                  </a:lnTo>
                  <a:lnTo>
                    <a:pt x="1086539" y="2871462"/>
                  </a:lnTo>
                  <a:lnTo>
                    <a:pt x="1131486" y="2882548"/>
                  </a:lnTo>
                  <a:lnTo>
                    <a:pt x="1176967" y="2892235"/>
                  </a:lnTo>
                  <a:lnTo>
                    <a:pt x="1222959" y="2900497"/>
                  </a:lnTo>
                  <a:lnTo>
                    <a:pt x="1269438" y="2907311"/>
                  </a:lnTo>
                  <a:lnTo>
                    <a:pt x="1316379" y="2912652"/>
                  </a:lnTo>
                  <a:lnTo>
                    <a:pt x="1363759" y="2916498"/>
                  </a:lnTo>
                  <a:lnTo>
                    <a:pt x="1411553" y="2918822"/>
                  </a:lnTo>
                  <a:lnTo>
                    <a:pt x="1459738" y="2919602"/>
                  </a:lnTo>
                  <a:lnTo>
                    <a:pt x="1507922" y="2918822"/>
                  </a:lnTo>
                  <a:lnTo>
                    <a:pt x="1555716" y="2916498"/>
                  </a:lnTo>
                  <a:lnTo>
                    <a:pt x="1603096" y="2912652"/>
                  </a:lnTo>
                  <a:lnTo>
                    <a:pt x="1650037" y="2907311"/>
                  </a:lnTo>
                  <a:lnTo>
                    <a:pt x="1696516" y="2900497"/>
                  </a:lnTo>
                  <a:lnTo>
                    <a:pt x="1742508" y="2892235"/>
                  </a:lnTo>
                  <a:lnTo>
                    <a:pt x="1787989" y="2882548"/>
                  </a:lnTo>
                  <a:lnTo>
                    <a:pt x="1832936" y="2871462"/>
                  </a:lnTo>
                  <a:lnTo>
                    <a:pt x="1877324" y="2858999"/>
                  </a:lnTo>
                  <a:lnTo>
                    <a:pt x="1921130" y="2845184"/>
                  </a:lnTo>
                  <a:lnTo>
                    <a:pt x="1964328" y="2830040"/>
                  </a:lnTo>
                  <a:lnTo>
                    <a:pt x="2006896" y="2813593"/>
                  </a:lnTo>
                  <a:lnTo>
                    <a:pt x="2048809" y="2795866"/>
                  </a:lnTo>
                  <a:lnTo>
                    <a:pt x="2090042" y="2776882"/>
                  </a:lnTo>
                  <a:lnTo>
                    <a:pt x="2130573" y="2756667"/>
                  </a:lnTo>
                  <a:lnTo>
                    <a:pt x="2170377" y="2735243"/>
                  </a:lnTo>
                  <a:lnTo>
                    <a:pt x="2209430" y="2712636"/>
                  </a:lnTo>
                  <a:lnTo>
                    <a:pt x="2247708" y="2688869"/>
                  </a:lnTo>
                  <a:lnTo>
                    <a:pt x="2285187" y="2663966"/>
                  </a:lnTo>
                  <a:lnTo>
                    <a:pt x="2321842" y="2637951"/>
                  </a:lnTo>
                  <a:lnTo>
                    <a:pt x="2357650" y="2610848"/>
                  </a:lnTo>
                  <a:lnTo>
                    <a:pt x="2392587" y="2582682"/>
                  </a:lnTo>
                  <a:lnTo>
                    <a:pt x="2426629" y="2553476"/>
                  </a:lnTo>
                  <a:lnTo>
                    <a:pt x="2459751" y="2523254"/>
                  </a:lnTo>
                  <a:lnTo>
                    <a:pt x="2491930" y="2492041"/>
                  </a:lnTo>
                  <a:lnTo>
                    <a:pt x="2523141" y="2459860"/>
                  </a:lnTo>
                  <a:lnTo>
                    <a:pt x="2553361" y="2426736"/>
                  </a:lnTo>
                  <a:lnTo>
                    <a:pt x="2582566" y="2392692"/>
                  </a:lnTo>
                  <a:lnTo>
                    <a:pt x="2610731" y="2357752"/>
                  </a:lnTo>
                  <a:lnTo>
                    <a:pt x="2637832" y="2321942"/>
                  </a:lnTo>
                  <a:lnTo>
                    <a:pt x="2663846" y="2285283"/>
                  </a:lnTo>
                  <a:lnTo>
                    <a:pt x="2688748" y="2247802"/>
                  </a:lnTo>
                  <a:lnTo>
                    <a:pt x="2712514" y="2209521"/>
                  </a:lnTo>
                  <a:lnTo>
                    <a:pt x="2735120" y="2170464"/>
                  </a:lnTo>
                  <a:lnTo>
                    <a:pt x="2756543" y="2130657"/>
                  </a:lnTo>
                  <a:lnTo>
                    <a:pt x="2776758" y="2090122"/>
                  </a:lnTo>
                  <a:lnTo>
                    <a:pt x="2795741" y="2048884"/>
                  </a:lnTo>
                  <a:lnTo>
                    <a:pt x="2813468" y="2006967"/>
                  </a:lnTo>
                  <a:lnTo>
                    <a:pt x="2829915" y="1964395"/>
                  </a:lnTo>
                  <a:lnTo>
                    <a:pt x="2845058" y="1921191"/>
                  </a:lnTo>
                  <a:lnTo>
                    <a:pt x="2858872" y="1877381"/>
                  </a:lnTo>
                  <a:lnTo>
                    <a:pt x="2871335" y="1832988"/>
                  </a:lnTo>
                  <a:lnTo>
                    <a:pt x="2882422" y="1788036"/>
                  </a:lnTo>
                  <a:lnTo>
                    <a:pt x="2892108" y="1742548"/>
                  </a:lnTo>
                  <a:lnTo>
                    <a:pt x="2900370" y="1696550"/>
                  </a:lnTo>
                  <a:lnTo>
                    <a:pt x="2907184" y="1650065"/>
                  </a:lnTo>
                  <a:lnTo>
                    <a:pt x="2912525" y="1603117"/>
                  </a:lnTo>
                  <a:lnTo>
                    <a:pt x="2916371" y="1555731"/>
                  </a:lnTo>
                  <a:lnTo>
                    <a:pt x="2918695" y="1507930"/>
                  </a:lnTo>
                  <a:lnTo>
                    <a:pt x="2919475" y="1459737"/>
                  </a:lnTo>
                  <a:lnTo>
                    <a:pt x="2918695" y="1411553"/>
                  </a:lnTo>
                  <a:lnTo>
                    <a:pt x="2916371" y="1363759"/>
                  </a:lnTo>
                  <a:lnTo>
                    <a:pt x="2912525" y="1316379"/>
                  </a:lnTo>
                  <a:lnTo>
                    <a:pt x="2907184" y="1269438"/>
                  </a:lnTo>
                  <a:lnTo>
                    <a:pt x="2900370" y="1222959"/>
                  </a:lnTo>
                  <a:lnTo>
                    <a:pt x="2892108" y="1176967"/>
                  </a:lnTo>
                  <a:lnTo>
                    <a:pt x="2882422" y="1131486"/>
                  </a:lnTo>
                  <a:lnTo>
                    <a:pt x="2871335" y="1086539"/>
                  </a:lnTo>
                  <a:lnTo>
                    <a:pt x="2858872" y="1042151"/>
                  </a:lnTo>
                  <a:lnTo>
                    <a:pt x="2845058" y="998345"/>
                  </a:lnTo>
                  <a:lnTo>
                    <a:pt x="2829915" y="955147"/>
                  </a:lnTo>
                  <a:lnTo>
                    <a:pt x="2813468" y="912579"/>
                  </a:lnTo>
                  <a:lnTo>
                    <a:pt x="2795741" y="870666"/>
                  </a:lnTo>
                  <a:lnTo>
                    <a:pt x="2776758" y="829433"/>
                  </a:lnTo>
                  <a:lnTo>
                    <a:pt x="2756543" y="788902"/>
                  </a:lnTo>
                  <a:lnTo>
                    <a:pt x="2735120" y="749098"/>
                  </a:lnTo>
                  <a:lnTo>
                    <a:pt x="2712514" y="710045"/>
                  </a:lnTo>
                  <a:lnTo>
                    <a:pt x="2688748" y="671767"/>
                  </a:lnTo>
                  <a:lnTo>
                    <a:pt x="2663846" y="634288"/>
                  </a:lnTo>
                  <a:lnTo>
                    <a:pt x="2637832" y="597633"/>
                  </a:lnTo>
                  <a:lnTo>
                    <a:pt x="2610731" y="561825"/>
                  </a:lnTo>
                  <a:lnTo>
                    <a:pt x="2582566" y="526888"/>
                  </a:lnTo>
                  <a:lnTo>
                    <a:pt x="2553361" y="492846"/>
                  </a:lnTo>
                  <a:lnTo>
                    <a:pt x="2523141" y="459724"/>
                  </a:lnTo>
                  <a:lnTo>
                    <a:pt x="2491930" y="427545"/>
                  </a:lnTo>
                  <a:lnTo>
                    <a:pt x="2459751" y="396334"/>
                  </a:lnTo>
                  <a:lnTo>
                    <a:pt x="2426629" y="366114"/>
                  </a:lnTo>
                  <a:lnTo>
                    <a:pt x="2392587" y="336909"/>
                  </a:lnTo>
                  <a:lnTo>
                    <a:pt x="2357650" y="308744"/>
                  </a:lnTo>
                  <a:lnTo>
                    <a:pt x="2321842" y="281643"/>
                  </a:lnTo>
                  <a:lnTo>
                    <a:pt x="2285187" y="255629"/>
                  </a:lnTo>
                  <a:lnTo>
                    <a:pt x="2247708" y="230727"/>
                  </a:lnTo>
                  <a:lnTo>
                    <a:pt x="2209430" y="206961"/>
                  </a:lnTo>
                  <a:lnTo>
                    <a:pt x="2170377" y="184355"/>
                  </a:lnTo>
                  <a:lnTo>
                    <a:pt x="2130573" y="162932"/>
                  </a:lnTo>
                  <a:lnTo>
                    <a:pt x="2090042" y="142717"/>
                  </a:lnTo>
                  <a:lnTo>
                    <a:pt x="2048809" y="123734"/>
                  </a:lnTo>
                  <a:lnTo>
                    <a:pt x="2006896" y="106007"/>
                  </a:lnTo>
                  <a:lnTo>
                    <a:pt x="1964328" y="89560"/>
                  </a:lnTo>
                  <a:lnTo>
                    <a:pt x="1921130" y="74417"/>
                  </a:lnTo>
                  <a:lnTo>
                    <a:pt x="1877324" y="60603"/>
                  </a:lnTo>
                  <a:lnTo>
                    <a:pt x="1832936" y="48140"/>
                  </a:lnTo>
                  <a:lnTo>
                    <a:pt x="1787989" y="37053"/>
                  </a:lnTo>
                  <a:lnTo>
                    <a:pt x="1742508" y="27367"/>
                  </a:lnTo>
                  <a:lnTo>
                    <a:pt x="1696516" y="19105"/>
                  </a:lnTo>
                  <a:lnTo>
                    <a:pt x="1650037" y="12291"/>
                  </a:lnTo>
                  <a:lnTo>
                    <a:pt x="1603096" y="6950"/>
                  </a:lnTo>
                  <a:lnTo>
                    <a:pt x="1555716" y="3104"/>
                  </a:lnTo>
                  <a:lnTo>
                    <a:pt x="1507922" y="780"/>
                  </a:lnTo>
                  <a:lnTo>
                    <a:pt x="1459738" y="0"/>
                  </a:lnTo>
                  <a:close/>
                </a:path>
              </a:pathLst>
            </a:custGeom>
            <a:solidFill>
              <a:srgbClr val="D5C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937363" y="2904489"/>
              <a:ext cx="2919730" cy="2919730"/>
            </a:xfrm>
            <a:custGeom>
              <a:avLst/>
              <a:gdLst/>
              <a:ahLst/>
              <a:cxnLst/>
              <a:rect l="l" t="t" r="r" b="b"/>
              <a:pathLst>
                <a:path w="2919730" h="2919729">
                  <a:moveTo>
                    <a:pt x="1459738" y="0"/>
                  </a:moveTo>
                  <a:lnTo>
                    <a:pt x="1411553" y="780"/>
                  </a:lnTo>
                  <a:lnTo>
                    <a:pt x="1363759" y="3104"/>
                  </a:lnTo>
                  <a:lnTo>
                    <a:pt x="1316379" y="6950"/>
                  </a:lnTo>
                  <a:lnTo>
                    <a:pt x="1269438" y="12291"/>
                  </a:lnTo>
                  <a:lnTo>
                    <a:pt x="1222959" y="19105"/>
                  </a:lnTo>
                  <a:lnTo>
                    <a:pt x="1176967" y="27367"/>
                  </a:lnTo>
                  <a:lnTo>
                    <a:pt x="1131486" y="37053"/>
                  </a:lnTo>
                  <a:lnTo>
                    <a:pt x="1086539" y="48140"/>
                  </a:lnTo>
                  <a:lnTo>
                    <a:pt x="1042151" y="60603"/>
                  </a:lnTo>
                  <a:lnTo>
                    <a:pt x="998345" y="74417"/>
                  </a:lnTo>
                  <a:lnTo>
                    <a:pt x="955147" y="89560"/>
                  </a:lnTo>
                  <a:lnTo>
                    <a:pt x="912579" y="106007"/>
                  </a:lnTo>
                  <a:lnTo>
                    <a:pt x="870666" y="123734"/>
                  </a:lnTo>
                  <a:lnTo>
                    <a:pt x="829433" y="142717"/>
                  </a:lnTo>
                  <a:lnTo>
                    <a:pt x="788902" y="162932"/>
                  </a:lnTo>
                  <a:lnTo>
                    <a:pt x="749098" y="184355"/>
                  </a:lnTo>
                  <a:lnTo>
                    <a:pt x="710045" y="206961"/>
                  </a:lnTo>
                  <a:lnTo>
                    <a:pt x="671767" y="230727"/>
                  </a:lnTo>
                  <a:lnTo>
                    <a:pt x="634288" y="255629"/>
                  </a:lnTo>
                  <a:lnTo>
                    <a:pt x="597633" y="281643"/>
                  </a:lnTo>
                  <a:lnTo>
                    <a:pt x="561825" y="308744"/>
                  </a:lnTo>
                  <a:lnTo>
                    <a:pt x="526888" y="336909"/>
                  </a:lnTo>
                  <a:lnTo>
                    <a:pt x="492846" y="366114"/>
                  </a:lnTo>
                  <a:lnTo>
                    <a:pt x="459724" y="396334"/>
                  </a:lnTo>
                  <a:lnTo>
                    <a:pt x="427545" y="427545"/>
                  </a:lnTo>
                  <a:lnTo>
                    <a:pt x="396334" y="459724"/>
                  </a:lnTo>
                  <a:lnTo>
                    <a:pt x="366114" y="492846"/>
                  </a:lnTo>
                  <a:lnTo>
                    <a:pt x="336909" y="526888"/>
                  </a:lnTo>
                  <a:lnTo>
                    <a:pt x="308744" y="561825"/>
                  </a:lnTo>
                  <a:lnTo>
                    <a:pt x="281643" y="597633"/>
                  </a:lnTo>
                  <a:lnTo>
                    <a:pt x="255629" y="634288"/>
                  </a:lnTo>
                  <a:lnTo>
                    <a:pt x="230727" y="671767"/>
                  </a:lnTo>
                  <a:lnTo>
                    <a:pt x="206961" y="710045"/>
                  </a:lnTo>
                  <a:lnTo>
                    <a:pt x="184355" y="749098"/>
                  </a:lnTo>
                  <a:lnTo>
                    <a:pt x="162932" y="788902"/>
                  </a:lnTo>
                  <a:lnTo>
                    <a:pt x="142717" y="829433"/>
                  </a:lnTo>
                  <a:lnTo>
                    <a:pt x="123734" y="870666"/>
                  </a:lnTo>
                  <a:lnTo>
                    <a:pt x="106007" y="912579"/>
                  </a:lnTo>
                  <a:lnTo>
                    <a:pt x="89560" y="955147"/>
                  </a:lnTo>
                  <a:lnTo>
                    <a:pt x="74417" y="998345"/>
                  </a:lnTo>
                  <a:lnTo>
                    <a:pt x="60603" y="1042151"/>
                  </a:lnTo>
                  <a:lnTo>
                    <a:pt x="48140" y="1086539"/>
                  </a:lnTo>
                  <a:lnTo>
                    <a:pt x="37053" y="1131486"/>
                  </a:lnTo>
                  <a:lnTo>
                    <a:pt x="27367" y="1176967"/>
                  </a:lnTo>
                  <a:lnTo>
                    <a:pt x="19105" y="1222959"/>
                  </a:lnTo>
                  <a:lnTo>
                    <a:pt x="12291" y="1269438"/>
                  </a:lnTo>
                  <a:lnTo>
                    <a:pt x="6950" y="1316379"/>
                  </a:lnTo>
                  <a:lnTo>
                    <a:pt x="3104" y="1363759"/>
                  </a:lnTo>
                  <a:lnTo>
                    <a:pt x="780" y="1411553"/>
                  </a:lnTo>
                  <a:lnTo>
                    <a:pt x="0" y="1459737"/>
                  </a:lnTo>
                  <a:lnTo>
                    <a:pt x="780" y="1507930"/>
                  </a:lnTo>
                  <a:lnTo>
                    <a:pt x="3104" y="1555731"/>
                  </a:lnTo>
                  <a:lnTo>
                    <a:pt x="6950" y="1603117"/>
                  </a:lnTo>
                  <a:lnTo>
                    <a:pt x="12291" y="1650065"/>
                  </a:lnTo>
                  <a:lnTo>
                    <a:pt x="19105" y="1696550"/>
                  </a:lnTo>
                  <a:lnTo>
                    <a:pt x="27367" y="1742548"/>
                  </a:lnTo>
                  <a:lnTo>
                    <a:pt x="37053" y="1788036"/>
                  </a:lnTo>
                  <a:lnTo>
                    <a:pt x="48140" y="1832988"/>
                  </a:lnTo>
                  <a:lnTo>
                    <a:pt x="60603" y="1877381"/>
                  </a:lnTo>
                  <a:lnTo>
                    <a:pt x="74417" y="1921191"/>
                  </a:lnTo>
                  <a:lnTo>
                    <a:pt x="89560" y="1964395"/>
                  </a:lnTo>
                  <a:lnTo>
                    <a:pt x="106007" y="2006967"/>
                  </a:lnTo>
                  <a:lnTo>
                    <a:pt x="123734" y="2048884"/>
                  </a:lnTo>
                  <a:lnTo>
                    <a:pt x="142717" y="2090122"/>
                  </a:lnTo>
                  <a:lnTo>
                    <a:pt x="162932" y="2130657"/>
                  </a:lnTo>
                  <a:lnTo>
                    <a:pt x="184355" y="2170464"/>
                  </a:lnTo>
                  <a:lnTo>
                    <a:pt x="206961" y="2209521"/>
                  </a:lnTo>
                  <a:lnTo>
                    <a:pt x="230727" y="2247802"/>
                  </a:lnTo>
                  <a:lnTo>
                    <a:pt x="255629" y="2285283"/>
                  </a:lnTo>
                  <a:lnTo>
                    <a:pt x="281643" y="2321942"/>
                  </a:lnTo>
                  <a:lnTo>
                    <a:pt x="308744" y="2357752"/>
                  </a:lnTo>
                  <a:lnTo>
                    <a:pt x="336909" y="2392692"/>
                  </a:lnTo>
                  <a:lnTo>
                    <a:pt x="366114" y="2426736"/>
                  </a:lnTo>
                  <a:lnTo>
                    <a:pt x="396334" y="2459860"/>
                  </a:lnTo>
                  <a:lnTo>
                    <a:pt x="427545" y="2492041"/>
                  </a:lnTo>
                  <a:lnTo>
                    <a:pt x="459724" y="2523254"/>
                  </a:lnTo>
                  <a:lnTo>
                    <a:pt x="492846" y="2553476"/>
                  </a:lnTo>
                  <a:lnTo>
                    <a:pt x="526888" y="2582682"/>
                  </a:lnTo>
                  <a:lnTo>
                    <a:pt x="561825" y="2610848"/>
                  </a:lnTo>
                  <a:lnTo>
                    <a:pt x="597633" y="2637951"/>
                  </a:lnTo>
                  <a:lnTo>
                    <a:pt x="634288" y="2663966"/>
                  </a:lnTo>
                  <a:lnTo>
                    <a:pt x="671767" y="2688869"/>
                  </a:lnTo>
                  <a:lnTo>
                    <a:pt x="710045" y="2712636"/>
                  </a:lnTo>
                  <a:lnTo>
                    <a:pt x="749098" y="2735243"/>
                  </a:lnTo>
                  <a:lnTo>
                    <a:pt x="788902" y="2756667"/>
                  </a:lnTo>
                  <a:lnTo>
                    <a:pt x="829433" y="2776882"/>
                  </a:lnTo>
                  <a:lnTo>
                    <a:pt x="870666" y="2795866"/>
                  </a:lnTo>
                  <a:lnTo>
                    <a:pt x="912579" y="2813593"/>
                  </a:lnTo>
                  <a:lnTo>
                    <a:pt x="955147" y="2830040"/>
                  </a:lnTo>
                  <a:lnTo>
                    <a:pt x="998345" y="2845184"/>
                  </a:lnTo>
                  <a:lnTo>
                    <a:pt x="1042151" y="2858999"/>
                  </a:lnTo>
                  <a:lnTo>
                    <a:pt x="1086539" y="2871462"/>
                  </a:lnTo>
                  <a:lnTo>
                    <a:pt x="1131486" y="2882548"/>
                  </a:lnTo>
                  <a:lnTo>
                    <a:pt x="1176967" y="2892235"/>
                  </a:lnTo>
                  <a:lnTo>
                    <a:pt x="1222959" y="2900497"/>
                  </a:lnTo>
                  <a:lnTo>
                    <a:pt x="1269438" y="2907311"/>
                  </a:lnTo>
                  <a:lnTo>
                    <a:pt x="1316379" y="2912652"/>
                  </a:lnTo>
                  <a:lnTo>
                    <a:pt x="1363759" y="2916498"/>
                  </a:lnTo>
                  <a:lnTo>
                    <a:pt x="1411553" y="2918822"/>
                  </a:lnTo>
                  <a:lnTo>
                    <a:pt x="1459738" y="2919602"/>
                  </a:lnTo>
                  <a:lnTo>
                    <a:pt x="1507922" y="2918822"/>
                  </a:lnTo>
                  <a:lnTo>
                    <a:pt x="1555716" y="2916498"/>
                  </a:lnTo>
                  <a:lnTo>
                    <a:pt x="1603096" y="2912652"/>
                  </a:lnTo>
                  <a:lnTo>
                    <a:pt x="1650037" y="2907311"/>
                  </a:lnTo>
                  <a:lnTo>
                    <a:pt x="1696516" y="2900497"/>
                  </a:lnTo>
                  <a:lnTo>
                    <a:pt x="1742508" y="2892235"/>
                  </a:lnTo>
                  <a:lnTo>
                    <a:pt x="1787989" y="2882548"/>
                  </a:lnTo>
                  <a:lnTo>
                    <a:pt x="1832936" y="2871462"/>
                  </a:lnTo>
                  <a:lnTo>
                    <a:pt x="1877324" y="2858999"/>
                  </a:lnTo>
                  <a:lnTo>
                    <a:pt x="1921130" y="2845184"/>
                  </a:lnTo>
                  <a:lnTo>
                    <a:pt x="1964328" y="2830040"/>
                  </a:lnTo>
                  <a:lnTo>
                    <a:pt x="2006896" y="2813593"/>
                  </a:lnTo>
                  <a:lnTo>
                    <a:pt x="2048809" y="2795866"/>
                  </a:lnTo>
                  <a:lnTo>
                    <a:pt x="2090042" y="2776882"/>
                  </a:lnTo>
                  <a:lnTo>
                    <a:pt x="2130573" y="2756667"/>
                  </a:lnTo>
                  <a:lnTo>
                    <a:pt x="2170377" y="2735243"/>
                  </a:lnTo>
                  <a:lnTo>
                    <a:pt x="2209430" y="2712636"/>
                  </a:lnTo>
                  <a:lnTo>
                    <a:pt x="2247708" y="2688869"/>
                  </a:lnTo>
                  <a:lnTo>
                    <a:pt x="2285187" y="2663966"/>
                  </a:lnTo>
                  <a:lnTo>
                    <a:pt x="2321842" y="2637951"/>
                  </a:lnTo>
                  <a:lnTo>
                    <a:pt x="2357650" y="2610848"/>
                  </a:lnTo>
                  <a:lnTo>
                    <a:pt x="2392587" y="2582682"/>
                  </a:lnTo>
                  <a:lnTo>
                    <a:pt x="2426629" y="2553476"/>
                  </a:lnTo>
                  <a:lnTo>
                    <a:pt x="2459751" y="2523254"/>
                  </a:lnTo>
                  <a:lnTo>
                    <a:pt x="2491930" y="2492041"/>
                  </a:lnTo>
                  <a:lnTo>
                    <a:pt x="2523141" y="2459860"/>
                  </a:lnTo>
                  <a:lnTo>
                    <a:pt x="2553361" y="2426736"/>
                  </a:lnTo>
                  <a:lnTo>
                    <a:pt x="2582566" y="2392692"/>
                  </a:lnTo>
                  <a:lnTo>
                    <a:pt x="2610731" y="2357752"/>
                  </a:lnTo>
                  <a:lnTo>
                    <a:pt x="2637832" y="2321942"/>
                  </a:lnTo>
                  <a:lnTo>
                    <a:pt x="2663846" y="2285283"/>
                  </a:lnTo>
                  <a:lnTo>
                    <a:pt x="2688748" y="2247802"/>
                  </a:lnTo>
                  <a:lnTo>
                    <a:pt x="2712514" y="2209521"/>
                  </a:lnTo>
                  <a:lnTo>
                    <a:pt x="2735120" y="2170464"/>
                  </a:lnTo>
                  <a:lnTo>
                    <a:pt x="2756543" y="2130657"/>
                  </a:lnTo>
                  <a:lnTo>
                    <a:pt x="2776758" y="2090122"/>
                  </a:lnTo>
                  <a:lnTo>
                    <a:pt x="2795741" y="2048884"/>
                  </a:lnTo>
                  <a:lnTo>
                    <a:pt x="2813468" y="2006967"/>
                  </a:lnTo>
                  <a:lnTo>
                    <a:pt x="2829915" y="1964395"/>
                  </a:lnTo>
                  <a:lnTo>
                    <a:pt x="2845058" y="1921191"/>
                  </a:lnTo>
                  <a:lnTo>
                    <a:pt x="2858872" y="1877381"/>
                  </a:lnTo>
                  <a:lnTo>
                    <a:pt x="2871335" y="1832988"/>
                  </a:lnTo>
                  <a:lnTo>
                    <a:pt x="2882422" y="1788036"/>
                  </a:lnTo>
                  <a:lnTo>
                    <a:pt x="2892108" y="1742548"/>
                  </a:lnTo>
                  <a:lnTo>
                    <a:pt x="2900370" y="1696550"/>
                  </a:lnTo>
                  <a:lnTo>
                    <a:pt x="2907184" y="1650065"/>
                  </a:lnTo>
                  <a:lnTo>
                    <a:pt x="2912525" y="1603117"/>
                  </a:lnTo>
                  <a:lnTo>
                    <a:pt x="2916371" y="1555731"/>
                  </a:lnTo>
                  <a:lnTo>
                    <a:pt x="2918695" y="1507930"/>
                  </a:lnTo>
                  <a:lnTo>
                    <a:pt x="2919475" y="1459737"/>
                  </a:lnTo>
                  <a:lnTo>
                    <a:pt x="2918695" y="1411553"/>
                  </a:lnTo>
                  <a:lnTo>
                    <a:pt x="2916371" y="1363759"/>
                  </a:lnTo>
                  <a:lnTo>
                    <a:pt x="2912525" y="1316379"/>
                  </a:lnTo>
                  <a:lnTo>
                    <a:pt x="2907184" y="1269438"/>
                  </a:lnTo>
                  <a:lnTo>
                    <a:pt x="2900370" y="1222959"/>
                  </a:lnTo>
                  <a:lnTo>
                    <a:pt x="2892108" y="1176967"/>
                  </a:lnTo>
                  <a:lnTo>
                    <a:pt x="2882422" y="1131486"/>
                  </a:lnTo>
                  <a:lnTo>
                    <a:pt x="2871335" y="1086539"/>
                  </a:lnTo>
                  <a:lnTo>
                    <a:pt x="2858872" y="1042151"/>
                  </a:lnTo>
                  <a:lnTo>
                    <a:pt x="2845058" y="998345"/>
                  </a:lnTo>
                  <a:lnTo>
                    <a:pt x="2829915" y="955147"/>
                  </a:lnTo>
                  <a:lnTo>
                    <a:pt x="2813468" y="912579"/>
                  </a:lnTo>
                  <a:lnTo>
                    <a:pt x="2795741" y="870666"/>
                  </a:lnTo>
                  <a:lnTo>
                    <a:pt x="2776758" y="829433"/>
                  </a:lnTo>
                  <a:lnTo>
                    <a:pt x="2756543" y="788902"/>
                  </a:lnTo>
                  <a:lnTo>
                    <a:pt x="2735120" y="749098"/>
                  </a:lnTo>
                  <a:lnTo>
                    <a:pt x="2712514" y="710045"/>
                  </a:lnTo>
                  <a:lnTo>
                    <a:pt x="2688748" y="671767"/>
                  </a:lnTo>
                  <a:lnTo>
                    <a:pt x="2663846" y="634288"/>
                  </a:lnTo>
                  <a:lnTo>
                    <a:pt x="2637832" y="597633"/>
                  </a:lnTo>
                  <a:lnTo>
                    <a:pt x="2610731" y="561825"/>
                  </a:lnTo>
                  <a:lnTo>
                    <a:pt x="2582566" y="526888"/>
                  </a:lnTo>
                  <a:lnTo>
                    <a:pt x="2553361" y="492846"/>
                  </a:lnTo>
                  <a:lnTo>
                    <a:pt x="2523141" y="459724"/>
                  </a:lnTo>
                  <a:lnTo>
                    <a:pt x="2491930" y="427545"/>
                  </a:lnTo>
                  <a:lnTo>
                    <a:pt x="2459751" y="396334"/>
                  </a:lnTo>
                  <a:lnTo>
                    <a:pt x="2426629" y="366114"/>
                  </a:lnTo>
                  <a:lnTo>
                    <a:pt x="2392587" y="336909"/>
                  </a:lnTo>
                  <a:lnTo>
                    <a:pt x="2357650" y="308744"/>
                  </a:lnTo>
                  <a:lnTo>
                    <a:pt x="2321842" y="281643"/>
                  </a:lnTo>
                  <a:lnTo>
                    <a:pt x="2285187" y="255629"/>
                  </a:lnTo>
                  <a:lnTo>
                    <a:pt x="2247708" y="230727"/>
                  </a:lnTo>
                  <a:lnTo>
                    <a:pt x="2209430" y="206961"/>
                  </a:lnTo>
                  <a:lnTo>
                    <a:pt x="2170377" y="184355"/>
                  </a:lnTo>
                  <a:lnTo>
                    <a:pt x="2130573" y="162932"/>
                  </a:lnTo>
                  <a:lnTo>
                    <a:pt x="2090042" y="142717"/>
                  </a:lnTo>
                  <a:lnTo>
                    <a:pt x="2048809" y="123734"/>
                  </a:lnTo>
                  <a:lnTo>
                    <a:pt x="2006896" y="106007"/>
                  </a:lnTo>
                  <a:lnTo>
                    <a:pt x="1964328" y="89560"/>
                  </a:lnTo>
                  <a:lnTo>
                    <a:pt x="1921130" y="74417"/>
                  </a:lnTo>
                  <a:lnTo>
                    <a:pt x="1877324" y="60603"/>
                  </a:lnTo>
                  <a:lnTo>
                    <a:pt x="1832936" y="48140"/>
                  </a:lnTo>
                  <a:lnTo>
                    <a:pt x="1787989" y="37053"/>
                  </a:lnTo>
                  <a:lnTo>
                    <a:pt x="1742508" y="27367"/>
                  </a:lnTo>
                  <a:lnTo>
                    <a:pt x="1696516" y="19105"/>
                  </a:lnTo>
                  <a:lnTo>
                    <a:pt x="1650037" y="12291"/>
                  </a:lnTo>
                  <a:lnTo>
                    <a:pt x="1603096" y="6950"/>
                  </a:lnTo>
                  <a:lnTo>
                    <a:pt x="1555716" y="3104"/>
                  </a:lnTo>
                  <a:lnTo>
                    <a:pt x="1507922" y="780"/>
                  </a:lnTo>
                  <a:lnTo>
                    <a:pt x="1459738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40131" y="3468242"/>
              <a:ext cx="2313940" cy="1792224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3627628" y="3692905"/>
            <a:ext cx="2845435" cy="621665"/>
            <a:chOff x="3627628" y="3692905"/>
            <a:chExt cx="2845435" cy="621665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3477" y="3692905"/>
              <a:ext cx="342391" cy="34239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627628" y="4076445"/>
              <a:ext cx="2845435" cy="238125"/>
            </a:xfrm>
            <a:custGeom>
              <a:avLst/>
              <a:gdLst/>
              <a:ahLst/>
              <a:cxnLst/>
              <a:rect l="l" t="t" r="r" b="b"/>
              <a:pathLst>
                <a:path w="2845435" h="238125">
                  <a:moveTo>
                    <a:pt x="118999" y="0"/>
                  </a:moveTo>
                  <a:lnTo>
                    <a:pt x="0" y="118999"/>
                  </a:lnTo>
                  <a:lnTo>
                    <a:pt x="118999" y="238125"/>
                  </a:lnTo>
                  <a:lnTo>
                    <a:pt x="214249" y="142875"/>
                  </a:lnTo>
                  <a:lnTo>
                    <a:pt x="118999" y="142875"/>
                  </a:lnTo>
                  <a:lnTo>
                    <a:pt x="118999" y="95250"/>
                  </a:lnTo>
                  <a:lnTo>
                    <a:pt x="214350" y="95250"/>
                  </a:lnTo>
                  <a:lnTo>
                    <a:pt x="118999" y="0"/>
                  </a:lnTo>
                  <a:close/>
                </a:path>
                <a:path w="2845435" h="238125">
                  <a:moveTo>
                    <a:pt x="2726309" y="0"/>
                  </a:moveTo>
                  <a:lnTo>
                    <a:pt x="2607310" y="118999"/>
                  </a:lnTo>
                  <a:lnTo>
                    <a:pt x="2726309" y="238125"/>
                  </a:lnTo>
                  <a:lnTo>
                    <a:pt x="2821559" y="142875"/>
                  </a:lnTo>
                  <a:lnTo>
                    <a:pt x="2726309" y="142875"/>
                  </a:lnTo>
                  <a:lnTo>
                    <a:pt x="2726309" y="95250"/>
                  </a:lnTo>
                  <a:lnTo>
                    <a:pt x="2821660" y="95250"/>
                  </a:lnTo>
                  <a:lnTo>
                    <a:pt x="2726309" y="0"/>
                  </a:lnTo>
                  <a:close/>
                </a:path>
                <a:path w="2845435" h="238125">
                  <a:moveTo>
                    <a:pt x="214350" y="95250"/>
                  </a:moveTo>
                  <a:lnTo>
                    <a:pt x="118999" y="95250"/>
                  </a:lnTo>
                  <a:lnTo>
                    <a:pt x="118999" y="142875"/>
                  </a:lnTo>
                  <a:lnTo>
                    <a:pt x="214249" y="142875"/>
                  </a:lnTo>
                  <a:lnTo>
                    <a:pt x="238125" y="118999"/>
                  </a:lnTo>
                  <a:lnTo>
                    <a:pt x="214350" y="95250"/>
                  </a:lnTo>
                  <a:close/>
                </a:path>
                <a:path w="2845435" h="238125">
                  <a:moveTo>
                    <a:pt x="2631059" y="95250"/>
                  </a:moveTo>
                  <a:lnTo>
                    <a:pt x="214350" y="95250"/>
                  </a:lnTo>
                  <a:lnTo>
                    <a:pt x="238125" y="118999"/>
                  </a:lnTo>
                  <a:lnTo>
                    <a:pt x="214249" y="142875"/>
                  </a:lnTo>
                  <a:lnTo>
                    <a:pt x="2631160" y="142875"/>
                  </a:lnTo>
                  <a:lnTo>
                    <a:pt x="2607310" y="118999"/>
                  </a:lnTo>
                  <a:lnTo>
                    <a:pt x="2631059" y="95250"/>
                  </a:lnTo>
                  <a:close/>
                </a:path>
                <a:path w="2845435" h="238125">
                  <a:moveTo>
                    <a:pt x="2821660" y="95250"/>
                  </a:moveTo>
                  <a:lnTo>
                    <a:pt x="2726309" y="95250"/>
                  </a:lnTo>
                  <a:lnTo>
                    <a:pt x="2726309" y="142875"/>
                  </a:lnTo>
                  <a:lnTo>
                    <a:pt x="2821559" y="142875"/>
                  </a:lnTo>
                  <a:lnTo>
                    <a:pt x="2845435" y="118999"/>
                  </a:lnTo>
                  <a:lnTo>
                    <a:pt x="2821660" y="95250"/>
                  </a:lnTo>
                  <a:close/>
                </a:path>
              </a:pathLst>
            </a:custGeom>
            <a:solidFill>
              <a:srgbClr val="1EAD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99480" y="6032715"/>
            <a:ext cx="672414" cy="87468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52586" y="3655009"/>
            <a:ext cx="564540" cy="55465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51210" y="6658914"/>
            <a:ext cx="777697" cy="777697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5878703" y="6862571"/>
            <a:ext cx="2225040" cy="190500"/>
          </a:xfrm>
          <a:custGeom>
            <a:avLst/>
            <a:gdLst/>
            <a:ahLst/>
            <a:cxnLst/>
            <a:rect l="l" t="t" r="r" b="b"/>
            <a:pathLst>
              <a:path w="2225040" h="190500">
                <a:moveTo>
                  <a:pt x="95250" y="0"/>
                </a:moveTo>
                <a:lnTo>
                  <a:pt x="0" y="95250"/>
                </a:lnTo>
                <a:lnTo>
                  <a:pt x="95250" y="190500"/>
                </a:lnTo>
                <a:lnTo>
                  <a:pt x="171450" y="114300"/>
                </a:lnTo>
                <a:lnTo>
                  <a:pt x="95250" y="114300"/>
                </a:lnTo>
                <a:lnTo>
                  <a:pt x="95250" y="76200"/>
                </a:lnTo>
                <a:lnTo>
                  <a:pt x="171450" y="76200"/>
                </a:lnTo>
                <a:lnTo>
                  <a:pt x="95250" y="0"/>
                </a:lnTo>
                <a:close/>
              </a:path>
              <a:path w="2225040" h="190500">
                <a:moveTo>
                  <a:pt x="2129536" y="0"/>
                </a:moveTo>
                <a:lnTo>
                  <a:pt x="2034286" y="95250"/>
                </a:lnTo>
                <a:lnTo>
                  <a:pt x="2129536" y="190500"/>
                </a:lnTo>
                <a:lnTo>
                  <a:pt x="2205736" y="114300"/>
                </a:lnTo>
                <a:lnTo>
                  <a:pt x="2129536" y="114300"/>
                </a:lnTo>
                <a:lnTo>
                  <a:pt x="2129536" y="76200"/>
                </a:lnTo>
                <a:lnTo>
                  <a:pt x="2205736" y="76200"/>
                </a:lnTo>
                <a:lnTo>
                  <a:pt x="2129536" y="0"/>
                </a:lnTo>
                <a:close/>
              </a:path>
              <a:path w="2225040" h="190500">
                <a:moveTo>
                  <a:pt x="171450" y="76200"/>
                </a:moveTo>
                <a:lnTo>
                  <a:pt x="95250" y="76200"/>
                </a:lnTo>
                <a:lnTo>
                  <a:pt x="95250" y="114300"/>
                </a:lnTo>
                <a:lnTo>
                  <a:pt x="171450" y="114300"/>
                </a:lnTo>
                <a:lnTo>
                  <a:pt x="190500" y="95250"/>
                </a:lnTo>
                <a:lnTo>
                  <a:pt x="171450" y="76200"/>
                </a:lnTo>
                <a:close/>
              </a:path>
              <a:path w="2225040" h="190500">
                <a:moveTo>
                  <a:pt x="2053336" y="76200"/>
                </a:moveTo>
                <a:lnTo>
                  <a:pt x="171450" y="76200"/>
                </a:lnTo>
                <a:lnTo>
                  <a:pt x="190500" y="95250"/>
                </a:lnTo>
                <a:lnTo>
                  <a:pt x="171450" y="114300"/>
                </a:lnTo>
                <a:lnTo>
                  <a:pt x="2053336" y="114300"/>
                </a:lnTo>
                <a:lnTo>
                  <a:pt x="2034286" y="95250"/>
                </a:lnTo>
                <a:lnTo>
                  <a:pt x="2053336" y="76200"/>
                </a:lnTo>
                <a:close/>
              </a:path>
              <a:path w="2225040" h="190500">
                <a:moveTo>
                  <a:pt x="2205736" y="76200"/>
                </a:moveTo>
                <a:lnTo>
                  <a:pt x="2129536" y="76200"/>
                </a:lnTo>
                <a:lnTo>
                  <a:pt x="2129536" y="114300"/>
                </a:lnTo>
                <a:lnTo>
                  <a:pt x="2205736" y="114300"/>
                </a:lnTo>
                <a:lnTo>
                  <a:pt x="2224786" y="95250"/>
                </a:lnTo>
                <a:lnTo>
                  <a:pt x="2205736" y="76200"/>
                </a:lnTo>
                <a:close/>
              </a:path>
            </a:pathLst>
          </a:custGeom>
          <a:solidFill>
            <a:srgbClr val="3D6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06434" y="4244085"/>
            <a:ext cx="2592705" cy="238125"/>
          </a:xfrm>
          <a:custGeom>
            <a:avLst/>
            <a:gdLst/>
            <a:ahLst/>
            <a:cxnLst/>
            <a:rect l="l" t="t" r="r" b="b"/>
            <a:pathLst>
              <a:path w="2592704" h="238125">
                <a:moveTo>
                  <a:pt x="119125" y="0"/>
                </a:moveTo>
                <a:lnTo>
                  <a:pt x="0" y="119125"/>
                </a:lnTo>
                <a:lnTo>
                  <a:pt x="119125" y="238125"/>
                </a:lnTo>
                <a:lnTo>
                  <a:pt x="214375" y="142875"/>
                </a:lnTo>
                <a:lnTo>
                  <a:pt x="119125" y="142875"/>
                </a:lnTo>
                <a:lnTo>
                  <a:pt x="119125" y="95250"/>
                </a:lnTo>
                <a:lnTo>
                  <a:pt x="214274" y="95250"/>
                </a:lnTo>
                <a:lnTo>
                  <a:pt x="119125" y="0"/>
                </a:lnTo>
                <a:close/>
              </a:path>
              <a:path w="2592704" h="238125">
                <a:moveTo>
                  <a:pt x="2473198" y="0"/>
                </a:moveTo>
                <a:lnTo>
                  <a:pt x="2354199" y="119125"/>
                </a:lnTo>
                <a:lnTo>
                  <a:pt x="2473198" y="238125"/>
                </a:lnTo>
                <a:lnTo>
                  <a:pt x="2568549" y="142875"/>
                </a:lnTo>
                <a:lnTo>
                  <a:pt x="2473198" y="142875"/>
                </a:lnTo>
                <a:lnTo>
                  <a:pt x="2473198" y="95250"/>
                </a:lnTo>
                <a:lnTo>
                  <a:pt x="2568448" y="95250"/>
                </a:lnTo>
                <a:lnTo>
                  <a:pt x="2473198" y="0"/>
                </a:lnTo>
                <a:close/>
              </a:path>
              <a:path w="2592704" h="238125">
                <a:moveTo>
                  <a:pt x="214274" y="95250"/>
                </a:moveTo>
                <a:lnTo>
                  <a:pt x="119125" y="95250"/>
                </a:lnTo>
                <a:lnTo>
                  <a:pt x="119125" y="142875"/>
                </a:lnTo>
                <a:lnTo>
                  <a:pt x="214375" y="142875"/>
                </a:lnTo>
                <a:lnTo>
                  <a:pt x="238125" y="119125"/>
                </a:lnTo>
                <a:lnTo>
                  <a:pt x="214274" y="95250"/>
                </a:lnTo>
                <a:close/>
              </a:path>
              <a:path w="2592704" h="238125">
                <a:moveTo>
                  <a:pt x="2378049" y="95250"/>
                </a:moveTo>
                <a:lnTo>
                  <a:pt x="214274" y="95250"/>
                </a:lnTo>
                <a:lnTo>
                  <a:pt x="238125" y="119125"/>
                </a:lnTo>
                <a:lnTo>
                  <a:pt x="214375" y="142875"/>
                </a:lnTo>
                <a:lnTo>
                  <a:pt x="2377948" y="142875"/>
                </a:lnTo>
                <a:lnTo>
                  <a:pt x="2354199" y="119125"/>
                </a:lnTo>
                <a:lnTo>
                  <a:pt x="2378049" y="95250"/>
                </a:lnTo>
                <a:close/>
              </a:path>
              <a:path w="2592704" h="238125">
                <a:moveTo>
                  <a:pt x="2568448" y="95250"/>
                </a:moveTo>
                <a:lnTo>
                  <a:pt x="2473198" y="95250"/>
                </a:lnTo>
                <a:lnTo>
                  <a:pt x="2473198" y="142875"/>
                </a:lnTo>
                <a:lnTo>
                  <a:pt x="2568549" y="142875"/>
                </a:lnTo>
                <a:lnTo>
                  <a:pt x="2592324" y="119125"/>
                </a:lnTo>
                <a:lnTo>
                  <a:pt x="2568448" y="95250"/>
                </a:lnTo>
                <a:close/>
              </a:path>
            </a:pathLst>
          </a:custGeom>
          <a:solidFill>
            <a:srgbClr val="965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278489" y="7341361"/>
            <a:ext cx="2225040" cy="190500"/>
          </a:xfrm>
          <a:custGeom>
            <a:avLst/>
            <a:gdLst/>
            <a:ahLst/>
            <a:cxnLst/>
            <a:rect l="l" t="t" r="r" b="b"/>
            <a:pathLst>
              <a:path w="2225040" h="190500">
                <a:moveTo>
                  <a:pt x="95250" y="0"/>
                </a:moveTo>
                <a:lnTo>
                  <a:pt x="0" y="95250"/>
                </a:lnTo>
                <a:lnTo>
                  <a:pt x="95250" y="190500"/>
                </a:lnTo>
                <a:lnTo>
                  <a:pt x="171450" y="114300"/>
                </a:lnTo>
                <a:lnTo>
                  <a:pt x="95250" y="114300"/>
                </a:lnTo>
                <a:lnTo>
                  <a:pt x="95250" y="76200"/>
                </a:lnTo>
                <a:lnTo>
                  <a:pt x="171450" y="76200"/>
                </a:lnTo>
                <a:lnTo>
                  <a:pt x="95250" y="0"/>
                </a:lnTo>
                <a:close/>
              </a:path>
              <a:path w="2225040" h="190500">
                <a:moveTo>
                  <a:pt x="2129408" y="0"/>
                </a:moveTo>
                <a:lnTo>
                  <a:pt x="2034158" y="95250"/>
                </a:lnTo>
                <a:lnTo>
                  <a:pt x="2129408" y="190500"/>
                </a:lnTo>
                <a:lnTo>
                  <a:pt x="2205608" y="114300"/>
                </a:lnTo>
                <a:lnTo>
                  <a:pt x="2129408" y="114300"/>
                </a:lnTo>
                <a:lnTo>
                  <a:pt x="2129408" y="76200"/>
                </a:lnTo>
                <a:lnTo>
                  <a:pt x="2205608" y="76200"/>
                </a:lnTo>
                <a:lnTo>
                  <a:pt x="2129408" y="0"/>
                </a:lnTo>
                <a:close/>
              </a:path>
              <a:path w="2225040" h="190500">
                <a:moveTo>
                  <a:pt x="171450" y="76200"/>
                </a:moveTo>
                <a:lnTo>
                  <a:pt x="95250" y="76200"/>
                </a:lnTo>
                <a:lnTo>
                  <a:pt x="95250" y="114300"/>
                </a:lnTo>
                <a:lnTo>
                  <a:pt x="171450" y="114300"/>
                </a:lnTo>
                <a:lnTo>
                  <a:pt x="190500" y="95250"/>
                </a:lnTo>
                <a:lnTo>
                  <a:pt x="171450" y="76200"/>
                </a:lnTo>
                <a:close/>
              </a:path>
              <a:path w="2225040" h="190500">
                <a:moveTo>
                  <a:pt x="2053208" y="76200"/>
                </a:moveTo>
                <a:lnTo>
                  <a:pt x="171450" y="76200"/>
                </a:lnTo>
                <a:lnTo>
                  <a:pt x="190500" y="95250"/>
                </a:lnTo>
                <a:lnTo>
                  <a:pt x="171450" y="114300"/>
                </a:lnTo>
                <a:lnTo>
                  <a:pt x="2053208" y="114300"/>
                </a:lnTo>
                <a:lnTo>
                  <a:pt x="2034158" y="95250"/>
                </a:lnTo>
                <a:lnTo>
                  <a:pt x="2053208" y="76200"/>
                </a:lnTo>
                <a:close/>
              </a:path>
              <a:path w="2225040" h="190500">
                <a:moveTo>
                  <a:pt x="2205608" y="76200"/>
                </a:moveTo>
                <a:lnTo>
                  <a:pt x="2129408" y="76200"/>
                </a:lnTo>
                <a:lnTo>
                  <a:pt x="2129408" y="114300"/>
                </a:lnTo>
                <a:lnTo>
                  <a:pt x="2205608" y="114300"/>
                </a:lnTo>
                <a:lnTo>
                  <a:pt x="2224658" y="95250"/>
                </a:lnTo>
                <a:lnTo>
                  <a:pt x="2205608" y="76200"/>
                </a:lnTo>
                <a:close/>
              </a:path>
            </a:pathLst>
          </a:custGeom>
          <a:solidFill>
            <a:srgbClr val="A02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53408" y="5353050"/>
            <a:ext cx="1474977" cy="111455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74815" y="865505"/>
            <a:ext cx="5217033" cy="99060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84115" y="3555365"/>
            <a:ext cx="1492377" cy="380999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3366515" y="4324603"/>
            <a:ext cx="3366135" cy="57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363980" algn="l"/>
                <a:tab pos="2273300" algn="l"/>
              </a:tabLst>
            </a:pPr>
            <a:r>
              <a:rPr sz="1800" b="1" spc="345" dirty="0">
                <a:latin typeface="Trebuchet MS"/>
                <a:cs typeface="Trebuchet MS"/>
              </a:rPr>
              <a:t>Liselere	</a:t>
            </a:r>
            <a:r>
              <a:rPr sz="1800" b="1" spc="280" dirty="0">
                <a:latin typeface="Trebuchet MS"/>
                <a:cs typeface="Trebuchet MS"/>
              </a:rPr>
              <a:t>Geçiş	</a:t>
            </a:r>
            <a:r>
              <a:rPr sz="1800" b="1" spc="330" dirty="0">
                <a:latin typeface="Trebuchet MS"/>
                <a:cs typeface="Trebuchet MS"/>
              </a:rPr>
              <a:t>Sistemi</a:t>
            </a:r>
            <a:endParaRPr sz="1800">
              <a:latin typeface="Trebuchet MS"/>
              <a:cs typeface="Trebuchet MS"/>
            </a:endParaRPr>
          </a:p>
          <a:p>
            <a:pPr marL="2540" algn="ctr">
              <a:lnSpc>
                <a:spcPct val="100000"/>
              </a:lnSpc>
              <a:spcBef>
                <a:spcPts val="40"/>
              </a:spcBef>
            </a:pPr>
            <a:r>
              <a:rPr sz="1800" b="1" spc="409" dirty="0">
                <a:latin typeface="Trebuchet MS"/>
                <a:cs typeface="Trebuchet MS"/>
              </a:rPr>
              <a:t>(Sınavı)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151626" y="5829300"/>
            <a:ext cx="2920365" cy="1016635"/>
            <a:chOff x="6151626" y="5829300"/>
            <a:chExt cx="2920365" cy="1016635"/>
          </a:xfrm>
        </p:grpSpPr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2819" y="5829300"/>
              <a:ext cx="2105786" cy="3810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51626" y="6146863"/>
              <a:ext cx="2919856" cy="38131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39306" y="6464680"/>
              <a:ext cx="1854834" cy="381000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5316854" y="7091044"/>
            <a:ext cx="3627120" cy="113710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ctr">
              <a:lnSpc>
                <a:spcPct val="101899"/>
              </a:lnSpc>
              <a:spcBef>
                <a:spcPts val="55"/>
              </a:spcBef>
              <a:tabLst>
                <a:tab pos="1370965" algn="l"/>
                <a:tab pos="1522730" algn="l"/>
              </a:tabLst>
            </a:pPr>
            <a:r>
              <a:rPr lang="tr-TR" sz="1800" b="1" spc="120" dirty="0" smtClean="0">
                <a:latin typeface="Trebuchet MS"/>
                <a:cs typeface="Trebuchet MS"/>
              </a:rPr>
              <a:t>2017-2018</a:t>
            </a:r>
            <a:r>
              <a:rPr sz="1800" b="1" dirty="0">
                <a:latin typeface="Trebuchet MS"/>
                <a:cs typeface="Trebuchet MS"/>
              </a:rPr>
              <a:t>		</a:t>
            </a:r>
            <a:r>
              <a:rPr sz="1800" b="1" spc="150" dirty="0" err="1">
                <a:latin typeface="Trebuchet MS"/>
                <a:cs typeface="Trebuchet MS"/>
              </a:rPr>
              <a:t>E</a:t>
            </a:r>
            <a:r>
              <a:rPr sz="1800" b="1" spc="270" dirty="0" err="1">
                <a:latin typeface="Trebuchet MS"/>
                <a:cs typeface="Trebuchet MS"/>
              </a:rPr>
              <a:t>ğ</a:t>
            </a:r>
            <a:r>
              <a:rPr sz="1800" b="1" spc="635" dirty="0" err="1">
                <a:latin typeface="Trebuchet MS"/>
                <a:cs typeface="Trebuchet MS"/>
              </a:rPr>
              <a:t>i</a:t>
            </a:r>
            <a:r>
              <a:rPr sz="1800" b="1" spc="459" dirty="0" err="1">
                <a:latin typeface="Trebuchet MS"/>
                <a:cs typeface="Trebuchet MS"/>
              </a:rPr>
              <a:t>t</a:t>
            </a:r>
            <a:r>
              <a:rPr sz="1800" b="1" spc="635" dirty="0" err="1">
                <a:latin typeface="Trebuchet MS"/>
                <a:cs typeface="Trebuchet MS"/>
              </a:rPr>
              <a:t>i</a:t>
            </a:r>
            <a:r>
              <a:rPr sz="1800" b="1" spc="-360" dirty="0" err="1">
                <a:latin typeface="Trebuchet MS"/>
                <a:cs typeface="Trebuchet MS"/>
              </a:rPr>
              <a:t>m</a:t>
            </a:r>
            <a:r>
              <a:rPr sz="1800" b="1" spc="515" dirty="0" err="1">
                <a:latin typeface="Trebuchet MS"/>
                <a:cs typeface="Trebuchet MS"/>
              </a:rPr>
              <a:t>-</a:t>
            </a:r>
            <a:r>
              <a:rPr sz="1800" b="1" spc="155" dirty="0" err="1">
                <a:latin typeface="Trebuchet MS"/>
                <a:cs typeface="Trebuchet MS"/>
              </a:rPr>
              <a:t>ö</a:t>
            </a:r>
            <a:r>
              <a:rPr sz="1800" b="1" spc="270" dirty="0" err="1">
                <a:latin typeface="Trebuchet MS"/>
                <a:cs typeface="Trebuchet MS"/>
              </a:rPr>
              <a:t>ğ</a:t>
            </a:r>
            <a:r>
              <a:rPr sz="1800" b="1" spc="405" dirty="0" err="1">
                <a:latin typeface="Trebuchet MS"/>
                <a:cs typeface="Trebuchet MS"/>
              </a:rPr>
              <a:t>r</a:t>
            </a:r>
            <a:r>
              <a:rPr sz="1800" b="1" spc="140" dirty="0" err="1">
                <a:latin typeface="Trebuchet MS"/>
                <a:cs typeface="Trebuchet MS"/>
              </a:rPr>
              <a:t>e</a:t>
            </a:r>
            <a:r>
              <a:rPr sz="1800" b="1" spc="459" dirty="0" err="1">
                <a:latin typeface="Trebuchet MS"/>
                <a:cs typeface="Trebuchet MS"/>
              </a:rPr>
              <a:t>t</a:t>
            </a:r>
            <a:r>
              <a:rPr sz="1800" b="1" spc="655" dirty="0" err="1">
                <a:latin typeface="Trebuchet MS"/>
                <a:cs typeface="Trebuchet MS"/>
              </a:rPr>
              <a:t>i</a:t>
            </a:r>
            <a:r>
              <a:rPr sz="1800" b="1" spc="-254" dirty="0" err="1">
                <a:latin typeface="Trebuchet MS"/>
                <a:cs typeface="Trebuchet MS"/>
              </a:rPr>
              <a:t>m</a:t>
            </a:r>
            <a:r>
              <a:rPr sz="1800" b="1" spc="-254" dirty="0">
                <a:latin typeface="Trebuchet MS"/>
                <a:cs typeface="Trebuchet MS"/>
              </a:rPr>
              <a:t>  </a:t>
            </a:r>
            <a:r>
              <a:rPr lang="tr-TR" sz="1800" b="1" spc="-254" dirty="0" smtClean="0">
                <a:latin typeface="Trebuchet MS"/>
                <a:cs typeface="Trebuchet MS"/>
              </a:rPr>
              <a:t> </a:t>
            </a:r>
            <a:r>
              <a:rPr sz="1800" b="1" spc="330" dirty="0" err="1" smtClean="0">
                <a:latin typeface="Trebuchet MS"/>
                <a:cs typeface="Trebuchet MS"/>
              </a:rPr>
              <a:t>yılından</a:t>
            </a:r>
            <a:r>
              <a:rPr sz="1800" b="1" spc="330" dirty="0">
                <a:latin typeface="Trebuchet MS"/>
                <a:cs typeface="Trebuchet MS"/>
              </a:rPr>
              <a:t>	</a:t>
            </a:r>
            <a:r>
              <a:rPr sz="1800" b="1" spc="340" dirty="0">
                <a:latin typeface="Trebuchet MS"/>
                <a:cs typeface="Trebuchet MS"/>
              </a:rPr>
              <a:t>itibaren </a:t>
            </a:r>
            <a:r>
              <a:rPr sz="1800" b="1" spc="345" dirty="0">
                <a:latin typeface="Trebuchet MS"/>
                <a:cs typeface="Trebuchet MS"/>
              </a:rPr>
              <a:t> </a:t>
            </a:r>
            <a:r>
              <a:rPr sz="1800" b="1" spc="254" dirty="0">
                <a:latin typeface="Trebuchet MS"/>
                <a:cs typeface="Trebuchet MS"/>
              </a:rPr>
              <a:t>uygulanmaktadır.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938894" y="3461130"/>
            <a:ext cx="1492250" cy="698500"/>
            <a:chOff x="8938894" y="3461130"/>
            <a:chExt cx="1492250" cy="698500"/>
          </a:xfrm>
        </p:grpSpPr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87154" y="3461130"/>
              <a:ext cx="1443481" cy="3810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38894" y="3778630"/>
              <a:ext cx="1470152" cy="381000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7743443" y="4458017"/>
            <a:ext cx="3518535" cy="8591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-12700" algn="ctr">
              <a:lnSpc>
                <a:spcPct val="101899"/>
              </a:lnSpc>
              <a:spcBef>
                <a:spcPts val="60"/>
              </a:spcBef>
              <a:tabLst>
                <a:tab pos="1224280" algn="l"/>
                <a:tab pos="1818639" algn="l"/>
                <a:tab pos="2286000" algn="l"/>
              </a:tabLst>
            </a:pPr>
            <a:r>
              <a:rPr sz="1800" b="1" spc="254" dirty="0">
                <a:latin typeface="Trebuchet MS"/>
                <a:cs typeface="Trebuchet MS"/>
              </a:rPr>
              <a:t>Ortaöğretim	kurumlarına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315" dirty="0">
                <a:latin typeface="Trebuchet MS"/>
                <a:cs typeface="Trebuchet MS"/>
              </a:rPr>
              <a:t>öğrenc</a:t>
            </a:r>
            <a:r>
              <a:rPr sz="1800" b="1" spc="125" dirty="0">
                <a:latin typeface="Trebuchet MS"/>
                <a:cs typeface="Trebuchet MS"/>
              </a:rPr>
              <a:t>i</a:t>
            </a:r>
            <a:r>
              <a:rPr sz="1800" b="1" dirty="0">
                <a:latin typeface="Trebuchet MS"/>
                <a:cs typeface="Trebuchet MS"/>
              </a:rPr>
              <a:t>	</a:t>
            </a:r>
            <a:r>
              <a:rPr sz="1800" b="1" spc="145" dirty="0">
                <a:latin typeface="Trebuchet MS"/>
                <a:cs typeface="Trebuchet MS"/>
              </a:rPr>
              <a:t>seçme</a:t>
            </a:r>
            <a:r>
              <a:rPr sz="1800" b="1" spc="45" dirty="0">
                <a:latin typeface="Trebuchet MS"/>
                <a:cs typeface="Trebuchet MS"/>
              </a:rPr>
              <a:t>k</a:t>
            </a:r>
            <a:r>
              <a:rPr sz="1800" b="1" dirty="0">
                <a:latin typeface="Trebuchet MS"/>
                <a:cs typeface="Trebuchet MS"/>
              </a:rPr>
              <a:t>	</a:t>
            </a:r>
            <a:r>
              <a:rPr sz="1800" b="1" spc="260" dirty="0">
                <a:latin typeface="Trebuchet MS"/>
                <a:cs typeface="Trebuchet MS"/>
              </a:rPr>
              <a:t>amacıyla  </a:t>
            </a:r>
            <a:r>
              <a:rPr sz="1800" b="1" spc="315" dirty="0">
                <a:latin typeface="Trebuchet MS"/>
                <a:cs typeface="Trebuchet MS"/>
              </a:rPr>
              <a:t>yapılan	</a:t>
            </a:r>
            <a:r>
              <a:rPr sz="1800" b="1" spc="380" dirty="0">
                <a:latin typeface="Trebuchet MS"/>
                <a:cs typeface="Trebuchet MS"/>
              </a:rPr>
              <a:t>bir	</a:t>
            </a:r>
            <a:r>
              <a:rPr sz="1800" b="1" spc="385" dirty="0">
                <a:latin typeface="Trebuchet MS"/>
                <a:cs typeface="Trebuchet MS"/>
              </a:rPr>
              <a:t>sınavdır.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1060048" y="4938014"/>
            <a:ext cx="3700145" cy="2337435"/>
            <a:chOff x="11060048" y="4938014"/>
            <a:chExt cx="3700145" cy="2337435"/>
          </a:xfrm>
        </p:grpSpPr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125324" y="6258560"/>
              <a:ext cx="2064638" cy="3810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84304" y="6575996"/>
              <a:ext cx="3175635" cy="38131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711304" y="6893941"/>
              <a:ext cx="2850641" cy="38099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060048" y="4938014"/>
              <a:ext cx="1296416" cy="15271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65275" y="1029969"/>
            <a:ext cx="16722725" cy="9257030"/>
            <a:chOff x="1565275" y="1029969"/>
            <a:chExt cx="16722725" cy="9257030"/>
          </a:xfrm>
        </p:grpSpPr>
        <p:sp>
          <p:nvSpPr>
            <p:cNvPr id="3" name="object 3"/>
            <p:cNvSpPr/>
            <p:nvPr/>
          </p:nvSpPr>
          <p:spPr>
            <a:xfrm>
              <a:off x="1565275" y="1029969"/>
              <a:ext cx="16722725" cy="9257030"/>
            </a:xfrm>
            <a:custGeom>
              <a:avLst/>
              <a:gdLst/>
              <a:ahLst/>
              <a:cxnLst/>
              <a:rect l="l" t="t" r="r" b="b"/>
              <a:pathLst>
                <a:path w="16722725" h="9257030">
                  <a:moveTo>
                    <a:pt x="16722725" y="0"/>
                  </a:moveTo>
                  <a:lnTo>
                    <a:pt x="590677" y="0"/>
                  </a:lnTo>
                  <a:lnTo>
                    <a:pt x="590677" y="173990"/>
                  </a:lnTo>
                  <a:lnTo>
                    <a:pt x="0" y="173990"/>
                  </a:lnTo>
                  <a:lnTo>
                    <a:pt x="0" y="347980"/>
                  </a:lnTo>
                  <a:lnTo>
                    <a:pt x="0" y="6264910"/>
                  </a:lnTo>
                  <a:lnTo>
                    <a:pt x="0" y="6612890"/>
                  </a:lnTo>
                  <a:lnTo>
                    <a:pt x="0" y="9257030"/>
                  </a:lnTo>
                  <a:lnTo>
                    <a:pt x="1181227" y="9257030"/>
                  </a:lnTo>
                  <a:lnTo>
                    <a:pt x="1181227" y="6612890"/>
                  </a:lnTo>
                  <a:lnTo>
                    <a:pt x="16722725" y="6612890"/>
                  </a:lnTo>
                  <a:lnTo>
                    <a:pt x="16722725" y="6264910"/>
                  </a:lnTo>
                  <a:lnTo>
                    <a:pt x="1181227" y="6264910"/>
                  </a:lnTo>
                  <a:lnTo>
                    <a:pt x="1181227" y="347980"/>
                  </a:lnTo>
                  <a:lnTo>
                    <a:pt x="16722725" y="347980"/>
                  </a:lnTo>
                  <a:lnTo>
                    <a:pt x="16722725" y="173990"/>
                  </a:lnTo>
                  <a:lnTo>
                    <a:pt x="16722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25520" y="1553336"/>
              <a:ext cx="11236960" cy="3394710"/>
            </a:xfrm>
            <a:custGeom>
              <a:avLst/>
              <a:gdLst/>
              <a:ahLst/>
              <a:cxnLst/>
              <a:rect l="l" t="t" r="r" b="b"/>
              <a:pathLst>
                <a:path w="11236960" h="3394710">
                  <a:moveTo>
                    <a:pt x="11006201" y="0"/>
                  </a:moveTo>
                  <a:lnTo>
                    <a:pt x="230758" y="0"/>
                  </a:lnTo>
                  <a:lnTo>
                    <a:pt x="185525" y="4484"/>
                  </a:lnTo>
                  <a:lnTo>
                    <a:pt x="142446" y="17589"/>
                  </a:lnTo>
                  <a:lnTo>
                    <a:pt x="102725" y="38790"/>
                  </a:lnTo>
                  <a:lnTo>
                    <a:pt x="67563" y="67564"/>
                  </a:lnTo>
                  <a:lnTo>
                    <a:pt x="38736" y="102725"/>
                  </a:lnTo>
                  <a:lnTo>
                    <a:pt x="17541" y="142446"/>
                  </a:lnTo>
                  <a:lnTo>
                    <a:pt x="4466" y="185525"/>
                  </a:lnTo>
                  <a:lnTo>
                    <a:pt x="0" y="230759"/>
                  </a:lnTo>
                  <a:lnTo>
                    <a:pt x="0" y="3163824"/>
                  </a:lnTo>
                  <a:lnTo>
                    <a:pt x="4466" y="3209057"/>
                  </a:lnTo>
                  <a:lnTo>
                    <a:pt x="17541" y="3252136"/>
                  </a:lnTo>
                  <a:lnTo>
                    <a:pt x="38736" y="3291857"/>
                  </a:lnTo>
                  <a:lnTo>
                    <a:pt x="67563" y="3327019"/>
                  </a:lnTo>
                  <a:lnTo>
                    <a:pt x="102725" y="3355846"/>
                  </a:lnTo>
                  <a:lnTo>
                    <a:pt x="142446" y="3377041"/>
                  </a:lnTo>
                  <a:lnTo>
                    <a:pt x="185525" y="3390116"/>
                  </a:lnTo>
                  <a:lnTo>
                    <a:pt x="230758" y="3394583"/>
                  </a:lnTo>
                  <a:lnTo>
                    <a:pt x="11006201" y="3394583"/>
                  </a:lnTo>
                  <a:lnTo>
                    <a:pt x="11051434" y="3390116"/>
                  </a:lnTo>
                  <a:lnTo>
                    <a:pt x="11094513" y="3377041"/>
                  </a:lnTo>
                  <a:lnTo>
                    <a:pt x="11134234" y="3355846"/>
                  </a:lnTo>
                  <a:lnTo>
                    <a:pt x="11169395" y="3327019"/>
                  </a:lnTo>
                  <a:lnTo>
                    <a:pt x="11198223" y="3291857"/>
                  </a:lnTo>
                  <a:lnTo>
                    <a:pt x="11219418" y="3252136"/>
                  </a:lnTo>
                  <a:lnTo>
                    <a:pt x="11232493" y="3209057"/>
                  </a:lnTo>
                  <a:lnTo>
                    <a:pt x="11236960" y="3163824"/>
                  </a:lnTo>
                  <a:lnTo>
                    <a:pt x="11236960" y="230759"/>
                  </a:lnTo>
                  <a:lnTo>
                    <a:pt x="11232493" y="185525"/>
                  </a:lnTo>
                  <a:lnTo>
                    <a:pt x="11219418" y="142446"/>
                  </a:lnTo>
                  <a:lnTo>
                    <a:pt x="11198223" y="102725"/>
                  </a:lnTo>
                  <a:lnTo>
                    <a:pt x="11169395" y="67564"/>
                  </a:lnTo>
                  <a:lnTo>
                    <a:pt x="11134234" y="38790"/>
                  </a:lnTo>
                  <a:lnTo>
                    <a:pt x="11094513" y="17589"/>
                  </a:lnTo>
                  <a:lnTo>
                    <a:pt x="11051434" y="4484"/>
                  </a:lnTo>
                  <a:lnTo>
                    <a:pt x="11006201" y="0"/>
                  </a:lnTo>
                  <a:close/>
                </a:path>
              </a:pathLst>
            </a:custGeom>
            <a:solidFill>
              <a:srgbClr val="2B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25520" y="1553336"/>
              <a:ext cx="11236960" cy="3394710"/>
            </a:xfrm>
            <a:custGeom>
              <a:avLst/>
              <a:gdLst/>
              <a:ahLst/>
              <a:cxnLst/>
              <a:rect l="l" t="t" r="r" b="b"/>
              <a:pathLst>
                <a:path w="11236960" h="3394710">
                  <a:moveTo>
                    <a:pt x="230758" y="0"/>
                  </a:moveTo>
                  <a:lnTo>
                    <a:pt x="11006201" y="0"/>
                  </a:lnTo>
                  <a:lnTo>
                    <a:pt x="11051434" y="4484"/>
                  </a:lnTo>
                  <a:lnTo>
                    <a:pt x="11094513" y="17589"/>
                  </a:lnTo>
                  <a:lnTo>
                    <a:pt x="11134234" y="38790"/>
                  </a:lnTo>
                  <a:lnTo>
                    <a:pt x="11169395" y="67564"/>
                  </a:lnTo>
                  <a:lnTo>
                    <a:pt x="11198223" y="102725"/>
                  </a:lnTo>
                  <a:lnTo>
                    <a:pt x="11219418" y="142446"/>
                  </a:lnTo>
                  <a:lnTo>
                    <a:pt x="11232493" y="185525"/>
                  </a:lnTo>
                  <a:lnTo>
                    <a:pt x="11236960" y="230759"/>
                  </a:lnTo>
                  <a:lnTo>
                    <a:pt x="11236960" y="3163824"/>
                  </a:lnTo>
                  <a:lnTo>
                    <a:pt x="11232493" y="3209057"/>
                  </a:lnTo>
                  <a:lnTo>
                    <a:pt x="11219418" y="3252136"/>
                  </a:lnTo>
                  <a:lnTo>
                    <a:pt x="11198223" y="3291857"/>
                  </a:lnTo>
                  <a:lnTo>
                    <a:pt x="11169395" y="3327019"/>
                  </a:lnTo>
                  <a:lnTo>
                    <a:pt x="11134234" y="3355846"/>
                  </a:lnTo>
                  <a:lnTo>
                    <a:pt x="11094513" y="3377041"/>
                  </a:lnTo>
                  <a:lnTo>
                    <a:pt x="11051434" y="3390116"/>
                  </a:lnTo>
                  <a:lnTo>
                    <a:pt x="11006201" y="3394583"/>
                  </a:lnTo>
                  <a:lnTo>
                    <a:pt x="230758" y="3394583"/>
                  </a:lnTo>
                  <a:lnTo>
                    <a:pt x="185525" y="3390116"/>
                  </a:lnTo>
                  <a:lnTo>
                    <a:pt x="142446" y="3377041"/>
                  </a:lnTo>
                  <a:lnTo>
                    <a:pt x="102725" y="3355846"/>
                  </a:lnTo>
                  <a:lnTo>
                    <a:pt x="67563" y="3327019"/>
                  </a:lnTo>
                  <a:lnTo>
                    <a:pt x="38736" y="3291857"/>
                  </a:lnTo>
                  <a:lnTo>
                    <a:pt x="17541" y="3252136"/>
                  </a:lnTo>
                  <a:lnTo>
                    <a:pt x="4466" y="3209057"/>
                  </a:lnTo>
                  <a:lnTo>
                    <a:pt x="0" y="3163824"/>
                  </a:lnTo>
                  <a:lnTo>
                    <a:pt x="0" y="230759"/>
                  </a:lnTo>
                  <a:lnTo>
                    <a:pt x="4466" y="185525"/>
                  </a:lnTo>
                  <a:lnTo>
                    <a:pt x="17541" y="142446"/>
                  </a:lnTo>
                  <a:lnTo>
                    <a:pt x="38736" y="102725"/>
                  </a:lnTo>
                  <a:lnTo>
                    <a:pt x="67563" y="67564"/>
                  </a:lnTo>
                  <a:lnTo>
                    <a:pt x="102725" y="38790"/>
                  </a:lnTo>
                  <a:lnTo>
                    <a:pt x="142446" y="17589"/>
                  </a:lnTo>
                  <a:lnTo>
                    <a:pt x="185525" y="4484"/>
                  </a:lnTo>
                  <a:lnTo>
                    <a:pt x="230758" y="0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72944" y="4729860"/>
              <a:ext cx="14321790" cy="4111625"/>
            </a:xfrm>
            <a:custGeom>
              <a:avLst/>
              <a:gdLst/>
              <a:ahLst/>
              <a:cxnLst/>
              <a:rect l="l" t="t" r="r" b="b"/>
              <a:pathLst>
                <a:path w="14321790" h="4111625">
                  <a:moveTo>
                    <a:pt x="14261338" y="0"/>
                  </a:moveTo>
                  <a:lnTo>
                    <a:pt x="60325" y="0"/>
                  </a:lnTo>
                  <a:lnTo>
                    <a:pt x="36861" y="4728"/>
                  </a:lnTo>
                  <a:lnTo>
                    <a:pt x="17684" y="17637"/>
                  </a:lnTo>
                  <a:lnTo>
                    <a:pt x="4746" y="36808"/>
                  </a:lnTo>
                  <a:lnTo>
                    <a:pt x="0" y="60325"/>
                  </a:lnTo>
                  <a:lnTo>
                    <a:pt x="0" y="4050919"/>
                  </a:lnTo>
                  <a:lnTo>
                    <a:pt x="4746" y="4074382"/>
                  </a:lnTo>
                  <a:lnTo>
                    <a:pt x="17684" y="4093559"/>
                  </a:lnTo>
                  <a:lnTo>
                    <a:pt x="36861" y="4106497"/>
                  </a:lnTo>
                  <a:lnTo>
                    <a:pt x="60325" y="4111244"/>
                  </a:lnTo>
                  <a:lnTo>
                    <a:pt x="14261338" y="4111244"/>
                  </a:lnTo>
                  <a:lnTo>
                    <a:pt x="14284801" y="4106497"/>
                  </a:lnTo>
                  <a:lnTo>
                    <a:pt x="14303978" y="4093559"/>
                  </a:lnTo>
                  <a:lnTo>
                    <a:pt x="14316916" y="4074382"/>
                  </a:lnTo>
                  <a:lnTo>
                    <a:pt x="14321663" y="4050919"/>
                  </a:lnTo>
                  <a:lnTo>
                    <a:pt x="14321663" y="60325"/>
                  </a:lnTo>
                  <a:lnTo>
                    <a:pt x="14304010" y="17652"/>
                  </a:lnTo>
                  <a:lnTo>
                    <a:pt x="14261338" y="0"/>
                  </a:lnTo>
                  <a:close/>
                </a:path>
              </a:pathLst>
            </a:custGeom>
            <a:solidFill>
              <a:srgbClr val="F8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72944" y="4729860"/>
              <a:ext cx="14321790" cy="4111625"/>
            </a:xfrm>
            <a:custGeom>
              <a:avLst/>
              <a:gdLst/>
              <a:ahLst/>
              <a:cxnLst/>
              <a:rect l="l" t="t" r="r" b="b"/>
              <a:pathLst>
                <a:path w="14321790" h="4111625">
                  <a:moveTo>
                    <a:pt x="60325" y="0"/>
                  </a:moveTo>
                  <a:lnTo>
                    <a:pt x="14261338" y="0"/>
                  </a:lnTo>
                  <a:lnTo>
                    <a:pt x="14273166" y="1168"/>
                  </a:lnTo>
                  <a:lnTo>
                    <a:pt x="14311536" y="26838"/>
                  </a:lnTo>
                  <a:lnTo>
                    <a:pt x="14321663" y="60325"/>
                  </a:lnTo>
                  <a:lnTo>
                    <a:pt x="14321663" y="4050919"/>
                  </a:lnTo>
                  <a:lnTo>
                    <a:pt x="14316916" y="4074382"/>
                  </a:lnTo>
                  <a:lnTo>
                    <a:pt x="14303978" y="4093559"/>
                  </a:lnTo>
                  <a:lnTo>
                    <a:pt x="14284801" y="4106497"/>
                  </a:lnTo>
                  <a:lnTo>
                    <a:pt x="14261338" y="4111244"/>
                  </a:lnTo>
                  <a:lnTo>
                    <a:pt x="60325" y="4111244"/>
                  </a:lnTo>
                  <a:lnTo>
                    <a:pt x="36861" y="4106497"/>
                  </a:lnTo>
                  <a:lnTo>
                    <a:pt x="17684" y="4093559"/>
                  </a:lnTo>
                  <a:lnTo>
                    <a:pt x="4746" y="4074382"/>
                  </a:lnTo>
                  <a:lnTo>
                    <a:pt x="0" y="4050919"/>
                  </a:lnTo>
                  <a:lnTo>
                    <a:pt x="0" y="60325"/>
                  </a:lnTo>
                  <a:lnTo>
                    <a:pt x="4746" y="36808"/>
                  </a:lnTo>
                  <a:lnTo>
                    <a:pt x="17684" y="17637"/>
                  </a:lnTo>
                  <a:lnTo>
                    <a:pt x="36861" y="4728"/>
                  </a:lnTo>
                  <a:lnTo>
                    <a:pt x="60325" y="0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54047" y="4440173"/>
              <a:ext cx="13980160" cy="4213225"/>
            </a:xfrm>
            <a:custGeom>
              <a:avLst/>
              <a:gdLst/>
              <a:ahLst/>
              <a:cxnLst/>
              <a:rect l="l" t="t" r="r" b="b"/>
              <a:pathLst>
                <a:path w="13980160" h="4213225">
                  <a:moveTo>
                    <a:pt x="13918056" y="0"/>
                  </a:moveTo>
                  <a:lnTo>
                    <a:pt x="61848" y="0"/>
                  </a:lnTo>
                  <a:lnTo>
                    <a:pt x="49736" y="1194"/>
                  </a:lnTo>
                  <a:lnTo>
                    <a:pt x="10394" y="27559"/>
                  </a:lnTo>
                  <a:lnTo>
                    <a:pt x="0" y="61849"/>
                  </a:lnTo>
                  <a:lnTo>
                    <a:pt x="0" y="4151249"/>
                  </a:lnTo>
                  <a:lnTo>
                    <a:pt x="18160" y="4194937"/>
                  </a:lnTo>
                  <a:lnTo>
                    <a:pt x="61848" y="4213098"/>
                  </a:lnTo>
                  <a:lnTo>
                    <a:pt x="13918056" y="4213098"/>
                  </a:lnTo>
                  <a:lnTo>
                    <a:pt x="13961744" y="4194937"/>
                  </a:lnTo>
                  <a:lnTo>
                    <a:pt x="13979906" y="4151249"/>
                  </a:lnTo>
                  <a:lnTo>
                    <a:pt x="13979906" y="61849"/>
                  </a:lnTo>
                  <a:lnTo>
                    <a:pt x="13975046" y="37772"/>
                  </a:lnTo>
                  <a:lnTo>
                    <a:pt x="13961792" y="18113"/>
                  </a:lnTo>
                  <a:lnTo>
                    <a:pt x="13942133" y="4859"/>
                  </a:lnTo>
                  <a:lnTo>
                    <a:pt x="13918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54047" y="4440173"/>
              <a:ext cx="13980160" cy="4213225"/>
            </a:xfrm>
            <a:custGeom>
              <a:avLst/>
              <a:gdLst/>
              <a:ahLst/>
              <a:cxnLst/>
              <a:rect l="l" t="t" r="r" b="b"/>
              <a:pathLst>
                <a:path w="13980160" h="4213225">
                  <a:moveTo>
                    <a:pt x="61848" y="0"/>
                  </a:moveTo>
                  <a:lnTo>
                    <a:pt x="13918056" y="0"/>
                  </a:lnTo>
                  <a:lnTo>
                    <a:pt x="13942133" y="4859"/>
                  </a:lnTo>
                  <a:lnTo>
                    <a:pt x="13961792" y="18113"/>
                  </a:lnTo>
                  <a:lnTo>
                    <a:pt x="13975046" y="37772"/>
                  </a:lnTo>
                  <a:lnTo>
                    <a:pt x="13979906" y="61849"/>
                  </a:lnTo>
                  <a:lnTo>
                    <a:pt x="13979906" y="4151249"/>
                  </a:lnTo>
                  <a:lnTo>
                    <a:pt x="13961744" y="4194937"/>
                  </a:lnTo>
                  <a:lnTo>
                    <a:pt x="13918056" y="4213098"/>
                  </a:lnTo>
                  <a:lnTo>
                    <a:pt x="61848" y="4213098"/>
                  </a:lnTo>
                  <a:lnTo>
                    <a:pt x="18160" y="4194937"/>
                  </a:lnTo>
                  <a:lnTo>
                    <a:pt x="0" y="4151249"/>
                  </a:lnTo>
                  <a:lnTo>
                    <a:pt x="0" y="61849"/>
                  </a:lnTo>
                  <a:lnTo>
                    <a:pt x="18160" y="18161"/>
                  </a:lnTo>
                  <a:lnTo>
                    <a:pt x="61848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45211" y="330517"/>
            <a:ext cx="886460" cy="886460"/>
            <a:chOff x="445211" y="330517"/>
            <a:chExt cx="886460" cy="886460"/>
          </a:xfrm>
        </p:grpSpPr>
        <p:sp>
          <p:nvSpPr>
            <p:cNvPr id="11" name="object 11"/>
            <p:cNvSpPr/>
            <p:nvPr/>
          </p:nvSpPr>
          <p:spPr>
            <a:xfrm>
              <a:off x="459498" y="344804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623862" y="0"/>
                  </a:moveTo>
                  <a:lnTo>
                    <a:pt x="428904" y="194945"/>
                  </a:lnTo>
                  <a:lnTo>
                    <a:pt x="233946" y="0"/>
                  </a:lnTo>
                  <a:lnTo>
                    <a:pt x="0" y="233934"/>
                  </a:lnTo>
                  <a:lnTo>
                    <a:pt x="194957" y="428878"/>
                  </a:lnTo>
                  <a:lnTo>
                    <a:pt x="0" y="623824"/>
                  </a:lnTo>
                  <a:lnTo>
                    <a:pt x="233946" y="857885"/>
                  </a:lnTo>
                  <a:lnTo>
                    <a:pt x="428904" y="662813"/>
                  </a:lnTo>
                  <a:lnTo>
                    <a:pt x="623862" y="857885"/>
                  </a:lnTo>
                  <a:lnTo>
                    <a:pt x="857745" y="623824"/>
                  </a:lnTo>
                  <a:lnTo>
                    <a:pt x="662851" y="428878"/>
                  </a:lnTo>
                  <a:lnTo>
                    <a:pt x="857745" y="233934"/>
                  </a:lnTo>
                  <a:lnTo>
                    <a:pt x="623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9498" y="344804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857745" y="233934"/>
                  </a:moveTo>
                  <a:lnTo>
                    <a:pt x="623862" y="0"/>
                  </a:lnTo>
                  <a:lnTo>
                    <a:pt x="428904" y="194945"/>
                  </a:lnTo>
                  <a:lnTo>
                    <a:pt x="233946" y="0"/>
                  </a:lnTo>
                  <a:lnTo>
                    <a:pt x="0" y="233934"/>
                  </a:lnTo>
                  <a:lnTo>
                    <a:pt x="194957" y="428878"/>
                  </a:lnTo>
                  <a:lnTo>
                    <a:pt x="0" y="623824"/>
                  </a:lnTo>
                  <a:lnTo>
                    <a:pt x="233946" y="857885"/>
                  </a:lnTo>
                  <a:lnTo>
                    <a:pt x="428904" y="662813"/>
                  </a:lnTo>
                  <a:lnTo>
                    <a:pt x="623862" y="857885"/>
                  </a:lnTo>
                  <a:lnTo>
                    <a:pt x="857745" y="623824"/>
                  </a:lnTo>
                  <a:lnTo>
                    <a:pt x="662851" y="428878"/>
                  </a:lnTo>
                  <a:lnTo>
                    <a:pt x="857745" y="233934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98094" y="8980487"/>
            <a:ext cx="886460" cy="886460"/>
            <a:chOff x="498094" y="8980487"/>
            <a:chExt cx="886460" cy="886460"/>
          </a:xfrm>
        </p:grpSpPr>
        <p:sp>
          <p:nvSpPr>
            <p:cNvPr id="14" name="object 14"/>
            <p:cNvSpPr/>
            <p:nvPr/>
          </p:nvSpPr>
          <p:spPr>
            <a:xfrm>
              <a:off x="512381" y="8994775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4">
                  <a:moveTo>
                    <a:pt x="623862" y="0"/>
                  </a:moveTo>
                  <a:lnTo>
                    <a:pt x="428904" y="194983"/>
                  </a:lnTo>
                  <a:lnTo>
                    <a:pt x="233946" y="0"/>
                  </a:lnTo>
                  <a:lnTo>
                    <a:pt x="0" y="233972"/>
                  </a:lnTo>
                  <a:lnTo>
                    <a:pt x="194957" y="428929"/>
                  </a:lnTo>
                  <a:lnTo>
                    <a:pt x="0" y="623887"/>
                  </a:lnTo>
                  <a:lnTo>
                    <a:pt x="233946" y="857834"/>
                  </a:lnTo>
                  <a:lnTo>
                    <a:pt x="428904" y="662876"/>
                  </a:lnTo>
                  <a:lnTo>
                    <a:pt x="623862" y="857834"/>
                  </a:lnTo>
                  <a:lnTo>
                    <a:pt x="857821" y="623887"/>
                  </a:lnTo>
                  <a:lnTo>
                    <a:pt x="662851" y="428929"/>
                  </a:lnTo>
                  <a:lnTo>
                    <a:pt x="857821" y="233972"/>
                  </a:lnTo>
                  <a:lnTo>
                    <a:pt x="623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2381" y="8994775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4">
                  <a:moveTo>
                    <a:pt x="857821" y="233972"/>
                  </a:moveTo>
                  <a:lnTo>
                    <a:pt x="623862" y="0"/>
                  </a:lnTo>
                  <a:lnTo>
                    <a:pt x="428904" y="194983"/>
                  </a:lnTo>
                  <a:lnTo>
                    <a:pt x="233946" y="0"/>
                  </a:lnTo>
                  <a:lnTo>
                    <a:pt x="0" y="233972"/>
                  </a:lnTo>
                  <a:lnTo>
                    <a:pt x="194957" y="428929"/>
                  </a:lnTo>
                  <a:lnTo>
                    <a:pt x="0" y="623887"/>
                  </a:lnTo>
                  <a:lnTo>
                    <a:pt x="233946" y="857834"/>
                  </a:lnTo>
                  <a:lnTo>
                    <a:pt x="428904" y="662876"/>
                  </a:lnTo>
                  <a:lnTo>
                    <a:pt x="623862" y="857834"/>
                  </a:lnTo>
                  <a:lnTo>
                    <a:pt x="857821" y="623887"/>
                  </a:lnTo>
                  <a:lnTo>
                    <a:pt x="662851" y="428929"/>
                  </a:lnTo>
                  <a:lnTo>
                    <a:pt x="857821" y="2339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6960405" y="330517"/>
            <a:ext cx="886460" cy="886460"/>
            <a:chOff x="16960405" y="330517"/>
            <a:chExt cx="886460" cy="886460"/>
          </a:xfrm>
        </p:grpSpPr>
        <p:sp>
          <p:nvSpPr>
            <p:cNvPr id="17" name="object 17"/>
            <p:cNvSpPr/>
            <p:nvPr/>
          </p:nvSpPr>
          <p:spPr>
            <a:xfrm>
              <a:off x="16974692" y="344804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623824" y="0"/>
                  </a:moveTo>
                  <a:lnTo>
                    <a:pt x="428878" y="194945"/>
                  </a:lnTo>
                  <a:lnTo>
                    <a:pt x="233934" y="0"/>
                  </a:lnTo>
                  <a:lnTo>
                    <a:pt x="0" y="233934"/>
                  </a:lnTo>
                  <a:lnTo>
                    <a:pt x="194945" y="428878"/>
                  </a:lnTo>
                  <a:lnTo>
                    <a:pt x="0" y="623824"/>
                  </a:lnTo>
                  <a:lnTo>
                    <a:pt x="233934" y="857885"/>
                  </a:lnTo>
                  <a:lnTo>
                    <a:pt x="428878" y="662813"/>
                  </a:lnTo>
                  <a:lnTo>
                    <a:pt x="623824" y="857885"/>
                  </a:lnTo>
                  <a:lnTo>
                    <a:pt x="857758" y="623824"/>
                  </a:lnTo>
                  <a:lnTo>
                    <a:pt x="662813" y="428878"/>
                  </a:lnTo>
                  <a:lnTo>
                    <a:pt x="857758" y="233934"/>
                  </a:lnTo>
                  <a:lnTo>
                    <a:pt x="623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974692" y="344804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857758" y="233934"/>
                  </a:moveTo>
                  <a:lnTo>
                    <a:pt x="623824" y="0"/>
                  </a:lnTo>
                  <a:lnTo>
                    <a:pt x="428878" y="194945"/>
                  </a:lnTo>
                  <a:lnTo>
                    <a:pt x="233934" y="0"/>
                  </a:lnTo>
                  <a:lnTo>
                    <a:pt x="0" y="233934"/>
                  </a:lnTo>
                  <a:lnTo>
                    <a:pt x="194945" y="428878"/>
                  </a:lnTo>
                  <a:lnTo>
                    <a:pt x="0" y="623824"/>
                  </a:lnTo>
                  <a:lnTo>
                    <a:pt x="233934" y="857885"/>
                  </a:lnTo>
                  <a:lnTo>
                    <a:pt x="428878" y="662813"/>
                  </a:lnTo>
                  <a:lnTo>
                    <a:pt x="623824" y="857885"/>
                  </a:lnTo>
                  <a:lnTo>
                    <a:pt x="857758" y="623824"/>
                  </a:lnTo>
                  <a:lnTo>
                    <a:pt x="662813" y="428878"/>
                  </a:lnTo>
                  <a:lnTo>
                    <a:pt x="857758" y="233934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903255" y="8980487"/>
            <a:ext cx="886460" cy="886460"/>
            <a:chOff x="16903255" y="8980487"/>
            <a:chExt cx="886460" cy="886460"/>
          </a:xfrm>
        </p:grpSpPr>
        <p:sp>
          <p:nvSpPr>
            <p:cNvPr id="20" name="object 20"/>
            <p:cNvSpPr/>
            <p:nvPr/>
          </p:nvSpPr>
          <p:spPr>
            <a:xfrm>
              <a:off x="16917542" y="8994775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4">
                  <a:moveTo>
                    <a:pt x="623824" y="0"/>
                  </a:moveTo>
                  <a:lnTo>
                    <a:pt x="428878" y="194983"/>
                  </a:lnTo>
                  <a:lnTo>
                    <a:pt x="233934" y="0"/>
                  </a:lnTo>
                  <a:lnTo>
                    <a:pt x="0" y="233972"/>
                  </a:lnTo>
                  <a:lnTo>
                    <a:pt x="194945" y="428929"/>
                  </a:lnTo>
                  <a:lnTo>
                    <a:pt x="0" y="623887"/>
                  </a:lnTo>
                  <a:lnTo>
                    <a:pt x="233934" y="857834"/>
                  </a:lnTo>
                  <a:lnTo>
                    <a:pt x="428878" y="662876"/>
                  </a:lnTo>
                  <a:lnTo>
                    <a:pt x="623824" y="857834"/>
                  </a:lnTo>
                  <a:lnTo>
                    <a:pt x="857758" y="623887"/>
                  </a:lnTo>
                  <a:lnTo>
                    <a:pt x="662813" y="428929"/>
                  </a:lnTo>
                  <a:lnTo>
                    <a:pt x="857758" y="233972"/>
                  </a:lnTo>
                  <a:lnTo>
                    <a:pt x="623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917542" y="8994775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4">
                  <a:moveTo>
                    <a:pt x="857758" y="233972"/>
                  </a:moveTo>
                  <a:lnTo>
                    <a:pt x="623824" y="0"/>
                  </a:lnTo>
                  <a:lnTo>
                    <a:pt x="428878" y="194983"/>
                  </a:lnTo>
                  <a:lnTo>
                    <a:pt x="233934" y="0"/>
                  </a:lnTo>
                  <a:lnTo>
                    <a:pt x="0" y="233972"/>
                  </a:lnTo>
                  <a:lnTo>
                    <a:pt x="194945" y="428929"/>
                  </a:lnTo>
                  <a:lnTo>
                    <a:pt x="0" y="623887"/>
                  </a:lnTo>
                  <a:lnTo>
                    <a:pt x="233934" y="857834"/>
                  </a:lnTo>
                  <a:lnTo>
                    <a:pt x="428878" y="662876"/>
                  </a:lnTo>
                  <a:lnTo>
                    <a:pt x="623824" y="857834"/>
                  </a:lnTo>
                  <a:lnTo>
                    <a:pt x="857758" y="623887"/>
                  </a:lnTo>
                  <a:lnTo>
                    <a:pt x="662813" y="428929"/>
                  </a:lnTo>
                  <a:lnTo>
                    <a:pt x="857758" y="23397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562597" y="2083689"/>
            <a:ext cx="4592320" cy="716280"/>
            <a:chOff x="6562597" y="2083689"/>
            <a:chExt cx="4592320" cy="71628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3740" y="2083689"/>
              <a:ext cx="4590923" cy="71627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562597" y="2695321"/>
              <a:ext cx="4173220" cy="30480"/>
            </a:xfrm>
            <a:custGeom>
              <a:avLst/>
              <a:gdLst/>
              <a:ahLst/>
              <a:cxnLst/>
              <a:rect l="l" t="t" r="r" b="b"/>
              <a:pathLst>
                <a:path w="4173220" h="30480">
                  <a:moveTo>
                    <a:pt x="4173220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4173220" y="30479"/>
                  </a:lnTo>
                  <a:lnTo>
                    <a:pt x="4173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641338" y="1875282"/>
            <a:ext cx="5742940" cy="1863725"/>
            <a:chOff x="6641338" y="1875282"/>
            <a:chExt cx="5742940" cy="1863725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2481" y="2921952"/>
              <a:ext cx="4420488" cy="71659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641338" y="3533521"/>
              <a:ext cx="4018279" cy="30480"/>
            </a:xfrm>
            <a:custGeom>
              <a:avLst/>
              <a:gdLst/>
              <a:ahLst/>
              <a:cxnLst/>
              <a:rect l="l" t="t" r="r" b="b"/>
              <a:pathLst>
                <a:path w="4018279" h="30479">
                  <a:moveTo>
                    <a:pt x="4018279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4018279" y="30479"/>
                  </a:lnTo>
                  <a:lnTo>
                    <a:pt x="40182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23904" y="1875282"/>
              <a:ext cx="1460373" cy="1863344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23566" y="4947920"/>
            <a:ext cx="3133344" cy="291401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19088" y="5607151"/>
            <a:ext cx="490359" cy="48668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79971" y="6414960"/>
            <a:ext cx="568629" cy="37103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6997700" y="5619115"/>
            <a:ext cx="847471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35" dirty="0">
                <a:latin typeface="Microsoft Sans Serif"/>
                <a:cs typeface="Microsoft Sans Serif"/>
              </a:rPr>
              <a:t>SözeL</a:t>
            </a:r>
            <a:r>
              <a:rPr sz="2500" spc="40" dirty="0">
                <a:latin typeface="Microsoft Sans Serif"/>
                <a:cs typeface="Microsoft Sans Serif"/>
              </a:rPr>
              <a:t> </a:t>
            </a:r>
            <a:r>
              <a:rPr sz="2500" spc="70" dirty="0">
                <a:latin typeface="Microsoft Sans Serif"/>
                <a:cs typeface="Microsoft Sans Serif"/>
              </a:rPr>
              <a:t>ve</a:t>
            </a:r>
            <a:r>
              <a:rPr sz="2500" spc="45" dirty="0">
                <a:latin typeface="Microsoft Sans Serif"/>
                <a:cs typeface="Microsoft Sans Serif"/>
              </a:rPr>
              <a:t> </a:t>
            </a:r>
            <a:r>
              <a:rPr sz="2500" spc="-60" dirty="0">
                <a:latin typeface="Microsoft Sans Serif"/>
                <a:cs typeface="Microsoft Sans Serif"/>
              </a:rPr>
              <a:t>sayısaL</a:t>
            </a:r>
            <a:r>
              <a:rPr sz="2500" spc="35" dirty="0">
                <a:latin typeface="Microsoft Sans Serif"/>
                <a:cs typeface="Microsoft Sans Serif"/>
              </a:rPr>
              <a:t> </a:t>
            </a:r>
            <a:r>
              <a:rPr sz="2500" spc="-45" dirty="0">
                <a:latin typeface="Microsoft Sans Serif"/>
                <a:cs typeface="Microsoft Sans Serif"/>
              </a:rPr>
              <a:t>oLmak</a:t>
            </a:r>
            <a:r>
              <a:rPr sz="2500" spc="45" dirty="0">
                <a:latin typeface="Microsoft Sans Serif"/>
                <a:cs typeface="Microsoft Sans Serif"/>
              </a:rPr>
              <a:t> </a:t>
            </a:r>
            <a:r>
              <a:rPr sz="2500" spc="55" dirty="0">
                <a:latin typeface="Microsoft Sans Serif"/>
                <a:cs typeface="Microsoft Sans Serif"/>
              </a:rPr>
              <a:t>üzere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30" dirty="0">
                <a:latin typeface="Microsoft Sans Serif"/>
                <a:cs typeface="Microsoft Sans Serif"/>
              </a:rPr>
              <a:t>2</a:t>
            </a:r>
            <a:r>
              <a:rPr sz="2500" spc="45" dirty="0">
                <a:latin typeface="Microsoft Sans Serif"/>
                <a:cs typeface="Microsoft Sans Serif"/>
              </a:rPr>
              <a:t> </a:t>
            </a:r>
            <a:r>
              <a:rPr sz="2500" spc="125" dirty="0">
                <a:latin typeface="Microsoft Sans Serif"/>
                <a:cs typeface="Microsoft Sans Serif"/>
              </a:rPr>
              <a:t>oturumdan</a:t>
            </a:r>
            <a:r>
              <a:rPr sz="2500" spc="40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oLuşmaktadır.</a:t>
            </a:r>
            <a:endParaRPr sz="2500">
              <a:latin typeface="Microsoft Sans Serif"/>
              <a:cs typeface="Microsoft Sans Serif"/>
            </a:endParaRPr>
          </a:p>
          <a:p>
            <a:pPr marL="114300" marR="3560445" indent="43180">
              <a:lnSpc>
                <a:spcPct val="183300"/>
              </a:lnSpc>
              <a:spcBef>
                <a:spcPts val="405"/>
              </a:spcBef>
            </a:pPr>
            <a:r>
              <a:rPr sz="2500" spc="-10" dirty="0">
                <a:latin typeface="Microsoft Sans Serif"/>
                <a:cs typeface="Microsoft Sans Serif"/>
              </a:rPr>
              <a:t>İki</a:t>
            </a:r>
            <a:r>
              <a:rPr sz="2500" spc="20" dirty="0">
                <a:latin typeface="Microsoft Sans Serif"/>
                <a:cs typeface="Microsoft Sans Serif"/>
              </a:rPr>
              <a:t> </a:t>
            </a:r>
            <a:r>
              <a:rPr sz="2500" spc="135" dirty="0">
                <a:latin typeface="Microsoft Sans Serif"/>
                <a:cs typeface="Microsoft Sans Serif"/>
              </a:rPr>
              <a:t>oturum</a:t>
            </a:r>
            <a:r>
              <a:rPr sz="2500" spc="5" dirty="0">
                <a:latin typeface="Microsoft Sans Serif"/>
                <a:cs typeface="Microsoft Sans Serif"/>
              </a:rPr>
              <a:t> </a:t>
            </a:r>
            <a:r>
              <a:rPr sz="2500" spc="10" dirty="0">
                <a:latin typeface="Microsoft Sans Serif"/>
                <a:cs typeface="Microsoft Sans Serif"/>
              </a:rPr>
              <a:t>topLam</a:t>
            </a:r>
            <a:r>
              <a:rPr sz="2500" spc="40" dirty="0">
                <a:latin typeface="Microsoft Sans Serif"/>
                <a:cs typeface="Microsoft Sans Serif"/>
              </a:rPr>
              <a:t> </a:t>
            </a:r>
            <a:r>
              <a:rPr sz="2500" spc="-100" dirty="0">
                <a:latin typeface="Microsoft Sans Serif"/>
                <a:cs typeface="Microsoft Sans Serif"/>
              </a:rPr>
              <a:t>155</a:t>
            </a:r>
            <a:r>
              <a:rPr sz="2500" spc="30" dirty="0">
                <a:latin typeface="Microsoft Sans Serif"/>
                <a:cs typeface="Microsoft Sans Serif"/>
              </a:rPr>
              <a:t> </a:t>
            </a:r>
            <a:r>
              <a:rPr sz="2500" spc="45" dirty="0">
                <a:latin typeface="Microsoft Sans Serif"/>
                <a:cs typeface="Microsoft Sans Serif"/>
              </a:rPr>
              <a:t>dakikadır.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-50" dirty="0">
                <a:latin typeface="Microsoft Sans Serif"/>
                <a:cs typeface="Microsoft Sans Serif"/>
              </a:rPr>
              <a:t>TopLam</a:t>
            </a:r>
            <a:r>
              <a:rPr sz="2500" spc="35" dirty="0">
                <a:latin typeface="Microsoft Sans Serif"/>
                <a:cs typeface="Microsoft Sans Serif"/>
              </a:rPr>
              <a:t> </a:t>
            </a:r>
            <a:r>
              <a:rPr sz="2500" spc="85" dirty="0">
                <a:latin typeface="Microsoft Sans Serif"/>
                <a:cs typeface="Microsoft Sans Serif"/>
              </a:rPr>
              <a:t>soru</a:t>
            </a:r>
            <a:r>
              <a:rPr sz="2500" spc="15" dirty="0">
                <a:latin typeface="Microsoft Sans Serif"/>
                <a:cs typeface="Microsoft Sans Serif"/>
              </a:rPr>
              <a:t> </a:t>
            </a:r>
            <a:r>
              <a:rPr sz="2500" spc="25" dirty="0">
                <a:latin typeface="Microsoft Sans Serif"/>
                <a:cs typeface="Microsoft Sans Serif"/>
              </a:rPr>
              <a:t>sayısı</a:t>
            </a:r>
            <a:r>
              <a:rPr sz="2500" spc="20" dirty="0">
                <a:latin typeface="Microsoft Sans Serif"/>
                <a:cs typeface="Microsoft Sans Serif"/>
              </a:rPr>
              <a:t> </a:t>
            </a:r>
            <a:r>
              <a:rPr sz="2500" spc="90" dirty="0">
                <a:latin typeface="Microsoft Sans Serif"/>
                <a:cs typeface="Microsoft Sans Serif"/>
              </a:rPr>
              <a:t>90'dır.</a:t>
            </a:r>
            <a:endParaRPr sz="2500">
              <a:latin typeface="Microsoft Sans Serif"/>
              <a:cs typeface="Microsoft Sans Serif"/>
            </a:endParaRPr>
          </a:p>
        </p:txBody>
      </p:sp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9971" y="7145705"/>
            <a:ext cx="416344" cy="3065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903" y="2040889"/>
            <a:ext cx="17990185" cy="8246109"/>
            <a:chOff x="297903" y="2040889"/>
            <a:chExt cx="17990185" cy="8246109"/>
          </a:xfrm>
        </p:grpSpPr>
        <p:sp>
          <p:nvSpPr>
            <p:cNvPr id="3" name="object 3"/>
            <p:cNvSpPr/>
            <p:nvPr/>
          </p:nvSpPr>
          <p:spPr>
            <a:xfrm>
              <a:off x="741095" y="2040889"/>
              <a:ext cx="17546955" cy="8246109"/>
            </a:xfrm>
            <a:custGeom>
              <a:avLst/>
              <a:gdLst/>
              <a:ahLst/>
              <a:cxnLst/>
              <a:rect l="l" t="t" r="r" b="b"/>
              <a:pathLst>
                <a:path w="17546955" h="8246109">
                  <a:moveTo>
                    <a:pt x="2654630" y="8052117"/>
                  </a:moveTo>
                  <a:lnTo>
                    <a:pt x="2514930" y="8052117"/>
                  </a:lnTo>
                  <a:lnTo>
                    <a:pt x="2514930" y="8246110"/>
                  </a:lnTo>
                  <a:lnTo>
                    <a:pt x="2654630" y="8246110"/>
                  </a:lnTo>
                  <a:lnTo>
                    <a:pt x="2654630" y="8052117"/>
                  </a:lnTo>
                  <a:close/>
                </a:path>
                <a:path w="17546955" h="8246109">
                  <a:moveTo>
                    <a:pt x="5169611" y="8052117"/>
                  </a:moveTo>
                  <a:lnTo>
                    <a:pt x="5029911" y="8052117"/>
                  </a:lnTo>
                  <a:lnTo>
                    <a:pt x="5029898" y="8246110"/>
                  </a:lnTo>
                  <a:lnTo>
                    <a:pt x="5169611" y="8246110"/>
                  </a:lnTo>
                  <a:lnTo>
                    <a:pt x="5169611" y="8052117"/>
                  </a:lnTo>
                  <a:close/>
                </a:path>
                <a:path w="17546955" h="8246109">
                  <a:moveTo>
                    <a:pt x="7684592" y="8052117"/>
                  </a:moveTo>
                  <a:lnTo>
                    <a:pt x="7544892" y="8052117"/>
                  </a:lnTo>
                  <a:lnTo>
                    <a:pt x="7544892" y="8246110"/>
                  </a:lnTo>
                  <a:lnTo>
                    <a:pt x="7684592" y="8246110"/>
                  </a:lnTo>
                  <a:lnTo>
                    <a:pt x="7684592" y="8052117"/>
                  </a:lnTo>
                  <a:close/>
                </a:path>
                <a:path w="17546955" h="8246109">
                  <a:moveTo>
                    <a:pt x="10199446" y="8052117"/>
                  </a:moveTo>
                  <a:lnTo>
                    <a:pt x="10059746" y="8052117"/>
                  </a:lnTo>
                  <a:lnTo>
                    <a:pt x="10059746" y="8246110"/>
                  </a:lnTo>
                  <a:lnTo>
                    <a:pt x="10199446" y="8246110"/>
                  </a:lnTo>
                  <a:lnTo>
                    <a:pt x="10199446" y="8052117"/>
                  </a:lnTo>
                  <a:close/>
                </a:path>
                <a:path w="17546955" h="8246109">
                  <a:moveTo>
                    <a:pt x="14217726" y="8052117"/>
                  </a:moveTo>
                  <a:lnTo>
                    <a:pt x="14078026" y="8052117"/>
                  </a:lnTo>
                  <a:lnTo>
                    <a:pt x="14078026" y="8246110"/>
                  </a:lnTo>
                  <a:lnTo>
                    <a:pt x="14217726" y="8246110"/>
                  </a:lnTo>
                  <a:lnTo>
                    <a:pt x="14217726" y="8052117"/>
                  </a:lnTo>
                  <a:close/>
                </a:path>
                <a:path w="17546955" h="8246109">
                  <a:moveTo>
                    <a:pt x="16732707" y="8052117"/>
                  </a:moveTo>
                  <a:lnTo>
                    <a:pt x="16593007" y="8052117"/>
                  </a:lnTo>
                  <a:lnTo>
                    <a:pt x="16593007" y="8246110"/>
                  </a:lnTo>
                  <a:lnTo>
                    <a:pt x="16732707" y="8246110"/>
                  </a:lnTo>
                  <a:lnTo>
                    <a:pt x="16732707" y="8052117"/>
                  </a:lnTo>
                  <a:close/>
                </a:path>
                <a:path w="17546955" h="8246109">
                  <a:moveTo>
                    <a:pt x="17546892" y="0"/>
                  </a:moveTo>
                  <a:lnTo>
                    <a:pt x="16593007" y="0"/>
                  </a:lnTo>
                  <a:lnTo>
                    <a:pt x="16593007" y="217170"/>
                  </a:lnTo>
                  <a:lnTo>
                    <a:pt x="16593007" y="3916680"/>
                  </a:lnTo>
                  <a:lnTo>
                    <a:pt x="14217726" y="3916680"/>
                  </a:lnTo>
                  <a:lnTo>
                    <a:pt x="14217726" y="217170"/>
                  </a:lnTo>
                  <a:lnTo>
                    <a:pt x="16593007" y="217170"/>
                  </a:lnTo>
                  <a:lnTo>
                    <a:pt x="16593007" y="0"/>
                  </a:lnTo>
                  <a:lnTo>
                    <a:pt x="14078026" y="0"/>
                  </a:lnTo>
                  <a:lnTo>
                    <a:pt x="14078026" y="217170"/>
                  </a:lnTo>
                  <a:lnTo>
                    <a:pt x="14078026" y="3916680"/>
                  </a:lnTo>
                  <a:lnTo>
                    <a:pt x="12644577" y="3916680"/>
                  </a:lnTo>
                  <a:lnTo>
                    <a:pt x="11702745" y="3916680"/>
                  </a:lnTo>
                  <a:lnTo>
                    <a:pt x="11702745" y="217170"/>
                  </a:lnTo>
                  <a:lnTo>
                    <a:pt x="12644577" y="217170"/>
                  </a:lnTo>
                  <a:lnTo>
                    <a:pt x="14078026" y="217170"/>
                  </a:lnTo>
                  <a:lnTo>
                    <a:pt x="14078026" y="0"/>
                  </a:lnTo>
                  <a:lnTo>
                    <a:pt x="12644577" y="0"/>
                  </a:lnTo>
                  <a:lnTo>
                    <a:pt x="11632895" y="0"/>
                  </a:lnTo>
                  <a:lnTo>
                    <a:pt x="11563045" y="0"/>
                  </a:lnTo>
                  <a:lnTo>
                    <a:pt x="11563045" y="217170"/>
                  </a:lnTo>
                  <a:lnTo>
                    <a:pt x="11563045" y="3916680"/>
                  </a:lnTo>
                  <a:lnTo>
                    <a:pt x="11563045" y="4135120"/>
                  </a:lnTo>
                  <a:lnTo>
                    <a:pt x="11563045" y="7834630"/>
                  </a:lnTo>
                  <a:lnTo>
                    <a:pt x="139725" y="7834630"/>
                  </a:lnTo>
                  <a:lnTo>
                    <a:pt x="139725" y="4135120"/>
                  </a:lnTo>
                  <a:lnTo>
                    <a:pt x="2514930" y="4135120"/>
                  </a:lnTo>
                  <a:lnTo>
                    <a:pt x="2514930" y="7834490"/>
                  </a:lnTo>
                  <a:lnTo>
                    <a:pt x="2654630" y="7834490"/>
                  </a:lnTo>
                  <a:lnTo>
                    <a:pt x="2654630" y="4135120"/>
                  </a:lnTo>
                  <a:lnTo>
                    <a:pt x="5029911" y="4135120"/>
                  </a:lnTo>
                  <a:lnTo>
                    <a:pt x="5029911" y="7834490"/>
                  </a:lnTo>
                  <a:lnTo>
                    <a:pt x="5169611" y="7834490"/>
                  </a:lnTo>
                  <a:lnTo>
                    <a:pt x="5169611" y="4135120"/>
                  </a:lnTo>
                  <a:lnTo>
                    <a:pt x="7544892" y="4135120"/>
                  </a:lnTo>
                  <a:lnTo>
                    <a:pt x="7544892" y="7834490"/>
                  </a:lnTo>
                  <a:lnTo>
                    <a:pt x="7684592" y="7834490"/>
                  </a:lnTo>
                  <a:lnTo>
                    <a:pt x="7684592" y="4135120"/>
                  </a:lnTo>
                  <a:lnTo>
                    <a:pt x="10059746" y="4135120"/>
                  </a:lnTo>
                  <a:lnTo>
                    <a:pt x="10059746" y="7834490"/>
                  </a:lnTo>
                  <a:lnTo>
                    <a:pt x="10199446" y="7834490"/>
                  </a:lnTo>
                  <a:lnTo>
                    <a:pt x="10199446" y="4135120"/>
                  </a:lnTo>
                  <a:lnTo>
                    <a:pt x="11563045" y="4135120"/>
                  </a:lnTo>
                  <a:lnTo>
                    <a:pt x="11563045" y="3916680"/>
                  </a:lnTo>
                  <a:lnTo>
                    <a:pt x="10199446" y="3916680"/>
                  </a:lnTo>
                  <a:lnTo>
                    <a:pt x="10199446" y="217170"/>
                  </a:lnTo>
                  <a:lnTo>
                    <a:pt x="11563045" y="217170"/>
                  </a:lnTo>
                  <a:lnTo>
                    <a:pt x="11563045" y="0"/>
                  </a:lnTo>
                  <a:lnTo>
                    <a:pt x="10059746" y="0"/>
                  </a:lnTo>
                  <a:lnTo>
                    <a:pt x="10059746" y="217170"/>
                  </a:lnTo>
                  <a:lnTo>
                    <a:pt x="10059746" y="3916680"/>
                  </a:lnTo>
                  <a:lnTo>
                    <a:pt x="7684592" y="3916680"/>
                  </a:lnTo>
                  <a:lnTo>
                    <a:pt x="7684592" y="217170"/>
                  </a:lnTo>
                  <a:lnTo>
                    <a:pt x="10059746" y="217170"/>
                  </a:lnTo>
                  <a:lnTo>
                    <a:pt x="10059746" y="0"/>
                  </a:lnTo>
                  <a:lnTo>
                    <a:pt x="7544892" y="0"/>
                  </a:lnTo>
                  <a:lnTo>
                    <a:pt x="7544892" y="217170"/>
                  </a:lnTo>
                  <a:lnTo>
                    <a:pt x="7544892" y="3916680"/>
                  </a:lnTo>
                  <a:lnTo>
                    <a:pt x="5169611" y="3916680"/>
                  </a:lnTo>
                  <a:lnTo>
                    <a:pt x="5169611" y="217170"/>
                  </a:lnTo>
                  <a:lnTo>
                    <a:pt x="7544892" y="217170"/>
                  </a:lnTo>
                  <a:lnTo>
                    <a:pt x="7544892" y="0"/>
                  </a:lnTo>
                  <a:lnTo>
                    <a:pt x="5029911" y="0"/>
                  </a:lnTo>
                  <a:lnTo>
                    <a:pt x="5029911" y="217170"/>
                  </a:lnTo>
                  <a:lnTo>
                    <a:pt x="5029911" y="3916680"/>
                  </a:lnTo>
                  <a:lnTo>
                    <a:pt x="2654630" y="3916680"/>
                  </a:lnTo>
                  <a:lnTo>
                    <a:pt x="2654630" y="217170"/>
                  </a:lnTo>
                  <a:lnTo>
                    <a:pt x="5029911" y="217170"/>
                  </a:lnTo>
                  <a:lnTo>
                    <a:pt x="5029911" y="0"/>
                  </a:lnTo>
                  <a:lnTo>
                    <a:pt x="2514930" y="0"/>
                  </a:lnTo>
                  <a:lnTo>
                    <a:pt x="2514930" y="217170"/>
                  </a:lnTo>
                  <a:lnTo>
                    <a:pt x="2514930" y="3916680"/>
                  </a:lnTo>
                  <a:lnTo>
                    <a:pt x="139725" y="3916680"/>
                  </a:lnTo>
                  <a:lnTo>
                    <a:pt x="139725" y="217170"/>
                  </a:lnTo>
                  <a:lnTo>
                    <a:pt x="2514930" y="217170"/>
                  </a:lnTo>
                  <a:lnTo>
                    <a:pt x="2514930" y="0"/>
                  </a:lnTo>
                  <a:lnTo>
                    <a:pt x="69862" y="0"/>
                  </a:lnTo>
                  <a:lnTo>
                    <a:pt x="69862" y="107950"/>
                  </a:lnTo>
                  <a:lnTo>
                    <a:pt x="0" y="107950"/>
                  </a:lnTo>
                  <a:lnTo>
                    <a:pt x="0" y="8246110"/>
                  </a:lnTo>
                  <a:lnTo>
                    <a:pt x="139725" y="8246110"/>
                  </a:lnTo>
                  <a:lnTo>
                    <a:pt x="139725" y="8051800"/>
                  </a:lnTo>
                  <a:lnTo>
                    <a:pt x="11563045" y="8051800"/>
                  </a:lnTo>
                  <a:lnTo>
                    <a:pt x="11563045" y="8246110"/>
                  </a:lnTo>
                  <a:lnTo>
                    <a:pt x="11702745" y="8246110"/>
                  </a:lnTo>
                  <a:lnTo>
                    <a:pt x="11702745" y="8051800"/>
                  </a:lnTo>
                  <a:lnTo>
                    <a:pt x="12644577" y="8051800"/>
                  </a:lnTo>
                  <a:lnTo>
                    <a:pt x="17546892" y="8051800"/>
                  </a:lnTo>
                  <a:lnTo>
                    <a:pt x="17546892" y="7834630"/>
                  </a:lnTo>
                  <a:lnTo>
                    <a:pt x="12644577" y="7834630"/>
                  </a:lnTo>
                  <a:lnTo>
                    <a:pt x="11702745" y="7834630"/>
                  </a:lnTo>
                  <a:lnTo>
                    <a:pt x="11702745" y="4135120"/>
                  </a:lnTo>
                  <a:lnTo>
                    <a:pt x="12644577" y="4135120"/>
                  </a:lnTo>
                  <a:lnTo>
                    <a:pt x="14078026" y="4135120"/>
                  </a:lnTo>
                  <a:lnTo>
                    <a:pt x="14078026" y="7834490"/>
                  </a:lnTo>
                  <a:lnTo>
                    <a:pt x="14217726" y="7834490"/>
                  </a:lnTo>
                  <a:lnTo>
                    <a:pt x="14217726" y="4135120"/>
                  </a:lnTo>
                  <a:lnTo>
                    <a:pt x="16593007" y="4135120"/>
                  </a:lnTo>
                  <a:lnTo>
                    <a:pt x="16593007" y="7834490"/>
                  </a:lnTo>
                  <a:lnTo>
                    <a:pt x="16732707" y="7834490"/>
                  </a:lnTo>
                  <a:lnTo>
                    <a:pt x="16732707" y="4135120"/>
                  </a:lnTo>
                  <a:lnTo>
                    <a:pt x="17546892" y="4135120"/>
                  </a:lnTo>
                  <a:lnTo>
                    <a:pt x="17546892" y="3916680"/>
                  </a:lnTo>
                  <a:lnTo>
                    <a:pt x="16732707" y="3916680"/>
                  </a:lnTo>
                  <a:lnTo>
                    <a:pt x="16732707" y="217170"/>
                  </a:lnTo>
                  <a:lnTo>
                    <a:pt x="17546892" y="217170"/>
                  </a:lnTo>
                  <a:lnTo>
                    <a:pt x="17546892" y="107950"/>
                  </a:lnTo>
                  <a:lnTo>
                    <a:pt x="17546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47368" y="2547619"/>
              <a:ext cx="3600450" cy="1482725"/>
            </a:xfrm>
            <a:custGeom>
              <a:avLst/>
              <a:gdLst/>
              <a:ahLst/>
              <a:cxnLst/>
              <a:rect l="l" t="t" r="r" b="b"/>
              <a:pathLst>
                <a:path w="3600450" h="1482725">
                  <a:moveTo>
                    <a:pt x="3360547" y="0"/>
                  </a:moveTo>
                  <a:lnTo>
                    <a:pt x="240030" y="0"/>
                  </a:lnTo>
                  <a:lnTo>
                    <a:pt x="192998" y="4651"/>
                  </a:lnTo>
                  <a:lnTo>
                    <a:pt x="148193" y="18256"/>
                  </a:lnTo>
                  <a:lnTo>
                    <a:pt x="106888" y="40290"/>
                  </a:lnTo>
                  <a:lnTo>
                    <a:pt x="70357" y="70230"/>
                  </a:lnTo>
                  <a:lnTo>
                    <a:pt x="40344" y="106834"/>
                  </a:lnTo>
                  <a:lnTo>
                    <a:pt x="18272" y="148177"/>
                  </a:lnTo>
                  <a:lnTo>
                    <a:pt x="4653" y="192996"/>
                  </a:lnTo>
                  <a:lnTo>
                    <a:pt x="0" y="240029"/>
                  </a:lnTo>
                  <a:lnTo>
                    <a:pt x="0" y="1242314"/>
                  </a:lnTo>
                  <a:lnTo>
                    <a:pt x="4653" y="1289401"/>
                  </a:lnTo>
                  <a:lnTo>
                    <a:pt x="18272" y="1334214"/>
                  </a:lnTo>
                  <a:lnTo>
                    <a:pt x="40344" y="1375527"/>
                  </a:lnTo>
                  <a:lnTo>
                    <a:pt x="70357" y="1412113"/>
                  </a:lnTo>
                  <a:lnTo>
                    <a:pt x="106888" y="1442053"/>
                  </a:lnTo>
                  <a:lnTo>
                    <a:pt x="148193" y="1464087"/>
                  </a:lnTo>
                  <a:lnTo>
                    <a:pt x="192998" y="1477692"/>
                  </a:lnTo>
                  <a:lnTo>
                    <a:pt x="240030" y="1482343"/>
                  </a:lnTo>
                  <a:lnTo>
                    <a:pt x="3360547" y="1482343"/>
                  </a:lnTo>
                  <a:lnTo>
                    <a:pt x="3407578" y="1477692"/>
                  </a:lnTo>
                  <a:lnTo>
                    <a:pt x="3452383" y="1464087"/>
                  </a:lnTo>
                  <a:lnTo>
                    <a:pt x="3493688" y="1442053"/>
                  </a:lnTo>
                  <a:lnTo>
                    <a:pt x="3530219" y="1412113"/>
                  </a:lnTo>
                  <a:lnTo>
                    <a:pt x="3560159" y="1375527"/>
                  </a:lnTo>
                  <a:lnTo>
                    <a:pt x="3582193" y="1334214"/>
                  </a:lnTo>
                  <a:lnTo>
                    <a:pt x="3595798" y="1289401"/>
                  </a:lnTo>
                  <a:lnTo>
                    <a:pt x="3600450" y="1242314"/>
                  </a:lnTo>
                  <a:lnTo>
                    <a:pt x="3600450" y="240029"/>
                  </a:lnTo>
                  <a:lnTo>
                    <a:pt x="3595798" y="192996"/>
                  </a:lnTo>
                  <a:lnTo>
                    <a:pt x="3582193" y="148177"/>
                  </a:lnTo>
                  <a:lnTo>
                    <a:pt x="3560159" y="106834"/>
                  </a:lnTo>
                  <a:lnTo>
                    <a:pt x="3530219" y="70230"/>
                  </a:lnTo>
                  <a:lnTo>
                    <a:pt x="3493688" y="40290"/>
                  </a:lnTo>
                  <a:lnTo>
                    <a:pt x="3452383" y="18256"/>
                  </a:lnTo>
                  <a:lnTo>
                    <a:pt x="3407578" y="4651"/>
                  </a:lnTo>
                  <a:lnTo>
                    <a:pt x="3360547" y="0"/>
                  </a:lnTo>
                  <a:close/>
                </a:path>
              </a:pathLst>
            </a:custGeom>
            <a:solidFill>
              <a:srgbClr val="FCD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7368" y="2547619"/>
              <a:ext cx="3600450" cy="1482725"/>
            </a:xfrm>
            <a:custGeom>
              <a:avLst/>
              <a:gdLst/>
              <a:ahLst/>
              <a:cxnLst/>
              <a:rect l="l" t="t" r="r" b="b"/>
              <a:pathLst>
                <a:path w="3600450" h="1482725">
                  <a:moveTo>
                    <a:pt x="240030" y="0"/>
                  </a:moveTo>
                  <a:lnTo>
                    <a:pt x="3360547" y="0"/>
                  </a:lnTo>
                  <a:lnTo>
                    <a:pt x="3407578" y="4651"/>
                  </a:lnTo>
                  <a:lnTo>
                    <a:pt x="3452383" y="18256"/>
                  </a:lnTo>
                  <a:lnTo>
                    <a:pt x="3493688" y="40290"/>
                  </a:lnTo>
                  <a:lnTo>
                    <a:pt x="3530219" y="70230"/>
                  </a:lnTo>
                  <a:lnTo>
                    <a:pt x="3560159" y="106834"/>
                  </a:lnTo>
                  <a:lnTo>
                    <a:pt x="3582193" y="148177"/>
                  </a:lnTo>
                  <a:lnTo>
                    <a:pt x="3595798" y="192996"/>
                  </a:lnTo>
                  <a:lnTo>
                    <a:pt x="3600450" y="240029"/>
                  </a:lnTo>
                  <a:lnTo>
                    <a:pt x="3600450" y="1242314"/>
                  </a:lnTo>
                  <a:lnTo>
                    <a:pt x="3595798" y="1289401"/>
                  </a:lnTo>
                  <a:lnTo>
                    <a:pt x="3582193" y="1334214"/>
                  </a:lnTo>
                  <a:lnTo>
                    <a:pt x="3560159" y="1375527"/>
                  </a:lnTo>
                  <a:lnTo>
                    <a:pt x="3530219" y="1412113"/>
                  </a:lnTo>
                  <a:lnTo>
                    <a:pt x="3493688" y="1442053"/>
                  </a:lnTo>
                  <a:lnTo>
                    <a:pt x="3452383" y="1464087"/>
                  </a:lnTo>
                  <a:lnTo>
                    <a:pt x="3407578" y="1477692"/>
                  </a:lnTo>
                  <a:lnTo>
                    <a:pt x="3360547" y="1482343"/>
                  </a:lnTo>
                  <a:lnTo>
                    <a:pt x="240030" y="1482343"/>
                  </a:lnTo>
                  <a:lnTo>
                    <a:pt x="192998" y="1477692"/>
                  </a:lnTo>
                  <a:lnTo>
                    <a:pt x="148193" y="1464087"/>
                  </a:lnTo>
                  <a:lnTo>
                    <a:pt x="106888" y="1442053"/>
                  </a:lnTo>
                  <a:lnTo>
                    <a:pt x="70357" y="1412113"/>
                  </a:lnTo>
                  <a:lnTo>
                    <a:pt x="40344" y="1375527"/>
                  </a:lnTo>
                  <a:lnTo>
                    <a:pt x="18272" y="1334214"/>
                  </a:lnTo>
                  <a:lnTo>
                    <a:pt x="4653" y="1289401"/>
                  </a:lnTo>
                  <a:lnTo>
                    <a:pt x="0" y="1242314"/>
                  </a:lnTo>
                  <a:lnTo>
                    <a:pt x="0" y="240029"/>
                  </a:lnTo>
                  <a:lnTo>
                    <a:pt x="4653" y="192996"/>
                  </a:lnTo>
                  <a:lnTo>
                    <a:pt x="18272" y="148177"/>
                  </a:lnTo>
                  <a:lnTo>
                    <a:pt x="40344" y="106834"/>
                  </a:lnTo>
                  <a:lnTo>
                    <a:pt x="70357" y="70230"/>
                  </a:lnTo>
                  <a:lnTo>
                    <a:pt x="106888" y="40290"/>
                  </a:lnTo>
                  <a:lnTo>
                    <a:pt x="148193" y="18256"/>
                  </a:lnTo>
                  <a:lnTo>
                    <a:pt x="192998" y="4651"/>
                  </a:lnTo>
                  <a:lnTo>
                    <a:pt x="24003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10463" y="2547619"/>
              <a:ext cx="3600450" cy="1482725"/>
            </a:xfrm>
            <a:custGeom>
              <a:avLst/>
              <a:gdLst/>
              <a:ahLst/>
              <a:cxnLst/>
              <a:rect l="l" t="t" r="r" b="b"/>
              <a:pathLst>
                <a:path w="3600450" h="1482725">
                  <a:moveTo>
                    <a:pt x="3360547" y="0"/>
                  </a:moveTo>
                  <a:lnTo>
                    <a:pt x="240030" y="0"/>
                  </a:lnTo>
                  <a:lnTo>
                    <a:pt x="192998" y="4651"/>
                  </a:lnTo>
                  <a:lnTo>
                    <a:pt x="148193" y="18256"/>
                  </a:lnTo>
                  <a:lnTo>
                    <a:pt x="106888" y="40290"/>
                  </a:lnTo>
                  <a:lnTo>
                    <a:pt x="70357" y="70230"/>
                  </a:lnTo>
                  <a:lnTo>
                    <a:pt x="40344" y="106834"/>
                  </a:lnTo>
                  <a:lnTo>
                    <a:pt x="18272" y="148177"/>
                  </a:lnTo>
                  <a:lnTo>
                    <a:pt x="4653" y="192996"/>
                  </a:lnTo>
                  <a:lnTo>
                    <a:pt x="0" y="240029"/>
                  </a:lnTo>
                  <a:lnTo>
                    <a:pt x="0" y="1242314"/>
                  </a:lnTo>
                  <a:lnTo>
                    <a:pt x="4653" y="1289401"/>
                  </a:lnTo>
                  <a:lnTo>
                    <a:pt x="18272" y="1334214"/>
                  </a:lnTo>
                  <a:lnTo>
                    <a:pt x="40344" y="1375527"/>
                  </a:lnTo>
                  <a:lnTo>
                    <a:pt x="70357" y="1412113"/>
                  </a:lnTo>
                  <a:lnTo>
                    <a:pt x="106888" y="1442053"/>
                  </a:lnTo>
                  <a:lnTo>
                    <a:pt x="148193" y="1464087"/>
                  </a:lnTo>
                  <a:lnTo>
                    <a:pt x="192998" y="1477692"/>
                  </a:lnTo>
                  <a:lnTo>
                    <a:pt x="240030" y="1482343"/>
                  </a:lnTo>
                  <a:lnTo>
                    <a:pt x="3360547" y="1482343"/>
                  </a:lnTo>
                  <a:lnTo>
                    <a:pt x="3407560" y="1477692"/>
                  </a:lnTo>
                  <a:lnTo>
                    <a:pt x="3452336" y="1464087"/>
                  </a:lnTo>
                  <a:lnTo>
                    <a:pt x="3493635" y="1442053"/>
                  </a:lnTo>
                  <a:lnTo>
                    <a:pt x="3530219" y="1412113"/>
                  </a:lnTo>
                  <a:lnTo>
                    <a:pt x="3560159" y="1375527"/>
                  </a:lnTo>
                  <a:lnTo>
                    <a:pt x="3582193" y="1334214"/>
                  </a:lnTo>
                  <a:lnTo>
                    <a:pt x="3595798" y="1289401"/>
                  </a:lnTo>
                  <a:lnTo>
                    <a:pt x="3600450" y="1242314"/>
                  </a:lnTo>
                  <a:lnTo>
                    <a:pt x="3600450" y="240029"/>
                  </a:lnTo>
                  <a:lnTo>
                    <a:pt x="3595798" y="192996"/>
                  </a:lnTo>
                  <a:lnTo>
                    <a:pt x="3582193" y="148177"/>
                  </a:lnTo>
                  <a:lnTo>
                    <a:pt x="3560159" y="106834"/>
                  </a:lnTo>
                  <a:lnTo>
                    <a:pt x="3530219" y="70230"/>
                  </a:lnTo>
                  <a:lnTo>
                    <a:pt x="3493635" y="40290"/>
                  </a:lnTo>
                  <a:lnTo>
                    <a:pt x="3452336" y="18256"/>
                  </a:lnTo>
                  <a:lnTo>
                    <a:pt x="3407560" y="4651"/>
                  </a:lnTo>
                  <a:lnTo>
                    <a:pt x="3360547" y="0"/>
                  </a:lnTo>
                  <a:close/>
                </a:path>
              </a:pathLst>
            </a:custGeom>
            <a:solidFill>
              <a:srgbClr val="F8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10463" y="2547619"/>
              <a:ext cx="3600450" cy="1482725"/>
            </a:xfrm>
            <a:custGeom>
              <a:avLst/>
              <a:gdLst/>
              <a:ahLst/>
              <a:cxnLst/>
              <a:rect l="l" t="t" r="r" b="b"/>
              <a:pathLst>
                <a:path w="3600450" h="1482725">
                  <a:moveTo>
                    <a:pt x="240030" y="0"/>
                  </a:moveTo>
                  <a:lnTo>
                    <a:pt x="3360547" y="0"/>
                  </a:lnTo>
                  <a:lnTo>
                    <a:pt x="3407560" y="4651"/>
                  </a:lnTo>
                  <a:lnTo>
                    <a:pt x="3452336" y="18256"/>
                  </a:lnTo>
                  <a:lnTo>
                    <a:pt x="3493635" y="40290"/>
                  </a:lnTo>
                  <a:lnTo>
                    <a:pt x="3530219" y="70230"/>
                  </a:lnTo>
                  <a:lnTo>
                    <a:pt x="3560159" y="106834"/>
                  </a:lnTo>
                  <a:lnTo>
                    <a:pt x="3582193" y="148177"/>
                  </a:lnTo>
                  <a:lnTo>
                    <a:pt x="3595798" y="192996"/>
                  </a:lnTo>
                  <a:lnTo>
                    <a:pt x="3600450" y="240029"/>
                  </a:lnTo>
                  <a:lnTo>
                    <a:pt x="3600450" y="1242314"/>
                  </a:lnTo>
                  <a:lnTo>
                    <a:pt x="3595798" y="1289401"/>
                  </a:lnTo>
                  <a:lnTo>
                    <a:pt x="3582193" y="1334214"/>
                  </a:lnTo>
                  <a:lnTo>
                    <a:pt x="3560159" y="1375527"/>
                  </a:lnTo>
                  <a:lnTo>
                    <a:pt x="3530219" y="1412113"/>
                  </a:lnTo>
                  <a:lnTo>
                    <a:pt x="3493635" y="1442053"/>
                  </a:lnTo>
                  <a:lnTo>
                    <a:pt x="3452336" y="1464087"/>
                  </a:lnTo>
                  <a:lnTo>
                    <a:pt x="3407560" y="1477692"/>
                  </a:lnTo>
                  <a:lnTo>
                    <a:pt x="3360547" y="1482343"/>
                  </a:lnTo>
                  <a:lnTo>
                    <a:pt x="240030" y="1482343"/>
                  </a:lnTo>
                  <a:lnTo>
                    <a:pt x="192998" y="1477692"/>
                  </a:lnTo>
                  <a:lnTo>
                    <a:pt x="148193" y="1464087"/>
                  </a:lnTo>
                  <a:lnTo>
                    <a:pt x="106888" y="1442053"/>
                  </a:lnTo>
                  <a:lnTo>
                    <a:pt x="70357" y="1412113"/>
                  </a:lnTo>
                  <a:lnTo>
                    <a:pt x="40344" y="1375527"/>
                  </a:lnTo>
                  <a:lnTo>
                    <a:pt x="18272" y="1334214"/>
                  </a:lnTo>
                  <a:lnTo>
                    <a:pt x="4653" y="1289401"/>
                  </a:lnTo>
                  <a:lnTo>
                    <a:pt x="0" y="1242314"/>
                  </a:lnTo>
                  <a:lnTo>
                    <a:pt x="0" y="240029"/>
                  </a:lnTo>
                  <a:lnTo>
                    <a:pt x="4653" y="192996"/>
                  </a:lnTo>
                  <a:lnTo>
                    <a:pt x="18272" y="148177"/>
                  </a:lnTo>
                  <a:lnTo>
                    <a:pt x="40344" y="106834"/>
                  </a:lnTo>
                  <a:lnTo>
                    <a:pt x="70357" y="70230"/>
                  </a:lnTo>
                  <a:lnTo>
                    <a:pt x="106888" y="40290"/>
                  </a:lnTo>
                  <a:lnTo>
                    <a:pt x="148193" y="18256"/>
                  </a:lnTo>
                  <a:lnTo>
                    <a:pt x="192998" y="4651"/>
                  </a:lnTo>
                  <a:lnTo>
                    <a:pt x="24003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7341" y="3560825"/>
              <a:ext cx="4540885" cy="4478655"/>
            </a:xfrm>
            <a:custGeom>
              <a:avLst/>
              <a:gdLst/>
              <a:ahLst/>
              <a:cxnLst/>
              <a:rect l="l" t="t" r="r" b="b"/>
              <a:pathLst>
                <a:path w="4540885" h="4478655">
                  <a:moveTo>
                    <a:pt x="4350258" y="0"/>
                  </a:moveTo>
                  <a:lnTo>
                    <a:pt x="190309" y="0"/>
                  </a:lnTo>
                  <a:lnTo>
                    <a:pt x="146677" y="5027"/>
                  </a:lnTo>
                  <a:lnTo>
                    <a:pt x="106621" y="19346"/>
                  </a:lnTo>
                  <a:lnTo>
                    <a:pt x="71285" y="41817"/>
                  </a:lnTo>
                  <a:lnTo>
                    <a:pt x="41812" y="71297"/>
                  </a:lnTo>
                  <a:lnTo>
                    <a:pt x="19345" y="106644"/>
                  </a:lnTo>
                  <a:lnTo>
                    <a:pt x="5026" y="146717"/>
                  </a:lnTo>
                  <a:lnTo>
                    <a:pt x="0" y="190373"/>
                  </a:lnTo>
                  <a:lnTo>
                    <a:pt x="0" y="4288282"/>
                  </a:lnTo>
                  <a:lnTo>
                    <a:pt x="5026" y="4331930"/>
                  </a:lnTo>
                  <a:lnTo>
                    <a:pt x="19345" y="4371984"/>
                  </a:lnTo>
                  <a:lnTo>
                    <a:pt x="41812" y="4407307"/>
                  </a:lnTo>
                  <a:lnTo>
                    <a:pt x="71285" y="4436760"/>
                  </a:lnTo>
                  <a:lnTo>
                    <a:pt x="106621" y="4459206"/>
                  </a:lnTo>
                  <a:lnTo>
                    <a:pt x="146677" y="4473507"/>
                  </a:lnTo>
                  <a:lnTo>
                    <a:pt x="190309" y="4478528"/>
                  </a:lnTo>
                  <a:lnTo>
                    <a:pt x="4350258" y="4478528"/>
                  </a:lnTo>
                  <a:lnTo>
                    <a:pt x="4423140" y="4464097"/>
                  </a:lnTo>
                  <a:lnTo>
                    <a:pt x="4484878" y="4422902"/>
                  </a:lnTo>
                  <a:lnTo>
                    <a:pt x="4526137" y="4361116"/>
                  </a:lnTo>
                  <a:lnTo>
                    <a:pt x="4540631" y="4288282"/>
                  </a:lnTo>
                  <a:lnTo>
                    <a:pt x="4540631" y="190373"/>
                  </a:lnTo>
                  <a:lnTo>
                    <a:pt x="4535603" y="146717"/>
                  </a:lnTo>
                  <a:lnTo>
                    <a:pt x="4521284" y="106644"/>
                  </a:lnTo>
                  <a:lnTo>
                    <a:pt x="4498813" y="71297"/>
                  </a:lnTo>
                  <a:lnTo>
                    <a:pt x="4469333" y="41817"/>
                  </a:lnTo>
                  <a:lnTo>
                    <a:pt x="4433986" y="19346"/>
                  </a:lnTo>
                  <a:lnTo>
                    <a:pt x="4393913" y="5027"/>
                  </a:lnTo>
                  <a:lnTo>
                    <a:pt x="4350258" y="0"/>
                  </a:lnTo>
                  <a:close/>
                </a:path>
              </a:pathLst>
            </a:custGeom>
            <a:solidFill>
              <a:srgbClr val="F8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7341" y="3560825"/>
              <a:ext cx="4540885" cy="4478655"/>
            </a:xfrm>
            <a:custGeom>
              <a:avLst/>
              <a:gdLst/>
              <a:ahLst/>
              <a:cxnLst/>
              <a:rect l="l" t="t" r="r" b="b"/>
              <a:pathLst>
                <a:path w="4540885" h="4478655">
                  <a:moveTo>
                    <a:pt x="190309" y="0"/>
                  </a:moveTo>
                  <a:lnTo>
                    <a:pt x="4350258" y="0"/>
                  </a:lnTo>
                  <a:lnTo>
                    <a:pt x="4393913" y="5027"/>
                  </a:lnTo>
                  <a:lnTo>
                    <a:pt x="4433986" y="19346"/>
                  </a:lnTo>
                  <a:lnTo>
                    <a:pt x="4469333" y="41817"/>
                  </a:lnTo>
                  <a:lnTo>
                    <a:pt x="4498813" y="71297"/>
                  </a:lnTo>
                  <a:lnTo>
                    <a:pt x="4521284" y="106644"/>
                  </a:lnTo>
                  <a:lnTo>
                    <a:pt x="4535603" y="146717"/>
                  </a:lnTo>
                  <a:lnTo>
                    <a:pt x="4540631" y="190373"/>
                  </a:lnTo>
                  <a:lnTo>
                    <a:pt x="4540631" y="4288282"/>
                  </a:lnTo>
                  <a:lnTo>
                    <a:pt x="4526137" y="4361116"/>
                  </a:lnTo>
                  <a:lnTo>
                    <a:pt x="4484878" y="4422902"/>
                  </a:lnTo>
                  <a:lnTo>
                    <a:pt x="4423140" y="4464097"/>
                  </a:lnTo>
                  <a:lnTo>
                    <a:pt x="4350258" y="4478528"/>
                  </a:lnTo>
                  <a:lnTo>
                    <a:pt x="190309" y="4478528"/>
                  </a:lnTo>
                  <a:lnTo>
                    <a:pt x="146677" y="4473507"/>
                  </a:lnTo>
                  <a:lnTo>
                    <a:pt x="106621" y="4459206"/>
                  </a:lnTo>
                  <a:lnTo>
                    <a:pt x="71285" y="4436760"/>
                  </a:lnTo>
                  <a:lnTo>
                    <a:pt x="41812" y="4407307"/>
                  </a:lnTo>
                  <a:lnTo>
                    <a:pt x="19345" y="4371984"/>
                  </a:lnTo>
                  <a:lnTo>
                    <a:pt x="5026" y="4331930"/>
                  </a:lnTo>
                  <a:lnTo>
                    <a:pt x="0" y="4288282"/>
                  </a:lnTo>
                  <a:lnTo>
                    <a:pt x="0" y="190373"/>
                  </a:lnTo>
                  <a:lnTo>
                    <a:pt x="5026" y="146717"/>
                  </a:lnTo>
                  <a:lnTo>
                    <a:pt x="19345" y="106644"/>
                  </a:lnTo>
                  <a:lnTo>
                    <a:pt x="41812" y="71297"/>
                  </a:lnTo>
                  <a:lnTo>
                    <a:pt x="71285" y="41817"/>
                  </a:lnTo>
                  <a:lnTo>
                    <a:pt x="106621" y="19346"/>
                  </a:lnTo>
                  <a:lnTo>
                    <a:pt x="146677" y="5027"/>
                  </a:lnTo>
                  <a:lnTo>
                    <a:pt x="190309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40437" y="3560825"/>
              <a:ext cx="4540885" cy="4478655"/>
            </a:xfrm>
            <a:custGeom>
              <a:avLst/>
              <a:gdLst/>
              <a:ahLst/>
              <a:cxnLst/>
              <a:rect l="l" t="t" r="r" b="b"/>
              <a:pathLst>
                <a:path w="4540884" h="4478655">
                  <a:moveTo>
                    <a:pt x="4350258" y="0"/>
                  </a:moveTo>
                  <a:lnTo>
                    <a:pt x="190246" y="0"/>
                  </a:lnTo>
                  <a:lnTo>
                    <a:pt x="146637" y="5027"/>
                  </a:lnTo>
                  <a:lnTo>
                    <a:pt x="106598" y="19346"/>
                  </a:lnTo>
                  <a:lnTo>
                    <a:pt x="71274" y="41817"/>
                  </a:lnTo>
                  <a:lnTo>
                    <a:pt x="41807" y="71297"/>
                  </a:lnTo>
                  <a:lnTo>
                    <a:pt x="19343" y="106644"/>
                  </a:lnTo>
                  <a:lnTo>
                    <a:pt x="5026" y="146717"/>
                  </a:lnTo>
                  <a:lnTo>
                    <a:pt x="0" y="190373"/>
                  </a:lnTo>
                  <a:lnTo>
                    <a:pt x="0" y="4288282"/>
                  </a:lnTo>
                  <a:lnTo>
                    <a:pt x="5026" y="4331930"/>
                  </a:lnTo>
                  <a:lnTo>
                    <a:pt x="19343" y="4371984"/>
                  </a:lnTo>
                  <a:lnTo>
                    <a:pt x="41807" y="4407307"/>
                  </a:lnTo>
                  <a:lnTo>
                    <a:pt x="71274" y="4436760"/>
                  </a:lnTo>
                  <a:lnTo>
                    <a:pt x="106598" y="4459206"/>
                  </a:lnTo>
                  <a:lnTo>
                    <a:pt x="146637" y="4473507"/>
                  </a:lnTo>
                  <a:lnTo>
                    <a:pt x="190246" y="4478528"/>
                  </a:lnTo>
                  <a:lnTo>
                    <a:pt x="4350258" y="4478528"/>
                  </a:lnTo>
                  <a:lnTo>
                    <a:pt x="4423092" y="4464097"/>
                  </a:lnTo>
                  <a:lnTo>
                    <a:pt x="4484878" y="4422902"/>
                  </a:lnTo>
                  <a:lnTo>
                    <a:pt x="4526073" y="4361116"/>
                  </a:lnTo>
                  <a:lnTo>
                    <a:pt x="4540504" y="4288282"/>
                  </a:lnTo>
                  <a:lnTo>
                    <a:pt x="4540504" y="190373"/>
                  </a:lnTo>
                  <a:lnTo>
                    <a:pt x="4535483" y="146717"/>
                  </a:lnTo>
                  <a:lnTo>
                    <a:pt x="4521182" y="106644"/>
                  </a:lnTo>
                  <a:lnTo>
                    <a:pt x="4498736" y="71297"/>
                  </a:lnTo>
                  <a:lnTo>
                    <a:pt x="4469283" y="41817"/>
                  </a:lnTo>
                  <a:lnTo>
                    <a:pt x="4433960" y="19346"/>
                  </a:lnTo>
                  <a:lnTo>
                    <a:pt x="4393906" y="5027"/>
                  </a:lnTo>
                  <a:lnTo>
                    <a:pt x="4350258" y="0"/>
                  </a:lnTo>
                  <a:close/>
                </a:path>
              </a:pathLst>
            </a:custGeom>
            <a:solidFill>
              <a:srgbClr val="F8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40437" y="3560825"/>
              <a:ext cx="4540885" cy="4478655"/>
            </a:xfrm>
            <a:custGeom>
              <a:avLst/>
              <a:gdLst/>
              <a:ahLst/>
              <a:cxnLst/>
              <a:rect l="l" t="t" r="r" b="b"/>
              <a:pathLst>
                <a:path w="4540884" h="4478655">
                  <a:moveTo>
                    <a:pt x="190246" y="0"/>
                  </a:moveTo>
                  <a:lnTo>
                    <a:pt x="4350258" y="0"/>
                  </a:lnTo>
                  <a:lnTo>
                    <a:pt x="4393906" y="5027"/>
                  </a:lnTo>
                  <a:lnTo>
                    <a:pt x="4433960" y="19346"/>
                  </a:lnTo>
                  <a:lnTo>
                    <a:pt x="4469283" y="41817"/>
                  </a:lnTo>
                  <a:lnTo>
                    <a:pt x="4498736" y="71297"/>
                  </a:lnTo>
                  <a:lnTo>
                    <a:pt x="4521182" y="106644"/>
                  </a:lnTo>
                  <a:lnTo>
                    <a:pt x="4535483" y="146717"/>
                  </a:lnTo>
                  <a:lnTo>
                    <a:pt x="4540504" y="190373"/>
                  </a:lnTo>
                  <a:lnTo>
                    <a:pt x="4540504" y="4288282"/>
                  </a:lnTo>
                  <a:lnTo>
                    <a:pt x="4526073" y="4361116"/>
                  </a:lnTo>
                  <a:lnTo>
                    <a:pt x="4484878" y="4422902"/>
                  </a:lnTo>
                  <a:lnTo>
                    <a:pt x="4423092" y="4464097"/>
                  </a:lnTo>
                  <a:lnTo>
                    <a:pt x="4350258" y="4478528"/>
                  </a:lnTo>
                  <a:lnTo>
                    <a:pt x="190246" y="4478528"/>
                  </a:lnTo>
                  <a:lnTo>
                    <a:pt x="146637" y="4473507"/>
                  </a:lnTo>
                  <a:lnTo>
                    <a:pt x="106598" y="4459206"/>
                  </a:lnTo>
                  <a:lnTo>
                    <a:pt x="71274" y="4436760"/>
                  </a:lnTo>
                  <a:lnTo>
                    <a:pt x="41807" y="4407307"/>
                  </a:lnTo>
                  <a:lnTo>
                    <a:pt x="19343" y="4371984"/>
                  </a:lnTo>
                  <a:lnTo>
                    <a:pt x="5026" y="4331930"/>
                  </a:lnTo>
                  <a:lnTo>
                    <a:pt x="0" y="4288282"/>
                  </a:lnTo>
                  <a:lnTo>
                    <a:pt x="0" y="190373"/>
                  </a:lnTo>
                  <a:lnTo>
                    <a:pt x="5026" y="146717"/>
                  </a:lnTo>
                  <a:lnTo>
                    <a:pt x="19343" y="106644"/>
                  </a:lnTo>
                  <a:lnTo>
                    <a:pt x="41807" y="71297"/>
                  </a:lnTo>
                  <a:lnTo>
                    <a:pt x="71274" y="41817"/>
                  </a:lnTo>
                  <a:lnTo>
                    <a:pt x="106598" y="19346"/>
                  </a:lnTo>
                  <a:lnTo>
                    <a:pt x="146637" y="5027"/>
                  </a:lnTo>
                  <a:lnTo>
                    <a:pt x="190246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2191" y="9156090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4">
                  <a:moveTo>
                    <a:pt x="623862" y="0"/>
                  </a:moveTo>
                  <a:lnTo>
                    <a:pt x="428904" y="194957"/>
                  </a:lnTo>
                  <a:lnTo>
                    <a:pt x="233946" y="0"/>
                  </a:lnTo>
                  <a:lnTo>
                    <a:pt x="0" y="233946"/>
                  </a:lnTo>
                  <a:lnTo>
                    <a:pt x="194957" y="428904"/>
                  </a:lnTo>
                  <a:lnTo>
                    <a:pt x="0" y="623862"/>
                  </a:lnTo>
                  <a:lnTo>
                    <a:pt x="233946" y="857808"/>
                  </a:lnTo>
                  <a:lnTo>
                    <a:pt x="428904" y="662851"/>
                  </a:lnTo>
                  <a:lnTo>
                    <a:pt x="623862" y="857808"/>
                  </a:lnTo>
                  <a:lnTo>
                    <a:pt x="857808" y="623862"/>
                  </a:lnTo>
                  <a:lnTo>
                    <a:pt x="662851" y="428904"/>
                  </a:lnTo>
                  <a:lnTo>
                    <a:pt x="857808" y="233946"/>
                  </a:lnTo>
                  <a:lnTo>
                    <a:pt x="623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2191" y="9156090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4">
                  <a:moveTo>
                    <a:pt x="857808" y="233946"/>
                  </a:moveTo>
                  <a:lnTo>
                    <a:pt x="623862" y="0"/>
                  </a:lnTo>
                  <a:lnTo>
                    <a:pt x="428904" y="194957"/>
                  </a:lnTo>
                  <a:lnTo>
                    <a:pt x="233946" y="0"/>
                  </a:lnTo>
                  <a:lnTo>
                    <a:pt x="0" y="233946"/>
                  </a:lnTo>
                  <a:lnTo>
                    <a:pt x="194957" y="428904"/>
                  </a:lnTo>
                  <a:lnTo>
                    <a:pt x="0" y="623862"/>
                  </a:lnTo>
                  <a:lnTo>
                    <a:pt x="233946" y="857808"/>
                  </a:lnTo>
                  <a:lnTo>
                    <a:pt x="428904" y="662851"/>
                  </a:lnTo>
                  <a:lnTo>
                    <a:pt x="623862" y="857808"/>
                  </a:lnTo>
                  <a:lnTo>
                    <a:pt x="857808" y="623862"/>
                  </a:lnTo>
                  <a:lnTo>
                    <a:pt x="662851" y="428904"/>
                  </a:lnTo>
                  <a:lnTo>
                    <a:pt x="857808" y="23394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235296" y="9156090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4">
                  <a:moveTo>
                    <a:pt x="623824" y="0"/>
                  </a:moveTo>
                  <a:lnTo>
                    <a:pt x="428879" y="194957"/>
                  </a:lnTo>
                  <a:lnTo>
                    <a:pt x="233934" y="0"/>
                  </a:lnTo>
                  <a:lnTo>
                    <a:pt x="0" y="233946"/>
                  </a:lnTo>
                  <a:lnTo>
                    <a:pt x="194945" y="428904"/>
                  </a:lnTo>
                  <a:lnTo>
                    <a:pt x="0" y="623862"/>
                  </a:lnTo>
                  <a:lnTo>
                    <a:pt x="233934" y="857808"/>
                  </a:lnTo>
                  <a:lnTo>
                    <a:pt x="428879" y="662851"/>
                  </a:lnTo>
                  <a:lnTo>
                    <a:pt x="623824" y="857808"/>
                  </a:lnTo>
                  <a:lnTo>
                    <a:pt x="857758" y="623862"/>
                  </a:lnTo>
                  <a:lnTo>
                    <a:pt x="662813" y="428904"/>
                  </a:lnTo>
                  <a:lnTo>
                    <a:pt x="857758" y="233946"/>
                  </a:lnTo>
                  <a:lnTo>
                    <a:pt x="623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235296" y="9156090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4">
                  <a:moveTo>
                    <a:pt x="857758" y="233946"/>
                  </a:moveTo>
                  <a:lnTo>
                    <a:pt x="623824" y="0"/>
                  </a:lnTo>
                  <a:lnTo>
                    <a:pt x="428879" y="194957"/>
                  </a:lnTo>
                  <a:lnTo>
                    <a:pt x="233934" y="0"/>
                  </a:lnTo>
                  <a:lnTo>
                    <a:pt x="0" y="233946"/>
                  </a:lnTo>
                  <a:lnTo>
                    <a:pt x="194945" y="428904"/>
                  </a:lnTo>
                  <a:lnTo>
                    <a:pt x="0" y="623862"/>
                  </a:lnTo>
                  <a:lnTo>
                    <a:pt x="233934" y="857808"/>
                  </a:lnTo>
                  <a:lnTo>
                    <a:pt x="428879" y="662851"/>
                  </a:lnTo>
                  <a:lnTo>
                    <a:pt x="623824" y="857808"/>
                  </a:lnTo>
                  <a:lnTo>
                    <a:pt x="857758" y="623862"/>
                  </a:lnTo>
                  <a:lnTo>
                    <a:pt x="662813" y="428904"/>
                  </a:lnTo>
                  <a:lnTo>
                    <a:pt x="857758" y="233946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3932" y="7464932"/>
              <a:ext cx="580123" cy="60350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621470" y="166433"/>
            <a:ext cx="13045440" cy="1276350"/>
            <a:chOff x="2621470" y="166433"/>
            <a:chExt cx="13045440" cy="1276350"/>
          </a:xfrm>
        </p:grpSpPr>
        <p:sp>
          <p:nvSpPr>
            <p:cNvPr id="18" name="object 18"/>
            <p:cNvSpPr/>
            <p:nvPr/>
          </p:nvSpPr>
          <p:spPr>
            <a:xfrm>
              <a:off x="2635757" y="180720"/>
              <a:ext cx="13016865" cy="1247775"/>
            </a:xfrm>
            <a:custGeom>
              <a:avLst/>
              <a:gdLst/>
              <a:ahLst/>
              <a:cxnLst/>
              <a:rect l="l" t="t" r="r" b="b"/>
              <a:pathLst>
                <a:path w="13016865" h="1247775">
                  <a:moveTo>
                    <a:pt x="12817348" y="0"/>
                  </a:moveTo>
                  <a:lnTo>
                    <a:pt x="199136" y="0"/>
                  </a:lnTo>
                  <a:lnTo>
                    <a:pt x="153475" y="5259"/>
                  </a:lnTo>
                  <a:lnTo>
                    <a:pt x="111560" y="20240"/>
                  </a:lnTo>
                  <a:lnTo>
                    <a:pt x="74585" y="43747"/>
                  </a:lnTo>
                  <a:lnTo>
                    <a:pt x="43747" y="74585"/>
                  </a:lnTo>
                  <a:lnTo>
                    <a:pt x="20240" y="111560"/>
                  </a:lnTo>
                  <a:lnTo>
                    <a:pt x="5259" y="153475"/>
                  </a:lnTo>
                  <a:lnTo>
                    <a:pt x="0" y="199135"/>
                  </a:lnTo>
                  <a:lnTo>
                    <a:pt x="0" y="1048511"/>
                  </a:lnTo>
                  <a:lnTo>
                    <a:pt x="5259" y="1094172"/>
                  </a:lnTo>
                  <a:lnTo>
                    <a:pt x="20240" y="1136087"/>
                  </a:lnTo>
                  <a:lnTo>
                    <a:pt x="43747" y="1173062"/>
                  </a:lnTo>
                  <a:lnTo>
                    <a:pt x="74585" y="1203900"/>
                  </a:lnTo>
                  <a:lnTo>
                    <a:pt x="111560" y="1227407"/>
                  </a:lnTo>
                  <a:lnTo>
                    <a:pt x="153475" y="1242388"/>
                  </a:lnTo>
                  <a:lnTo>
                    <a:pt x="199136" y="1247648"/>
                  </a:lnTo>
                  <a:lnTo>
                    <a:pt x="12817348" y="1247648"/>
                  </a:lnTo>
                  <a:lnTo>
                    <a:pt x="12856392" y="1243790"/>
                  </a:lnTo>
                  <a:lnTo>
                    <a:pt x="12893579" y="1232503"/>
                  </a:lnTo>
                  <a:lnTo>
                    <a:pt x="12927861" y="1214215"/>
                  </a:lnTo>
                  <a:lnTo>
                    <a:pt x="12958191" y="1189354"/>
                  </a:lnTo>
                  <a:lnTo>
                    <a:pt x="12983051" y="1159025"/>
                  </a:lnTo>
                  <a:lnTo>
                    <a:pt x="13001339" y="1124743"/>
                  </a:lnTo>
                  <a:lnTo>
                    <a:pt x="13012626" y="1087556"/>
                  </a:lnTo>
                  <a:lnTo>
                    <a:pt x="13016484" y="1048511"/>
                  </a:lnTo>
                  <a:lnTo>
                    <a:pt x="13016484" y="199135"/>
                  </a:lnTo>
                  <a:lnTo>
                    <a:pt x="13011224" y="153475"/>
                  </a:lnTo>
                  <a:lnTo>
                    <a:pt x="12996243" y="111560"/>
                  </a:lnTo>
                  <a:lnTo>
                    <a:pt x="12972736" y="74585"/>
                  </a:lnTo>
                  <a:lnTo>
                    <a:pt x="12941898" y="43747"/>
                  </a:lnTo>
                  <a:lnTo>
                    <a:pt x="12904923" y="20240"/>
                  </a:lnTo>
                  <a:lnTo>
                    <a:pt x="12863008" y="5259"/>
                  </a:lnTo>
                  <a:lnTo>
                    <a:pt x="12817348" y="0"/>
                  </a:lnTo>
                  <a:close/>
                </a:path>
              </a:pathLst>
            </a:custGeom>
            <a:solidFill>
              <a:srgbClr val="2B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35757" y="180720"/>
              <a:ext cx="13016865" cy="1247775"/>
            </a:xfrm>
            <a:custGeom>
              <a:avLst/>
              <a:gdLst/>
              <a:ahLst/>
              <a:cxnLst/>
              <a:rect l="l" t="t" r="r" b="b"/>
              <a:pathLst>
                <a:path w="13016865" h="1247775">
                  <a:moveTo>
                    <a:pt x="199136" y="0"/>
                  </a:moveTo>
                  <a:lnTo>
                    <a:pt x="12817348" y="0"/>
                  </a:lnTo>
                  <a:lnTo>
                    <a:pt x="12863008" y="5259"/>
                  </a:lnTo>
                  <a:lnTo>
                    <a:pt x="12904923" y="20240"/>
                  </a:lnTo>
                  <a:lnTo>
                    <a:pt x="12941898" y="43747"/>
                  </a:lnTo>
                  <a:lnTo>
                    <a:pt x="12972736" y="74585"/>
                  </a:lnTo>
                  <a:lnTo>
                    <a:pt x="12996243" y="111560"/>
                  </a:lnTo>
                  <a:lnTo>
                    <a:pt x="13011224" y="153475"/>
                  </a:lnTo>
                  <a:lnTo>
                    <a:pt x="13016484" y="199135"/>
                  </a:lnTo>
                  <a:lnTo>
                    <a:pt x="13016484" y="1048511"/>
                  </a:lnTo>
                  <a:lnTo>
                    <a:pt x="13012626" y="1087556"/>
                  </a:lnTo>
                  <a:lnTo>
                    <a:pt x="13001339" y="1124743"/>
                  </a:lnTo>
                  <a:lnTo>
                    <a:pt x="12983051" y="1159025"/>
                  </a:lnTo>
                  <a:lnTo>
                    <a:pt x="12958191" y="1189354"/>
                  </a:lnTo>
                  <a:lnTo>
                    <a:pt x="12927861" y="1214215"/>
                  </a:lnTo>
                  <a:lnTo>
                    <a:pt x="12893579" y="1232503"/>
                  </a:lnTo>
                  <a:lnTo>
                    <a:pt x="12856392" y="1243790"/>
                  </a:lnTo>
                  <a:lnTo>
                    <a:pt x="12817348" y="1247648"/>
                  </a:lnTo>
                  <a:lnTo>
                    <a:pt x="199136" y="1247648"/>
                  </a:lnTo>
                  <a:lnTo>
                    <a:pt x="153475" y="1242388"/>
                  </a:lnTo>
                  <a:lnTo>
                    <a:pt x="111560" y="1227407"/>
                  </a:lnTo>
                  <a:lnTo>
                    <a:pt x="74585" y="1203900"/>
                  </a:lnTo>
                  <a:lnTo>
                    <a:pt x="43747" y="1173062"/>
                  </a:lnTo>
                  <a:lnTo>
                    <a:pt x="20240" y="1136087"/>
                  </a:lnTo>
                  <a:lnTo>
                    <a:pt x="5259" y="1094172"/>
                  </a:lnTo>
                  <a:lnTo>
                    <a:pt x="0" y="1048511"/>
                  </a:lnTo>
                  <a:lnTo>
                    <a:pt x="0" y="199135"/>
                  </a:lnTo>
                  <a:lnTo>
                    <a:pt x="5259" y="153475"/>
                  </a:lnTo>
                  <a:lnTo>
                    <a:pt x="20240" y="111560"/>
                  </a:lnTo>
                  <a:lnTo>
                    <a:pt x="43747" y="74585"/>
                  </a:lnTo>
                  <a:lnTo>
                    <a:pt x="74585" y="43747"/>
                  </a:lnTo>
                  <a:lnTo>
                    <a:pt x="111560" y="20240"/>
                  </a:lnTo>
                  <a:lnTo>
                    <a:pt x="153475" y="5259"/>
                  </a:lnTo>
                  <a:lnTo>
                    <a:pt x="199136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551294" y="3476371"/>
            <a:ext cx="5351145" cy="4104004"/>
            <a:chOff x="6551294" y="3476371"/>
            <a:chExt cx="5351145" cy="4104004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95305" y="6254750"/>
              <a:ext cx="1707007" cy="121018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1294" y="3476371"/>
              <a:ext cx="5002657" cy="4103751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90164" y="2712656"/>
            <a:ext cx="1816608" cy="57943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52525" y="2712656"/>
            <a:ext cx="2424302" cy="57943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47494" y="3717290"/>
            <a:ext cx="1428750" cy="436879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534794" y="4067809"/>
            <a:ext cx="12763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0545" algn="l"/>
              </a:tabLst>
            </a:pPr>
            <a:r>
              <a:rPr sz="2300" b="1" spc="45" dirty="0">
                <a:latin typeface="Trebuchet MS"/>
                <a:cs typeface="Trebuchet MS"/>
              </a:rPr>
              <a:t>2</a:t>
            </a:r>
            <a:r>
              <a:rPr sz="2300" b="1" spc="55" dirty="0">
                <a:latin typeface="Trebuchet MS"/>
                <a:cs typeface="Trebuchet MS"/>
              </a:rPr>
              <a:t>0</a:t>
            </a:r>
            <a:r>
              <a:rPr sz="2300" b="1" dirty="0">
                <a:latin typeface="Trebuchet MS"/>
                <a:cs typeface="Trebuchet MS"/>
              </a:rPr>
              <a:t>	</a:t>
            </a:r>
            <a:r>
              <a:rPr sz="2300" b="1" spc="220" dirty="0">
                <a:latin typeface="Trebuchet MS"/>
                <a:cs typeface="Trebuchet MS"/>
              </a:rPr>
              <a:t>S</a:t>
            </a:r>
            <a:r>
              <a:rPr sz="2300" b="1" spc="-220" dirty="0">
                <a:latin typeface="Trebuchet MS"/>
                <a:cs typeface="Trebuchet MS"/>
              </a:rPr>
              <a:t>O</a:t>
            </a:r>
            <a:r>
              <a:rPr sz="2300" b="1" spc="-10" dirty="0">
                <a:latin typeface="Trebuchet MS"/>
                <a:cs typeface="Trebuchet MS"/>
              </a:rPr>
              <a:t>R</a:t>
            </a:r>
            <a:r>
              <a:rPr sz="2300" b="1" spc="-155" dirty="0">
                <a:latin typeface="Trebuchet MS"/>
                <a:cs typeface="Trebuchet MS"/>
              </a:rPr>
              <a:t>U</a:t>
            </a:r>
            <a:endParaRPr sz="2300">
              <a:latin typeface="Trebuchet MS"/>
              <a:cs typeface="Trebuchet MS"/>
            </a:endParaRPr>
          </a:p>
        </p:txBody>
      </p:sp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7494" y="4708144"/>
            <a:ext cx="3051810" cy="43687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534794" y="5058790"/>
            <a:ext cx="12763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0545" algn="l"/>
              </a:tabLst>
            </a:pPr>
            <a:r>
              <a:rPr sz="2300" b="1" spc="45" dirty="0">
                <a:latin typeface="Trebuchet MS"/>
                <a:cs typeface="Trebuchet MS"/>
              </a:rPr>
              <a:t>1</a:t>
            </a:r>
            <a:r>
              <a:rPr sz="2300" b="1" spc="55" dirty="0">
                <a:latin typeface="Trebuchet MS"/>
                <a:cs typeface="Trebuchet MS"/>
              </a:rPr>
              <a:t>0</a:t>
            </a:r>
            <a:r>
              <a:rPr sz="2300" b="1" dirty="0">
                <a:latin typeface="Trebuchet MS"/>
                <a:cs typeface="Trebuchet MS"/>
              </a:rPr>
              <a:t>	</a:t>
            </a:r>
            <a:r>
              <a:rPr sz="2300" b="1" spc="220" dirty="0">
                <a:latin typeface="Trebuchet MS"/>
                <a:cs typeface="Trebuchet MS"/>
              </a:rPr>
              <a:t>S</a:t>
            </a:r>
            <a:r>
              <a:rPr sz="2300" b="1" spc="-220" dirty="0">
                <a:latin typeface="Trebuchet MS"/>
                <a:cs typeface="Trebuchet MS"/>
              </a:rPr>
              <a:t>O</a:t>
            </a:r>
            <a:r>
              <a:rPr sz="2300" b="1" spc="-10" dirty="0">
                <a:latin typeface="Trebuchet MS"/>
                <a:cs typeface="Trebuchet MS"/>
              </a:rPr>
              <a:t>R</a:t>
            </a:r>
            <a:r>
              <a:rPr sz="2300" b="1" spc="-155" dirty="0">
                <a:latin typeface="Trebuchet MS"/>
                <a:cs typeface="Trebuchet MS"/>
              </a:rPr>
              <a:t>U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547494" y="5699125"/>
            <a:ext cx="3763645" cy="767080"/>
            <a:chOff x="1547494" y="5699125"/>
            <a:chExt cx="3763645" cy="767080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7494" y="5699125"/>
              <a:ext cx="3763263" cy="43687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47494" y="6029325"/>
              <a:ext cx="1274699" cy="436879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47494" y="7020179"/>
            <a:ext cx="1651381" cy="43688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534794" y="6379845"/>
            <a:ext cx="127635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0545" algn="l"/>
              </a:tabLst>
            </a:pPr>
            <a:r>
              <a:rPr sz="2300" b="1" spc="45" dirty="0">
                <a:latin typeface="Trebuchet MS"/>
                <a:cs typeface="Trebuchet MS"/>
              </a:rPr>
              <a:t>1</a:t>
            </a:r>
            <a:r>
              <a:rPr sz="2300" b="1" spc="55" dirty="0">
                <a:latin typeface="Trebuchet MS"/>
                <a:cs typeface="Trebuchet MS"/>
              </a:rPr>
              <a:t>0</a:t>
            </a:r>
            <a:r>
              <a:rPr sz="2300" b="1" dirty="0">
                <a:latin typeface="Trebuchet MS"/>
                <a:cs typeface="Trebuchet MS"/>
              </a:rPr>
              <a:t>	</a:t>
            </a:r>
            <a:r>
              <a:rPr sz="2300" b="1" spc="220" dirty="0">
                <a:latin typeface="Trebuchet MS"/>
                <a:cs typeface="Trebuchet MS"/>
              </a:rPr>
              <a:t>S</a:t>
            </a:r>
            <a:r>
              <a:rPr sz="2300" b="1" spc="-220" dirty="0">
                <a:latin typeface="Trebuchet MS"/>
                <a:cs typeface="Trebuchet MS"/>
              </a:rPr>
              <a:t>O</a:t>
            </a:r>
            <a:r>
              <a:rPr sz="2300" b="1" spc="-10" dirty="0">
                <a:latin typeface="Trebuchet MS"/>
                <a:cs typeface="Trebuchet MS"/>
              </a:rPr>
              <a:t>R</a:t>
            </a:r>
            <a:r>
              <a:rPr sz="2300" b="1" spc="-155" dirty="0">
                <a:latin typeface="Trebuchet MS"/>
                <a:cs typeface="Trebuchet MS"/>
              </a:rPr>
              <a:t>U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50545" algn="l"/>
              </a:tabLst>
            </a:pPr>
            <a:r>
              <a:rPr sz="2300" b="1" spc="45" dirty="0">
                <a:latin typeface="Trebuchet MS"/>
                <a:cs typeface="Trebuchet MS"/>
              </a:rPr>
              <a:t>1</a:t>
            </a:r>
            <a:r>
              <a:rPr sz="2300" b="1" spc="55" dirty="0">
                <a:latin typeface="Trebuchet MS"/>
                <a:cs typeface="Trebuchet MS"/>
              </a:rPr>
              <a:t>0</a:t>
            </a:r>
            <a:r>
              <a:rPr sz="2300" b="1" dirty="0">
                <a:latin typeface="Trebuchet MS"/>
                <a:cs typeface="Trebuchet MS"/>
              </a:rPr>
              <a:t>	</a:t>
            </a:r>
            <a:r>
              <a:rPr sz="2300" b="1" spc="220" dirty="0">
                <a:latin typeface="Trebuchet MS"/>
                <a:cs typeface="Trebuchet MS"/>
              </a:rPr>
              <a:t>S</a:t>
            </a:r>
            <a:r>
              <a:rPr sz="2300" b="1" spc="-220" dirty="0">
                <a:latin typeface="Trebuchet MS"/>
                <a:cs typeface="Trebuchet MS"/>
              </a:rPr>
              <a:t>O</a:t>
            </a:r>
            <a:r>
              <a:rPr sz="2300" b="1" spc="-10" dirty="0">
                <a:latin typeface="Trebuchet MS"/>
                <a:cs typeface="Trebuchet MS"/>
              </a:rPr>
              <a:t>R</a:t>
            </a:r>
            <a:r>
              <a:rPr sz="2300" b="1" spc="-155" dirty="0">
                <a:latin typeface="Trebuchet MS"/>
                <a:cs typeface="Trebuchet MS"/>
              </a:rPr>
              <a:t>U</a:t>
            </a:r>
            <a:endParaRPr sz="2300">
              <a:latin typeface="Trebuchet MS"/>
              <a:cs typeface="Trebuchet MS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112368" y="3950334"/>
            <a:ext cx="2181986" cy="45720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3099668" y="4336415"/>
            <a:ext cx="1329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3405" algn="l"/>
              </a:tabLst>
            </a:pPr>
            <a:r>
              <a:rPr sz="2400" b="1" spc="50" dirty="0">
                <a:latin typeface="Trebuchet MS"/>
                <a:cs typeface="Trebuchet MS"/>
              </a:rPr>
              <a:t>2</a:t>
            </a:r>
            <a:r>
              <a:rPr sz="2400" b="1" spc="60" dirty="0">
                <a:latin typeface="Trebuchet MS"/>
                <a:cs typeface="Trebuchet MS"/>
              </a:rPr>
              <a:t>0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229" dirty="0">
                <a:latin typeface="Trebuchet MS"/>
                <a:cs typeface="Trebuchet MS"/>
              </a:rPr>
              <a:t>S</a:t>
            </a:r>
            <a:r>
              <a:rPr sz="2400" b="1" spc="-229" dirty="0">
                <a:latin typeface="Trebuchet MS"/>
                <a:cs typeface="Trebuchet MS"/>
              </a:rPr>
              <a:t>O</a:t>
            </a:r>
            <a:r>
              <a:rPr sz="2400" b="1" spc="-10" dirty="0">
                <a:latin typeface="Trebuchet MS"/>
                <a:cs typeface="Trebuchet MS"/>
              </a:rPr>
              <a:t>R</a:t>
            </a:r>
            <a:r>
              <a:rPr sz="2400" b="1" spc="-160" dirty="0">
                <a:latin typeface="Trebuchet MS"/>
                <a:cs typeface="Trebuchet MS"/>
              </a:rPr>
              <a:t>U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112368" y="5055298"/>
            <a:ext cx="2448559" cy="457517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3099668" y="5441696"/>
            <a:ext cx="1329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3405" algn="l"/>
              </a:tabLst>
            </a:pPr>
            <a:r>
              <a:rPr sz="2400" b="1" spc="50" dirty="0">
                <a:latin typeface="Trebuchet MS"/>
                <a:cs typeface="Trebuchet MS"/>
              </a:rPr>
              <a:t>2</a:t>
            </a:r>
            <a:r>
              <a:rPr sz="2400" b="1" spc="60" dirty="0">
                <a:latin typeface="Trebuchet MS"/>
                <a:cs typeface="Trebuchet MS"/>
              </a:rPr>
              <a:t>0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229" dirty="0">
                <a:latin typeface="Trebuchet MS"/>
                <a:cs typeface="Trebuchet MS"/>
              </a:rPr>
              <a:t>S</a:t>
            </a:r>
            <a:r>
              <a:rPr sz="2400" b="1" spc="-229" dirty="0">
                <a:latin typeface="Trebuchet MS"/>
                <a:cs typeface="Trebuchet MS"/>
              </a:rPr>
              <a:t>O</a:t>
            </a:r>
            <a:r>
              <a:rPr sz="2400" b="1" spc="-10" dirty="0">
                <a:latin typeface="Trebuchet MS"/>
                <a:cs typeface="Trebuchet MS"/>
              </a:rPr>
              <a:t>R</a:t>
            </a:r>
            <a:r>
              <a:rPr sz="2400" b="1" spc="-160" dirty="0">
                <a:latin typeface="Trebuchet MS"/>
                <a:cs typeface="Trebuchet MS"/>
              </a:rPr>
              <a:t>U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809733" y="8368055"/>
            <a:ext cx="4668520" cy="1645920"/>
            <a:chOff x="6809803" y="8404669"/>
            <a:chExt cx="4668520" cy="1645920"/>
          </a:xfrm>
        </p:grpSpPr>
        <p:sp>
          <p:nvSpPr>
            <p:cNvPr id="39" name="object 39"/>
            <p:cNvSpPr/>
            <p:nvPr/>
          </p:nvSpPr>
          <p:spPr>
            <a:xfrm>
              <a:off x="6824091" y="8418956"/>
              <a:ext cx="4639945" cy="1617345"/>
            </a:xfrm>
            <a:custGeom>
              <a:avLst/>
              <a:gdLst/>
              <a:ahLst/>
              <a:cxnLst/>
              <a:rect l="l" t="t" r="r" b="b"/>
              <a:pathLst>
                <a:path w="4639945" h="1617345">
                  <a:moveTo>
                    <a:pt x="4434585" y="0"/>
                  </a:moveTo>
                  <a:lnTo>
                    <a:pt x="205231" y="0"/>
                  </a:lnTo>
                  <a:lnTo>
                    <a:pt x="164976" y="3974"/>
                  </a:lnTo>
                  <a:lnTo>
                    <a:pt x="126650" y="15605"/>
                  </a:lnTo>
                  <a:lnTo>
                    <a:pt x="91324" y="34450"/>
                  </a:lnTo>
                  <a:lnTo>
                    <a:pt x="60070" y="60071"/>
                  </a:lnTo>
                  <a:lnTo>
                    <a:pt x="34450" y="91324"/>
                  </a:lnTo>
                  <a:lnTo>
                    <a:pt x="15605" y="126650"/>
                  </a:lnTo>
                  <a:lnTo>
                    <a:pt x="3974" y="164976"/>
                  </a:lnTo>
                  <a:lnTo>
                    <a:pt x="0" y="205232"/>
                  </a:lnTo>
                  <a:lnTo>
                    <a:pt x="0" y="1411490"/>
                  </a:lnTo>
                  <a:lnTo>
                    <a:pt x="3974" y="1451718"/>
                  </a:lnTo>
                  <a:lnTo>
                    <a:pt x="15605" y="1490033"/>
                  </a:lnTo>
                  <a:lnTo>
                    <a:pt x="34450" y="1525358"/>
                  </a:lnTo>
                  <a:lnTo>
                    <a:pt x="60070" y="1556613"/>
                  </a:lnTo>
                  <a:lnTo>
                    <a:pt x="91324" y="1582247"/>
                  </a:lnTo>
                  <a:lnTo>
                    <a:pt x="126650" y="1601109"/>
                  </a:lnTo>
                  <a:lnTo>
                    <a:pt x="164976" y="1612754"/>
                  </a:lnTo>
                  <a:lnTo>
                    <a:pt x="205231" y="1616735"/>
                  </a:lnTo>
                  <a:lnTo>
                    <a:pt x="4434585" y="1616735"/>
                  </a:lnTo>
                  <a:lnTo>
                    <a:pt x="4474841" y="1612754"/>
                  </a:lnTo>
                  <a:lnTo>
                    <a:pt x="4513167" y="1601109"/>
                  </a:lnTo>
                  <a:lnTo>
                    <a:pt x="4548493" y="1582247"/>
                  </a:lnTo>
                  <a:lnTo>
                    <a:pt x="4579747" y="1556613"/>
                  </a:lnTo>
                  <a:lnTo>
                    <a:pt x="4605367" y="1525358"/>
                  </a:lnTo>
                  <a:lnTo>
                    <a:pt x="4624212" y="1490033"/>
                  </a:lnTo>
                  <a:lnTo>
                    <a:pt x="4635843" y="1451718"/>
                  </a:lnTo>
                  <a:lnTo>
                    <a:pt x="4639817" y="1411490"/>
                  </a:lnTo>
                  <a:lnTo>
                    <a:pt x="4639817" y="205232"/>
                  </a:lnTo>
                  <a:lnTo>
                    <a:pt x="4635843" y="164976"/>
                  </a:lnTo>
                  <a:lnTo>
                    <a:pt x="4624212" y="126650"/>
                  </a:lnTo>
                  <a:lnTo>
                    <a:pt x="4605367" y="91324"/>
                  </a:lnTo>
                  <a:lnTo>
                    <a:pt x="4579747" y="60071"/>
                  </a:lnTo>
                  <a:lnTo>
                    <a:pt x="4548493" y="34450"/>
                  </a:lnTo>
                  <a:lnTo>
                    <a:pt x="4513167" y="15605"/>
                  </a:lnTo>
                  <a:lnTo>
                    <a:pt x="4474841" y="3974"/>
                  </a:lnTo>
                  <a:lnTo>
                    <a:pt x="4434585" y="0"/>
                  </a:lnTo>
                  <a:close/>
                </a:path>
              </a:pathLst>
            </a:custGeom>
            <a:solidFill>
              <a:srgbClr val="F8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24091" y="8418956"/>
              <a:ext cx="4639945" cy="1617345"/>
            </a:xfrm>
            <a:custGeom>
              <a:avLst/>
              <a:gdLst/>
              <a:ahLst/>
              <a:cxnLst/>
              <a:rect l="l" t="t" r="r" b="b"/>
              <a:pathLst>
                <a:path w="4639945" h="1617345">
                  <a:moveTo>
                    <a:pt x="205231" y="0"/>
                  </a:moveTo>
                  <a:lnTo>
                    <a:pt x="4434585" y="0"/>
                  </a:lnTo>
                  <a:lnTo>
                    <a:pt x="4474841" y="3974"/>
                  </a:lnTo>
                  <a:lnTo>
                    <a:pt x="4513167" y="15605"/>
                  </a:lnTo>
                  <a:lnTo>
                    <a:pt x="4548493" y="34450"/>
                  </a:lnTo>
                  <a:lnTo>
                    <a:pt x="4579747" y="60071"/>
                  </a:lnTo>
                  <a:lnTo>
                    <a:pt x="4605367" y="91324"/>
                  </a:lnTo>
                  <a:lnTo>
                    <a:pt x="4624212" y="126650"/>
                  </a:lnTo>
                  <a:lnTo>
                    <a:pt x="4635843" y="164976"/>
                  </a:lnTo>
                  <a:lnTo>
                    <a:pt x="4639817" y="205232"/>
                  </a:lnTo>
                  <a:lnTo>
                    <a:pt x="4639817" y="1411490"/>
                  </a:lnTo>
                  <a:lnTo>
                    <a:pt x="4635843" y="1451718"/>
                  </a:lnTo>
                  <a:lnTo>
                    <a:pt x="4624212" y="1490033"/>
                  </a:lnTo>
                  <a:lnTo>
                    <a:pt x="4605367" y="1525358"/>
                  </a:lnTo>
                  <a:lnTo>
                    <a:pt x="4579747" y="1556613"/>
                  </a:lnTo>
                  <a:lnTo>
                    <a:pt x="4548493" y="1582247"/>
                  </a:lnTo>
                  <a:lnTo>
                    <a:pt x="4513167" y="1601109"/>
                  </a:lnTo>
                  <a:lnTo>
                    <a:pt x="4474841" y="1612754"/>
                  </a:lnTo>
                  <a:lnTo>
                    <a:pt x="4434585" y="1616735"/>
                  </a:lnTo>
                  <a:lnTo>
                    <a:pt x="205231" y="1616735"/>
                  </a:lnTo>
                  <a:lnTo>
                    <a:pt x="164976" y="1612754"/>
                  </a:lnTo>
                  <a:lnTo>
                    <a:pt x="126650" y="1601109"/>
                  </a:lnTo>
                  <a:lnTo>
                    <a:pt x="91324" y="1582247"/>
                  </a:lnTo>
                  <a:lnTo>
                    <a:pt x="60070" y="1556613"/>
                  </a:lnTo>
                  <a:lnTo>
                    <a:pt x="34450" y="1525358"/>
                  </a:lnTo>
                  <a:lnTo>
                    <a:pt x="15605" y="1490033"/>
                  </a:lnTo>
                  <a:lnTo>
                    <a:pt x="3974" y="1451718"/>
                  </a:lnTo>
                  <a:lnTo>
                    <a:pt x="0" y="1411490"/>
                  </a:lnTo>
                  <a:lnTo>
                    <a:pt x="0" y="205232"/>
                  </a:lnTo>
                  <a:lnTo>
                    <a:pt x="3974" y="164976"/>
                  </a:lnTo>
                  <a:lnTo>
                    <a:pt x="15605" y="126650"/>
                  </a:lnTo>
                  <a:lnTo>
                    <a:pt x="34450" y="91324"/>
                  </a:lnTo>
                  <a:lnTo>
                    <a:pt x="60070" y="60071"/>
                  </a:lnTo>
                  <a:lnTo>
                    <a:pt x="91324" y="34450"/>
                  </a:lnTo>
                  <a:lnTo>
                    <a:pt x="126650" y="15605"/>
                  </a:lnTo>
                  <a:lnTo>
                    <a:pt x="164976" y="3974"/>
                  </a:lnTo>
                  <a:lnTo>
                    <a:pt x="205231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71741" y="8489251"/>
              <a:ext cx="1705991" cy="41941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38284" y="9161462"/>
              <a:ext cx="1772030" cy="419100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7059041" y="8837612"/>
            <a:ext cx="4150360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lang="tr-TR" sz="2200" b="1" spc="-400" dirty="0" smtClean="0">
                <a:cs typeface="Trebuchet MS"/>
              </a:rPr>
              <a:t>75   DAKİKA</a:t>
            </a:r>
            <a:endParaRPr sz="2200" dirty="0">
              <a:cs typeface="Trebuchet MS"/>
            </a:endParaRPr>
          </a:p>
          <a:p>
            <a:pPr marL="2599055">
              <a:lnSpc>
                <a:spcPct val="100000"/>
              </a:lnSpc>
              <a:spcBef>
                <a:spcPts val="2650"/>
              </a:spcBef>
              <a:tabLst>
                <a:tab pos="3114675" algn="l"/>
              </a:tabLst>
            </a:pPr>
            <a:r>
              <a:rPr lang="tr-TR" sz="2200" b="1" spc="-60" dirty="0" smtClean="0">
                <a:cs typeface="Trebuchet MS"/>
              </a:rPr>
              <a:t>80 DAKİKA</a:t>
            </a:r>
            <a:endParaRPr sz="2200" dirty="0">
              <a:cs typeface="Trebuchet MS"/>
            </a:endParaRPr>
          </a:p>
        </p:txBody>
      </p:sp>
      <p:pic>
        <p:nvPicPr>
          <p:cNvPr id="44" name="object 4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988559" y="175831"/>
            <a:ext cx="8800719" cy="99091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64996" y="3883935"/>
            <a:ext cx="148132" cy="116818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64996" y="4877203"/>
            <a:ext cx="148132" cy="11681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364996" y="5870469"/>
            <a:ext cx="148132" cy="116818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64996" y="7207908"/>
            <a:ext cx="148132" cy="116817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884911" y="4114188"/>
            <a:ext cx="148132" cy="116817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884911" y="5198386"/>
            <a:ext cx="148132" cy="1168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1439" y="1028700"/>
            <a:ext cx="17797145" cy="9258300"/>
            <a:chOff x="491439" y="1028700"/>
            <a:chExt cx="17797145" cy="9258300"/>
          </a:xfrm>
        </p:grpSpPr>
        <p:sp>
          <p:nvSpPr>
            <p:cNvPr id="3" name="object 3"/>
            <p:cNvSpPr/>
            <p:nvPr/>
          </p:nvSpPr>
          <p:spPr>
            <a:xfrm>
              <a:off x="1271905" y="1028699"/>
              <a:ext cx="17016095" cy="9258300"/>
            </a:xfrm>
            <a:custGeom>
              <a:avLst/>
              <a:gdLst/>
              <a:ahLst/>
              <a:cxnLst/>
              <a:rect l="l" t="t" r="r" b="b"/>
              <a:pathLst>
                <a:path w="17016095" h="9258300">
                  <a:moveTo>
                    <a:pt x="5580253" y="7550658"/>
                  </a:moveTo>
                  <a:lnTo>
                    <a:pt x="5286489" y="7550658"/>
                  </a:lnTo>
                  <a:lnTo>
                    <a:pt x="5286489" y="9258300"/>
                  </a:lnTo>
                  <a:lnTo>
                    <a:pt x="5580253" y="9258300"/>
                  </a:lnTo>
                  <a:lnTo>
                    <a:pt x="5580253" y="7550658"/>
                  </a:lnTo>
                  <a:close/>
                </a:path>
                <a:path w="17016095" h="9258300">
                  <a:moveTo>
                    <a:pt x="5580253" y="3877449"/>
                  </a:moveTo>
                  <a:lnTo>
                    <a:pt x="5286489" y="3877437"/>
                  </a:lnTo>
                  <a:lnTo>
                    <a:pt x="5286489" y="7346696"/>
                  </a:lnTo>
                  <a:lnTo>
                    <a:pt x="5580253" y="7346696"/>
                  </a:lnTo>
                  <a:lnTo>
                    <a:pt x="5580253" y="3877449"/>
                  </a:lnTo>
                  <a:close/>
                </a:path>
                <a:path w="17016095" h="9258300">
                  <a:moveTo>
                    <a:pt x="10866628" y="7550658"/>
                  </a:moveTo>
                  <a:lnTo>
                    <a:pt x="10573004" y="7550658"/>
                  </a:lnTo>
                  <a:lnTo>
                    <a:pt x="10572991" y="9258300"/>
                  </a:lnTo>
                  <a:lnTo>
                    <a:pt x="10866628" y="9258300"/>
                  </a:lnTo>
                  <a:lnTo>
                    <a:pt x="10866628" y="7550658"/>
                  </a:lnTo>
                  <a:close/>
                </a:path>
                <a:path w="17016095" h="9258300">
                  <a:moveTo>
                    <a:pt x="10866628" y="3877449"/>
                  </a:moveTo>
                  <a:lnTo>
                    <a:pt x="10573004" y="3877437"/>
                  </a:lnTo>
                  <a:lnTo>
                    <a:pt x="10573004" y="7346696"/>
                  </a:lnTo>
                  <a:lnTo>
                    <a:pt x="10866628" y="7346696"/>
                  </a:lnTo>
                  <a:lnTo>
                    <a:pt x="10866628" y="3877449"/>
                  </a:lnTo>
                  <a:close/>
                </a:path>
                <a:path w="17016095" h="9258300">
                  <a:moveTo>
                    <a:pt x="16153130" y="7550658"/>
                  </a:moveTo>
                  <a:lnTo>
                    <a:pt x="15859379" y="7550658"/>
                  </a:lnTo>
                  <a:lnTo>
                    <a:pt x="15859379" y="9258300"/>
                  </a:lnTo>
                  <a:lnTo>
                    <a:pt x="16153130" y="9258300"/>
                  </a:lnTo>
                  <a:lnTo>
                    <a:pt x="16153130" y="7550658"/>
                  </a:lnTo>
                  <a:close/>
                </a:path>
                <a:path w="17016095" h="9258300">
                  <a:moveTo>
                    <a:pt x="16153130" y="3877449"/>
                  </a:moveTo>
                  <a:lnTo>
                    <a:pt x="15859379" y="3877437"/>
                  </a:lnTo>
                  <a:lnTo>
                    <a:pt x="15859379" y="7346696"/>
                  </a:lnTo>
                  <a:lnTo>
                    <a:pt x="16153130" y="7346696"/>
                  </a:lnTo>
                  <a:lnTo>
                    <a:pt x="16153130" y="3877449"/>
                  </a:lnTo>
                  <a:close/>
                </a:path>
                <a:path w="17016095" h="9258300">
                  <a:moveTo>
                    <a:pt x="17016095" y="0"/>
                  </a:moveTo>
                  <a:lnTo>
                    <a:pt x="15859379" y="0"/>
                  </a:lnTo>
                  <a:lnTo>
                    <a:pt x="15859379" y="204470"/>
                  </a:lnTo>
                  <a:lnTo>
                    <a:pt x="15859379" y="3672840"/>
                  </a:lnTo>
                  <a:lnTo>
                    <a:pt x="10866628" y="3672840"/>
                  </a:lnTo>
                  <a:lnTo>
                    <a:pt x="10866628" y="204470"/>
                  </a:lnTo>
                  <a:lnTo>
                    <a:pt x="15859379" y="204470"/>
                  </a:lnTo>
                  <a:lnTo>
                    <a:pt x="15859379" y="0"/>
                  </a:lnTo>
                  <a:lnTo>
                    <a:pt x="10573004" y="0"/>
                  </a:lnTo>
                  <a:lnTo>
                    <a:pt x="10573004" y="204470"/>
                  </a:lnTo>
                  <a:lnTo>
                    <a:pt x="10573004" y="3672840"/>
                  </a:lnTo>
                  <a:lnTo>
                    <a:pt x="5580253" y="3672840"/>
                  </a:lnTo>
                  <a:lnTo>
                    <a:pt x="5580253" y="204470"/>
                  </a:lnTo>
                  <a:lnTo>
                    <a:pt x="10573004" y="204470"/>
                  </a:lnTo>
                  <a:lnTo>
                    <a:pt x="10573004" y="0"/>
                  </a:lnTo>
                  <a:lnTo>
                    <a:pt x="5286489" y="0"/>
                  </a:lnTo>
                  <a:lnTo>
                    <a:pt x="5286489" y="204470"/>
                  </a:lnTo>
                  <a:lnTo>
                    <a:pt x="5286489" y="3672840"/>
                  </a:lnTo>
                  <a:lnTo>
                    <a:pt x="293751" y="3672840"/>
                  </a:lnTo>
                  <a:lnTo>
                    <a:pt x="293751" y="204470"/>
                  </a:lnTo>
                  <a:lnTo>
                    <a:pt x="5286489" y="204470"/>
                  </a:lnTo>
                  <a:lnTo>
                    <a:pt x="5286489" y="0"/>
                  </a:lnTo>
                  <a:lnTo>
                    <a:pt x="146939" y="0"/>
                  </a:lnTo>
                  <a:lnTo>
                    <a:pt x="146939" y="101600"/>
                  </a:lnTo>
                  <a:lnTo>
                    <a:pt x="0" y="101600"/>
                  </a:lnTo>
                  <a:lnTo>
                    <a:pt x="0" y="9258300"/>
                  </a:lnTo>
                  <a:lnTo>
                    <a:pt x="293751" y="9258300"/>
                  </a:lnTo>
                  <a:lnTo>
                    <a:pt x="293751" y="7550150"/>
                  </a:lnTo>
                  <a:lnTo>
                    <a:pt x="17016095" y="7550150"/>
                  </a:lnTo>
                  <a:lnTo>
                    <a:pt x="17016095" y="7346950"/>
                  </a:lnTo>
                  <a:lnTo>
                    <a:pt x="293751" y="7346950"/>
                  </a:lnTo>
                  <a:lnTo>
                    <a:pt x="293751" y="3877310"/>
                  </a:lnTo>
                  <a:lnTo>
                    <a:pt x="17016095" y="3877310"/>
                  </a:lnTo>
                  <a:lnTo>
                    <a:pt x="17016095" y="3672840"/>
                  </a:lnTo>
                  <a:lnTo>
                    <a:pt x="16153130" y="3672840"/>
                  </a:lnTo>
                  <a:lnTo>
                    <a:pt x="16153130" y="204470"/>
                  </a:lnTo>
                  <a:lnTo>
                    <a:pt x="17016095" y="204470"/>
                  </a:lnTo>
                  <a:lnTo>
                    <a:pt x="17016095" y="101600"/>
                  </a:lnTo>
                  <a:lnTo>
                    <a:pt x="17016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57042" y="2196464"/>
              <a:ext cx="3600450" cy="855344"/>
            </a:xfrm>
            <a:custGeom>
              <a:avLst/>
              <a:gdLst/>
              <a:ahLst/>
              <a:cxnLst/>
              <a:rect l="l" t="t" r="r" b="b"/>
              <a:pathLst>
                <a:path w="3600450" h="855344">
                  <a:moveTo>
                    <a:pt x="3360419" y="0"/>
                  </a:moveTo>
                  <a:lnTo>
                    <a:pt x="239903" y="0"/>
                  </a:lnTo>
                  <a:lnTo>
                    <a:pt x="192889" y="4653"/>
                  </a:lnTo>
                  <a:lnTo>
                    <a:pt x="148113" y="18272"/>
                  </a:lnTo>
                  <a:lnTo>
                    <a:pt x="106814" y="40344"/>
                  </a:lnTo>
                  <a:lnTo>
                    <a:pt x="70231" y="70357"/>
                  </a:lnTo>
                  <a:lnTo>
                    <a:pt x="40290" y="106888"/>
                  </a:lnTo>
                  <a:lnTo>
                    <a:pt x="18256" y="148193"/>
                  </a:lnTo>
                  <a:lnTo>
                    <a:pt x="4651" y="192998"/>
                  </a:lnTo>
                  <a:lnTo>
                    <a:pt x="0" y="240029"/>
                  </a:lnTo>
                  <a:lnTo>
                    <a:pt x="0" y="614933"/>
                  </a:lnTo>
                  <a:lnTo>
                    <a:pt x="4651" y="661947"/>
                  </a:lnTo>
                  <a:lnTo>
                    <a:pt x="18256" y="706723"/>
                  </a:lnTo>
                  <a:lnTo>
                    <a:pt x="40290" y="748022"/>
                  </a:lnTo>
                  <a:lnTo>
                    <a:pt x="70231" y="784605"/>
                  </a:lnTo>
                  <a:lnTo>
                    <a:pt x="106814" y="814546"/>
                  </a:lnTo>
                  <a:lnTo>
                    <a:pt x="148113" y="836580"/>
                  </a:lnTo>
                  <a:lnTo>
                    <a:pt x="192889" y="850185"/>
                  </a:lnTo>
                  <a:lnTo>
                    <a:pt x="239903" y="854836"/>
                  </a:lnTo>
                  <a:lnTo>
                    <a:pt x="3360419" y="854836"/>
                  </a:lnTo>
                  <a:lnTo>
                    <a:pt x="3408801" y="849961"/>
                  </a:lnTo>
                  <a:lnTo>
                    <a:pt x="3453860" y="835979"/>
                  </a:lnTo>
                  <a:lnTo>
                    <a:pt x="3494633" y="813856"/>
                  </a:lnTo>
                  <a:lnTo>
                    <a:pt x="3530155" y="784558"/>
                  </a:lnTo>
                  <a:lnTo>
                    <a:pt x="3559462" y="749051"/>
                  </a:lnTo>
                  <a:lnTo>
                    <a:pt x="3581590" y="708300"/>
                  </a:lnTo>
                  <a:lnTo>
                    <a:pt x="3595574" y="663273"/>
                  </a:lnTo>
                  <a:lnTo>
                    <a:pt x="3600450" y="614933"/>
                  </a:lnTo>
                  <a:lnTo>
                    <a:pt x="3600450" y="240029"/>
                  </a:lnTo>
                  <a:lnTo>
                    <a:pt x="3595796" y="192998"/>
                  </a:lnTo>
                  <a:lnTo>
                    <a:pt x="3582177" y="148193"/>
                  </a:lnTo>
                  <a:lnTo>
                    <a:pt x="3560105" y="106888"/>
                  </a:lnTo>
                  <a:lnTo>
                    <a:pt x="3530091" y="70357"/>
                  </a:lnTo>
                  <a:lnTo>
                    <a:pt x="3493561" y="40344"/>
                  </a:lnTo>
                  <a:lnTo>
                    <a:pt x="3452256" y="18272"/>
                  </a:lnTo>
                  <a:lnTo>
                    <a:pt x="3407451" y="4653"/>
                  </a:lnTo>
                  <a:lnTo>
                    <a:pt x="3360419" y="0"/>
                  </a:lnTo>
                  <a:close/>
                </a:path>
              </a:pathLst>
            </a:custGeom>
            <a:solidFill>
              <a:srgbClr val="428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57042" y="2196464"/>
              <a:ext cx="3600450" cy="855344"/>
            </a:xfrm>
            <a:custGeom>
              <a:avLst/>
              <a:gdLst/>
              <a:ahLst/>
              <a:cxnLst/>
              <a:rect l="l" t="t" r="r" b="b"/>
              <a:pathLst>
                <a:path w="3600450" h="855344">
                  <a:moveTo>
                    <a:pt x="239903" y="0"/>
                  </a:moveTo>
                  <a:lnTo>
                    <a:pt x="3360419" y="0"/>
                  </a:lnTo>
                  <a:lnTo>
                    <a:pt x="3407451" y="4653"/>
                  </a:lnTo>
                  <a:lnTo>
                    <a:pt x="3452256" y="18272"/>
                  </a:lnTo>
                  <a:lnTo>
                    <a:pt x="3493561" y="40344"/>
                  </a:lnTo>
                  <a:lnTo>
                    <a:pt x="3530091" y="70357"/>
                  </a:lnTo>
                  <a:lnTo>
                    <a:pt x="3560105" y="106888"/>
                  </a:lnTo>
                  <a:lnTo>
                    <a:pt x="3582177" y="148193"/>
                  </a:lnTo>
                  <a:lnTo>
                    <a:pt x="3595796" y="192998"/>
                  </a:lnTo>
                  <a:lnTo>
                    <a:pt x="3600450" y="240029"/>
                  </a:lnTo>
                  <a:lnTo>
                    <a:pt x="3600450" y="614933"/>
                  </a:lnTo>
                  <a:lnTo>
                    <a:pt x="3595574" y="663273"/>
                  </a:lnTo>
                  <a:lnTo>
                    <a:pt x="3581590" y="708300"/>
                  </a:lnTo>
                  <a:lnTo>
                    <a:pt x="3559462" y="749051"/>
                  </a:lnTo>
                  <a:lnTo>
                    <a:pt x="3530155" y="784558"/>
                  </a:lnTo>
                  <a:lnTo>
                    <a:pt x="3494633" y="813856"/>
                  </a:lnTo>
                  <a:lnTo>
                    <a:pt x="3453860" y="835979"/>
                  </a:lnTo>
                  <a:lnTo>
                    <a:pt x="3408801" y="849961"/>
                  </a:lnTo>
                  <a:lnTo>
                    <a:pt x="3360419" y="854836"/>
                  </a:lnTo>
                  <a:lnTo>
                    <a:pt x="239903" y="854836"/>
                  </a:lnTo>
                  <a:lnTo>
                    <a:pt x="192889" y="850185"/>
                  </a:lnTo>
                  <a:lnTo>
                    <a:pt x="148113" y="836580"/>
                  </a:lnTo>
                  <a:lnTo>
                    <a:pt x="106814" y="814546"/>
                  </a:lnTo>
                  <a:lnTo>
                    <a:pt x="70231" y="784605"/>
                  </a:lnTo>
                  <a:lnTo>
                    <a:pt x="40290" y="748022"/>
                  </a:lnTo>
                  <a:lnTo>
                    <a:pt x="18256" y="706723"/>
                  </a:lnTo>
                  <a:lnTo>
                    <a:pt x="4651" y="661947"/>
                  </a:lnTo>
                  <a:lnTo>
                    <a:pt x="0" y="614933"/>
                  </a:lnTo>
                  <a:lnTo>
                    <a:pt x="0" y="240029"/>
                  </a:lnTo>
                  <a:lnTo>
                    <a:pt x="4651" y="192998"/>
                  </a:lnTo>
                  <a:lnTo>
                    <a:pt x="18256" y="148193"/>
                  </a:lnTo>
                  <a:lnTo>
                    <a:pt x="40290" y="106888"/>
                  </a:lnTo>
                  <a:lnTo>
                    <a:pt x="70231" y="70357"/>
                  </a:lnTo>
                  <a:lnTo>
                    <a:pt x="106814" y="40344"/>
                  </a:lnTo>
                  <a:lnTo>
                    <a:pt x="148113" y="18272"/>
                  </a:lnTo>
                  <a:lnTo>
                    <a:pt x="192889" y="4653"/>
                  </a:lnTo>
                  <a:lnTo>
                    <a:pt x="239903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52167" y="2729864"/>
              <a:ext cx="6158865" cy="3404870"/>
            </a:xfrm>
            <a:custGeom>
              <a:avLst/>
              <a:gdLst/>
              <a:ahLst/>
              <a:cxnLst/>
              <a:rect l="l" t="t" r="r" b="b"/>
              <a:pathLst>
                <a:path w="6158865" h="3404870">
                  <a:moveTo>
                    <a:pt x="6026784" y="0"/>
                  </a:moveTo>
                  <a:lnTo>
                    <a:pt x="131571" y="0"/>
                  </a:lnTo>
                  <a:lnTo>
                    <a:pt x="89944" y="6709"/>
                  </a:lnTo>
                  <a:lnTo>
                    <a:pt x="53821" y="25391"/>
                  </a:lnTo>
                  <a:lnTo>
                    <a:pt x="25355" y="53876"/>
                  </a:lnTo>
                  <a:lnTo>
                    <a:pt x="6697" y="89993"/>
                  </a:lnTo>
                  <a:lnTo>
                    <a:pt x="0" y="131571"/>
                  </a:lnTo>
                  <a:lnTo>
                    <a:pt x="0" y="3272789"/>
                  </a:lnTo>
                  <a:lnTo>
                    <a:pt x="6697" y="3314368"/>
                  </a:lnTo>
                  <a:lnTo>
                    <a:pt x="25355" y="3350485"/>
                  </a:lnTo>
                  <a:lnTo>
                    <a:pt x="53821" y="3378970"/>
                  </a:lnTo>
                  <a:lnTo>
                    <a:pt x="89944" y="3397652"/>
                  </a:lnTo>
                  <a:lnTo>
                    <a:pt x="131571" y="3404361"/>
                  </a:lnTo>
                  <a:lnTo>
                    <a:pt x="6026784" y="3404361"/>
                  </a:lnTo>
                  <a:lnTo>
                    <a:pt x="6068363" y="3397652"/>
                  </a:lnTo>
                  <a:lnTo>
                    <a:pt x="6104480" y="3378970"/>
                  </a:lnTo>
                  <a:lnTo>
                    <a:pt x="6132965" y="3350485"/>
                  </a:lnTo>
                  <a:lnTo>
                    <a:pt x="6151647" y="3314368"/>
                  </a:lnTo>
                  <a:lnTo>
                    <a:pt x="6158357" y="3272789"/>
                  </a:lnTo>
                  <a:lnTo>
                    <a:pt x="6158357" y="131571"/>
                  </a:lnTo>
                  <a:lnTo>
                    <a:pt x="6151647" y="89993"/>
                  </a:lnTo>
                  <a:lnTo>
                    <a:pt x="6132965" y="53876"/>
                  </a:lnTo>
                  <a:lnTo>
                    <a:pt x="6104480" y="25391"/>
                  </a:lnTo>
                  <a:lnTo>
                    <a:pt x="6068363" y="6709"/>
                  </a:lnTo>
                  <a:lnTo>
                    <a:pt x="6026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52167" y="2729864"/>
              <a:ext cx="6158865" cy="3404870"/>
            </a:xfrm>
            <a:custGeom>
              <a:avLst/>
              <a:gdLst/>
              <a:ahLst/>
              <a:cxnLst/>
              <a:rect l="l" t="t" r="r" b="b"/>
              <a:pathLst>
                <a:path w="6158865" h="3404870">
                  <a:moveTo>
                    <a:pt x="131571" y="0"/>
                  </a:moveTo>
                  <a:lnTo>
                    <a:pt x="6026784" y="0"/>
                  </a:lnTo>
                  <a:lnTo>
                    <a:pt x="6068363" y="6709"/>
                  </a:lnTo>
                  <a:lnTo>
                    <a:pt x="6104480" y="25391"/>
                  </a:lnTo>
                  <a:lnTo>
                    <a:pt x="6132965" y="53876"/>
                  </a:lnTo>
                  <a:lnTo>
                    <a:pt x="6151647" y="89993"/>
                  </a:lnTo>
                  <a:lnTo>
                    <a:pt x="6158357" y="131571"/>
                  </a:lnTo>
                  <a:lnTo>
                    <a:pt x="6158357" y="3272789"/>
                  </a:lnTo>
                  <a:lnTo>
                    <a:pt x="6151647" y="3314368"/>
                  </a:lnTo>
                  <a:lnTo>
                    <a:pt x="6132965" y="3350485"/>
                  </a:lnTo>
                  <a:lnTo>
                    <a:pt x="6104480" y="3378970"/>
                  </a:lnTo>
                  <a:lnTo>
                    <a:pt x="6068363" y="3397652"/>
                  </a:lnTo>
                  <a:lnTo>
                    <a:pt x="6026784" y="3404361"/>
                  </a:lnTo>
                  <a:lnTo>
                    <a:pt x="131571" y="3404361"/>
                  </a:lnTo>
                  <a:lnTo>
                    <a:pt x="89944" y="3397652"/>
                  </a:lnTo>
                  <a:lnTo>
                    <a:pt x="53821" y="3378970"/>
                  </a:lnTo>
                  <a:lnTo>
                    <a:pt x="25355" y="3350485"/>
                  </a:lnTo>
                  <a:lnTo>
                    <a:pt x="6697" y="3314368"/>
                  </a:lnTo>
                  <a:lnTo>
                    <a:pt x="0" y="3272789"/>
                  </a:lnTo>
                  <a:lnTo>
                    <a:pt x="0" y="131571"/>
                  </a:lnTo>
                  <a:lnTo>
                    <a:pt x="6697" y="89993"/>
                  </a:lnTo>
                  <a:lnTo>
                    <a:pt x="25355" y="53876"/>
                  </a:lnTo>
                  <a:lnTo>
                    <a:pt x="53821" y="25391"/>
                  </a:lnTo>
                  <a:lnTo>
                    <a:pt x="89944" y="6709"/>
                  </a:lnTo>
                  <a:lnTo>
                    <a:pt x="131571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57492" y="5557773"/>
              <a:ext cx="2224405" cy="2224405"/>
            </a:xfrm>
            <a:custGeom>
              <a:avLst/>
              <a:gdLst/>
              <a:ahLst/>
              <a:cxnLst/>
              <a:rect l="l" t="t" r="r" b="b"/>
              <a:pathLst>
                <a:path w="2224404" h="2224404">
                  <a:moveTo>
                    <a:pt x="1112265" y="0"/>
                  </a:moveTo>
                  <a:lnTo>
                    <a:pt x="1064017" y="1027"/>
                  </a:lnTo>
                  <a:lnTo>
                    <a:pt x="1016293" y="4082"/>
                  </a:lnTo>
                  <a:lnTo>
                    <a:pt x="969137" y="9123"/>
                  </a:lnTo>
                  <a:lnTo>
                    <a:pt x="922588" y="16107"/>
                  </a:lnTo>
                  <a:lnTo>
                    <a:pt x="876691" y="24994"/>
                  </a:lnTo>
                  <a:lnTo>
                    <a:pt x="831485" y="35741"/>
                  </a:lnTo>
                  <a:lnTo>
                    <a:pt x="787013" y="48307"/>
                  </a:lnTo>
                  <a:lnTo>
                    <a:pt x="743316" y="62650"/>
                  </a:lnTo>
                  <a:lnTo>
                    <a:pt x="700437" y="78728"/>
                  </a:lnTo>
                  <a:lnTo>
                    <a:pt x="658416" y="96500"/>
                  </a:lnTo>
                  <a:lnTo>
                    <a:pt x="617297" y="115924"/>
                  </a:lnTo>
                  <a:lnTo>
                    <a:pt x="577119" y="136958"/>
                  </a:lnTo>
                  <a:lnTo>
                    <a:pt x="537926" y="159560"/>
                  </a:lnTo>
                  <a:lnTo>
                    <a:pt x="499759" y="183688"/>
                  </a:lnTo>
                  <a:lnTo>
                    <a:pt x="462659" y="209302"/>
                  </a:lnTo>
                  <a:lnTo>
                    <a:pt x="426668" y="236359"/>
                  </a:lnTo>
                  <a:lnTo>
                    <a:pt x="391829" y="264817"/>
                  </a:lnTo>
                  <a:lnTo>
                    <a:pt x="358182" y="294635"/>
                  </a:lnTo>
                  <a:lnTo>
                    <a:pt x="325770" y="325770"/>
                  </a:lnTo>
                  <a:lnTo>
                    <a:pt x="294635" y="358182"/>
                  </a:lnTo>
                  <a:lnTo>
                    <a:pt x="264817" y="391829"/>
                  </a:lnTo>
                  <a:lnTo>
                    <a:pt x="236359" y="426668"/>
                  </a:lnTo>
                  <a:lnTo>
                    <a:pt x="209302" y="462659"/>
                  </a:lnTo>
                  <a:lnTo>
                    <a:pt x="183688" y="499759"/>
                  </a:lnTo>
                  <a:lnTo>
                    <a:pt x="159560" y="537926"/>
                  </a:lnTo>
                  <a:lnTo>
                    <a:pt x="136958" y="577119"/>
                  </a:lnTo>
                  <a:lnTo>
                    <a:pt x="115924" y="617297"/>
                  </a:lnTo>
                  <a:lnTo>
                    <a:pt x="96500" y="658416"/>
                  </a:lnTo>
                  <a:lnTo>
                    <a:pt x="78728" y="700437"/>
                  </a:lnTo>
                  <a:lnTo>
                    <a:pt x="62650" y="743316"/>
                  </a:lnTo>
                  <a:lnTo>
                    <a:pt x="48307" y="787013"/>
                  </a:lnTo>
                  <a:lnTo>
                    <a:pt x="35741" y="831485"/>
                  </a:lnTo>
                  <a:lnTo>
                    <a:pt x="24994" y="876691"/>
                  </a:lnTo>
                  <a:lnTo>
                    <a:pt x="16107" y="922588"/>
                  </a:lnTo>
                  <a:lnTo>
                    <a:pt x="9123" y="969137"/>
                  </a:lnTo>
                  <a:lnTo>
                    <a:pt x="4082" y="1016293"/>
                  </a:lnTo>
                  <a:lnTo>
                    <a:pt x="1027" y="1064017"/>
                  </a:lnTo>
                  <a:lnTo>
                    <a:pt x="0" y="1112265"/>
                  </a:lnTo>
                  <a:lnTo>
                    <a:pt x="1027" y="1160504"/>
                  </a:lnTo>
                  <a:lnTo>
                    <a:pt x="4082" y="1208219"/>
                  </a:lnTo>
                  <a:lnTo>
                    <a:pt x="9123" y="1255367"/>
                  </a:lnTo>
                  <a:lnTo>
                    <a:pt x="16107" y="1301907"/>
                  </a:lnTo>
                  <a:lnTo>
                    <a:pt x="24994" y="1347797"/>
                  </a:lnTo>
                  <a:lnTo>
                    <a:pt x="35741" y="1392995"/>
                  </a:lnTo>
                  <a:lnTo>
                    <a:pt x="48307" y="1437460"/>
                  </a:lnTo>
                  <a:lnTo>
                    <a:pt x="62650" y="1481150"/>
                  </a:lnTo>
                  <a:lnTo>
                    <a:pt x="78728" y="1524024"/>
                  </a:lnTo>
                  <a:lnTo>
                    <a:pt x="96500" y="1566038"/>
                  </a:lnTo>
                  <a:lnTo>
                    <a:pt x="115924" y="1607153"/>
                  </a:lnTo>
                  <a:lnTo>
                    <a:pt x="136958" y="1647325"/>
                  </a:lnTo>
                  <a:lnTo>
                    <a:pt x="159560" y="1686514"/>
                  </a:lnTo>
                  <a:lnTo>
                    <a:pt x="183688" y="1724677"/>
                  </a:lnTo>
                  <a:lnTo>
                    <a:pt x="209302" y="1761773"/>
                  </a:lnTo>
                  <a:lnTo>
                    <a:pt x="236359" y="1797760"/>
                  </a:lnTo>
                  <a:lnTo>
                    <a:pt x="264817" y="1832596"/>
                  </a:lnTo>
                  <a:lnTo>
                    <a:pt x="294635" y="1866240"/>
                  </a:lnTo>
                  <a:lnTo>
                    <a:pt x="325770" y="1898649"/>
                  </a:lnTo>
                  <a:lnTo>
                    <a:pt x="358182" y="1929783"/>
                  </a:lnTo>
                  <a:lnTo>
                    <a:pt x="391829" y="1959599"/>
                  </a:lnTo>
                  <a:lnTo>
                    <a:pt x="426668" y="1988055"/>
                  </a:lnTo>
                  <a:lnTo>
                    <a:pt x="462659" y="2015110"/>
                  </a:lnTo>
                  <a:lnTo>
                    <a:pt x="499759" y="2040722"/>
                  </a:lnTo>
                  <a:lnTo>
                    <a:pt x="537926" y="2064850"/>
                  </a:lnTo>
                  <a:lnTo>
                    <a:pt x="577119" y="2087450"/>
                  </a:lnTo>
                  <a:lnTo>
                    <a:pt x="617297" y="2108483"/>
                  </a:lnTo>
                  <a:lnTo>
                    <a:pt x="658416" y="2127906"/>
                  </a:lnTo>
                  <a:lnTo>
                    <a:pt x="700437" y="2145677"/>
                  </a:lnTo>
                  <a:lnTo>
                    <a:pt x="743316" y="2161755"/>
                  </a:lnTo>
                  <a:lnTo>
                    <a:pt x="787013" y="2176098"/>
                  </a:lnTo>
                  <a:lnTo>
                    <a:pt x="831485" y="2188663"/>
                  </a:lnTo>
                  <a:lnTo>
                    <a:pt x="876691" y="2199410"/>
                  </a:lnTo>
                  <a:lnTo>
                    <a:pt x="922588" y="2208297"/>
                  </a:lnTo>
                  <a:lnTo>
                    <a:pt x="969137" y="2215281"/>
                  </a:lnTo>
                  <a:lnTo>
                    <a:pt x="1016293" y="2220322"/>
                  </a:lnTo>
                  <a:lnTo>
                    <a:pt x="1064017" y="2223377"/>
                  </a:lnTo>
                  <a:lnTo>
                    <a:pt x="1112265" y="2224405"/>
                  </a:lnTo>
                  <a:lnTo>
                    <a:pt x="1160504" y="2223377"/>
                  </a:lnTo>
                  <a:lnTo>
                    <a:pt x="1208219" y="2220322"/>
                  </a:lnTo>
                  <a:lnTo>
                    <a:pt x="1255367" y="2215281"/>
                  </a:lnTo>
                  <a:lnTo>
                    <a:pt x="1301907" y="2208297"/>
                  </a:lnTo>
                  <a:lnTo>
                    <a:pt x="1347797" y="2199410"/>
                  </a:lnTo>
                  <a:lnTo>
                    <a:pt x="1392995" y="2188663"/>
                  </a:lnTo>
                  <a:lnTo>
                    <a:pt x="1437460" y="2176098"/>
                  </a:lnTo>
                  <a:lnTo>
                    <a:pt x="1481150" y="2161755"/>
                  </a:lnTo>
                  <a:lnTo>
                    <a:pt x="1524024" y="2145677"/>
                  </a:lnTo>
                  <a:lnTo>
                    <a:pt x="1566038" y="2127906"/>
                  </a:lnTo>
                  <a:lnTo>
                    <a:pt x="1607153" y="2108483"/>
                  </a:lnTo>
                  <a:lnTo>
                    <a:pt x="1647325" y="2087450"/>
                  </a:lnTo>
                  <a:lnTo>
                    <a:pt x="1686514" y="2064850"/>
                  </a:lnTo>
                  <a:lnTo>
                    <a:pt x="1724677" y="2040722"/>
                  </a:lnTo>
                  <a:lnTo>
                    <a:pt x="1761773" y="2015110"/>
                  </a:lnTo>
                  <a:lnTo>
                    <a:pt x="1797760" y="1988055"/>
                  </a:lnTo>
                  <a:lnTo>
                    <a:pt x="1832596" y="1959599"/>
                  </a:lnTo>
                  <a:lnTo>
                    <a:pt x="1866240" y="1929783"/>
                  </a:lnTo>
                  <a:lnTo>
                    <a:pt x="1898650" y="1898649"/>
                  </a:lnTo>
                  <a:lnTo>
                    <a:pt x="1929783" y="1866240"/>
                  </a:lnTo>
                  <a:lnTo>
                    <a:pt x="1959599" y="1832596"/>
                  </a:lnTo>
                  <a:lnTo>
                    <a:pt x="1988055" y="1797760"/>
                  </a:lnTo>
                  <a:lnTo>
                    <a:pt x="2015110" y="1761773"/>
                  </a:lnTo>
                  <a:lnTo>
                    <a:pt x="2040722" y="1724677"/>
                  </a:lnTo>
                  <a:lnTo>
                    <a:pt x="2064850" y="1686514"/>
                  </a:lnTo>
                  <a:lnTo>
                    <a:pt x="2087450" y="1647325"/>
                  </a:lnTo>
                  <a:lnTo>
                    <a:pt x="2108483" y="1607153"/>
                  </a:lnTo>
                  <a:lnTo>
                    <a:pt x="2127906" y="1566038"/>
                  </a:lnTo>
                  <a:lnTo>
                    <a:pt x="2145677" y="1524024"/>
                  </a:lnTo>
                  <a:lnTo>
                    <a:pt x="2161755" y="1481150"/>
                  </a:lnTo>
                  <a:lnTo>
                    <a:pt x="2176098" y="1437460"/>
                  </a:lnTo>
                  <a:lnTo>
                    <a:pt x="2188663" y="1392995"/>
                  </a:lnTo>
                  <a:lnTo>
                    <a:pt x="2199410" y="1347797"/>
                  </a:lnTo>
                  <a:lnTo>
                    <a:pt x="2208297" y="1301907"/>
                  </a:lnTo>
                  <a:lnTo>
                    <a:pt x="2215281" y="1255367"/>
                  </a:lnTo>
                  <a:lnTo>
                    <a:pt x="2220322" y="1208219"/>
                  </a:lnTo>
                  <a:lnTo>
                    <a:pt x="2223377" y="1160504"/>
                  </a:lnTo>
                  <a:lnTo>
                    <a:pt x="2224404" y="1112265"/>
                  </a:lnTo>
                  <a:lnTo>
                    <a:pt x="2223377" y="1064017"/>
                  </a:lnTo>
                  <a:lnTo>
                    <a:pt x="2220322" y="1016293"/>
                  </a:lnTo>
                  <a:lnTo>
                    <a:pt x="2215281" y="969137"/>
                  </a:lnTo>
                  <a:lnTo>
                    <a:pt x="2208297" y="922588"/>
                  </a:lnTo>
                  <a:lnTo>
                    <a:pt x="2199410" y="876691"/>
                  </a:lnTo>
                  <a:lnTo>
                    <a:pt x="2188663" y="831485"/>
                  </a:lnTo>
                  <a:lnTo>
                    <a:pt x="2176098" y="787013"/>
                  </a:lnTo>
                  <a:lnTo>
                    <a:pt x="2161755" y="743316"/>
                  </a:lnTo>
                  <a:lnTo>
                    <a:pt x="2145677" y="700437"/>
                  </a:lnTo>
                  <a:lnTo>
                    <a:pt x="2127906" y="658416"/>
                  </a:lnTo>
                  <a:lnTo>
                    <a:pt x="2108483" y="617297"/>
                  </a:lnTo>
                  <a:lnTo>
                    <a:pt x="2087450" y="577119"/>
                  </a:lnTo>
                  <a:lnTo>
                    <a:pt x="2064850" y="537926"/>
                  </a:lnTo>
                  <a:lnTo>
                    <a:pt x="2040722" y="499759"/>
                  </a:lnTo>
                  <a:lnTo>
                    <a:pt x="2015110" y="462659"/>
                  </a:lnTo>
                  <a:lnTo>
                    <a:pt x="1988055" y="426668"/>
                  </a:lnTo>
                  <a:lnTo>
                    <a:pt x="1959599" y="391829"/>
                  </a:lnTo>
                  <a:lnTo>
                    <a:pt x="1929783" y="358182"/>
                  </a:lnTo>
                  <a:lnTo>
                    <a:pt x="1898650" y="325770"/>
                  </a:lnTo>
                  <a:lnTo>
                    <a:pt x="1866240" y="294635"/>
                  </a:lnTo>
                  <a:lnTo>
                    <a:pt x="1832596" y="264817"/>
                  </a:lnTo>
                  <a:lnTo>
                    <a:pt x="1797760" y="236359"/>
                  </a:lnTo>
                  <a:lnTo>
                    <a:pt x="1761773" y="209302"/>
                  </a:lnTo>
                  <a:lnTo>
                    <a:pt x="1724677" y="183688"/>
                  </a:lnTo>
                  <a:lnTo>
                    <a:pt x="1686514" y="159560"/>
                  </a:lnTo>
                  <a:lnTo>
                    <a:pt x="1647325" y="136958"/>
                  </a:lnTo>
                  <a:lnTo>
                    <a:pt x="1607153" y="115924"/>
                  </a:lnTo>
                  <a:lnTo>
                    <a:pt x="1566038" y="96500"/>
                  </a:lnTo>
                  <a:lnTo>
                    <a:pt x="1524024" y="78728"/>
                  </a:lnTo>
                  <a:lnTo>
                    <a:pt x="1481150" y="62650"/>
                  </a:lnTo>
                  <a:lnTo>
                    <a:pt x="1437460" y="48307"/>
                  </a:lnTo>
                  <a:lnTo>
                    <a:pt x="1392995" y="35741"/>
                  </a:lnTo>
                  <a:lnTo>
                    <a:pt x="1347797" y="24994"/>
                  </a:lnTo>
                  <a:lnTo>
                    <a:pt x="1301907" y="16107"/>
                  </a:lnTo>
                  <a:lnTo>
                    <a:pt x="1255367" y="9123"/>
                  </a:lnTo>
                  <a:lnTo>
                    <a:pt x="1208219" y="4082"/>
                  </a:lnTo>
                  <a:lnTo>
                    <a:pt x="1160504" y="1027"/>
                  </a:lnTo>
                  <a:lnTo>
                    <a:pt x="1112265" y="0"/>
                  </a:lnTo>
                  <a:close/>
                </a:path>
              </a:pathLst>
            </a:custGeom>
            <a:solidFill>
              <a:srgbClr val="FCD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57492" y="5557773"/>
              <a:ext cx="2224405" cy="2224405"/>
            </a:xfrm>
            <a:custGeom>
              <a:avLst/>
              <a:gdLst/>
              <a:ahLst/>
              <a:cxnLst/>
              <a:rect l="l" t="t" r="r" b="b"/>
              <a:pathLst>
                <a:path w="2224404" h="2224404">
                  <a:moveTo>
                    <a:pt x="1112265" y="0"/>
                  </a:moveTo>
                  <a:lnTo>
                    <a:pt x="1064017" y="1027"/>
                  </a:lnTo>
                  <a:lnTo>
                    <a:pt x="1016293" y="4082"/>
                  </a:lnTo>
                  <a:lnTo>
                    <a:pt x="969137" y="9123"/>
                  </a:lnTo>
                  <a:lnTo>
                    <a:pt x="922588" y="16107"/>
                  </a:lnTo>
                  <a:lnTo>
                    <a:pt x="876691" y="24994"/>
                  </a:lnTo>
                  <a:lnTo>
                    <a:pt x="831485" y="35741"/>
                  </a:lnTo>
                  <a:lnTo>
                    <a:pt x="787013" y="48307"/>
                  </a:lnTo>
                  <a:lnTo>
                    <a:pt x="743316" y="62650"/>
                  </a:lnTo>
                  <a:lnTo>
                    <a:pt x="700437" y="78728"/>
                  </a:lnTo>
                  <a:lnTo>
                    <a:pt x="658416" y="96500"/>
                  </a:lnTo>
                  <a:lnTo>
                    <a:pt x="617297" y="115924"/>
                  </a:lnTo>
                  <a:lnTo>
                    <a:pt x="577119" y="136958"/>
                  </a:lnTo>
                  <a:lnTo>
                    <a:pt x="537926" y="159560"/>
                  </a:lnTo>
                  <a:lnTo>
                    <a:pt x="499759" y="183688"/>
                  </a:lnTo>
                  <a:lnTo>
                    <a:pt x="462659" y="209302"/>
                  </a:lnTo>
                  <a:lnTo>
                    <a:pt x="426668" y="236359"/>
                  </a:lnTo>
                  <a:lnTo>
                    <a:pt x="391829" y="264817"/>
                  </a:lnTo>
                  <a:lnTo>
                    <a:pt x="358182" y="294635"/>
                  </a:lnTo>
                  <a:lnTo>
                    <a:pt x="325770" y="325770"/>
                  </a:lnTo>
                  <a:lnTo>
                    <a:pt x="294635" y="358182"/>
                  </a:lnTo>
                  <a:lnTo>
                    <a:pt x="264817" y="391829"/>
                  </a:lnTo>
                  <a:lnTo>
                    <a:pt x="236359" y="426668"/>
                  </a:lnTo>
                  <a:lnTo>
                    <a:pt x="209302" y="462659"/>
                  </a:lnTo>
                  <a:lnTo>
                    <a:pt x="183688" y="499759"/>
                  </a:lnTo>
                  <a:lnTo>
                    <a:pt x="159560" y="537926"/>
                  </a:lnTo>
                  <a:lnTo>
                    <a:pt x="136958" y="577119"/>
                  </a:lnTo>
                  <a:lnTo>
                    <a:pt x="115924" y="617297"/>
                  </a:lnTo>
                  <a:lnTo>
                    <a:pt x="96500" y="658416"/>
                  </a:lnTo>
                  <a:lnTo>
                    <a:pt x="78728" y="700437"/>
                  </a:lnTo>
                  <a:lnTo>
                    <a:pt x="62650" y="743316"/>
                  </a:lnTo>
                  <a:lnTo>
                    <a:pt x="48307" y="787013"/>
                  </a:lnTo>
                  <a:lnTo>
                    <a:pt x="35741" y="831485"/>
                  </a:lnTo>
                  <a:lnTo>
                    <a:pt x="24994" y="876691"/>
                  </a:lnTo>
                  <a:lnTo>
                    <a:pt x="16107" y="922588"/>
                  </a:lnTo>
                  <a:lnTo>
                    <a:pt x="9123" y="969137"/>
                  </a:lnTo>
                  <a:lnTo>
                    <a:pt x="4082" y="1016293"/>
                  </a:lnTo>
                  <a:lnTo>
                    <a:pt x="1027" y="1064017"/>
                  </a:lnTo>
                  <a:lnTo>
                    <a:pt x="0" y="1112265"/>
                  </a:lnTo>
                  <a:lnTo>
                    <a:pt x="1027" y="1160504"/>
                  </a:lnTo>
                  <a:lnTo>
                    <a:pt x="4082" y="1208219"/>
                  </a:lnTo>
                  <a:lnTo>
                    <a:pt x="9123" y="1255367"/>
                  </a:lnTo>
                  <a:lnTo>
                    <a:pt x="16107" y="1301907"/>
                  </a:lnTo>
                  <a:lnTo>
                    <a:pt x="24994" y="1347797"/>
                  </a:lnTo>
                  <a:lnTo>
                    <a:pt x="35741" y="1392995"/>
                  </a:lnTo>
                  <a:lnTo>
                    <a:pt x="48307" y="1437460"/>
                  </a:lnTo>
                  <a:lnTo>
                    <a:pt x="62650" y="1481150"/>
                  </a:lnTo>
                  <a:lnTo>
                    <a:pt x="78728" y="1524024"/>
                  </a:lnTo>
                  <a:lnTo>
                    <a:pt x="96500" y="1566038"/>
                  </a:lnTo>
                  <a:lnTo>
                    <a:pt x="115924" y="1607153"/>
                  </a:lnTo>
                  <a:lnTo>
                    <a:pt x="136958" y="1647325"/>
                  </a:lnTo>
                  <a:lnTo>
                    <a:pt x="159560" y="1686514"/>
                  </a:lnTo>
                  <a:lnTo>
                    <a:pt x="183688" y="1724677"/>
                  </a:lnTo>
                  <a:lnTo>
                    <a:pt x="209302" y="1761773"/>
                  </a:lnTo>
                  <a:lnTo>
                    <a:pt x="236359" y="1797760"/>
                  </a:lnTo>
                  <a:lnTo>
                    <a:pt x="264817" y="1832596"/>
                  </a:lnTo>
                  <a:lnTo>
                    <a:pt x="294635" y="1866240"/>
                  </a:lnTo>
                  <a:lnTo>
                    <a:pt x="325770" y="1898649"/>
                  </a:lnTo>
                  <a:lnTo>
                    <a:pt x="358182" y="1929783"/>
                  </a:lnTo>
                  <a:lnTo>
                    <a:pt x="391829" y="1959599"/>
                  </a:lnTo>
                  <a:lnTo>
                    <a:pt x="426668" y="1988055"/>
                  </a:lnTo>
                  <a:lnTo>
                    <a:pt x="462659" y="2015110"/>
                  </a:lnTo>
                  <a:lnTo>
                    <a:pt x="499759" y="2040722"/>
                  </a:lnTo>
                  <a:lnTo>
                    <a:pt x="537926" y="2064850"/>
                  </a:lnTo>
                  <a:lnTo>
                    <a:pt x="577119" y="2087450"/>
                  </a:lnTo>
                  <a:lnTo>
                    <a:pt x="617297" y="2108483"/>
                  </a:lnTo>
                  <a:lnTo>
                    <a:pt x="658416" y="2127906"/>
                  </a:lnTo>
                  <a:lnTo>
                    <a:pt x="700437" y="2145677"/>
                  </a:lnTo>
                  <a:lnTo>
                    <a:pt x="743316" y="2161755"/>
                  </a:lnTo>
                  <a:lnTo>
                    <a:pt x="787013" y="2176098"/>
                  </a:lnTo>
                  <a:lnTo>
                    <a:pt x="831485" y="2188663"/>
                  </a:lnTo>
                  <a:lnTo>
                    <a:pt x="876691" y="2199410"/>
                  </a:lnTo>
                  <a:lnTo>
                    <a:pt x="922588" y="2208297"/>
                  </a:lnTo>
                  <a:lnTo>
                    <a:pt x="969137" y="2215281"/>
                  </a:lnTo>
                  <a:lnTo>
                    <a:pt x="1016293" y="2220322"/>
                  </a:lnTo>
                  <a:lnTo>
                    <a:pt x="1064017" y="2223377"/>
                  </a:lnTo>
                  <a:lnTo>
                    <a:pt x="1112265" y="2224405"/>
                  </a:lnTo>
                  <a:lnTo>
                    <a:pt x="1160504" y="2223377"/>
                  </a:lnTo>
                  <a:lnTo>
                    <a:pt x="1208219" y="2220322"/>
                  </a:lnTo>
                  <a:lnTo>
                    <a:pt x="1255367" y="2215281"/>
                  </a:lnTo>
                  <a:lnTo>
                    <a:pt x="1301907" y="2208297"/>
                  </a:lnTo>
                  <a:lnTo>
                    <a:pt x="1347797" y="2199410"/>
                  </a:lnTo>
                  <a:lnTo>
                    <a:pt x="1392995" y="2188663"/>
                  </a:lnTo>
                  <a:lnTo>
                    <a:pt x="1437460" y="2176098"/>
                  </a:lnTo>
                  <a:lnTo>
                    <a:pt x="1481150" y="2161755"/>
                  </a:lnTo>
                  <a:lnTo>
                    <a:pt x="1524024" y="2145677"/>
                  </a:lnTo>
                  <a:lnTo>
                    <a:pt x="1566038" y="2127906"/>
                  </a:lnTo>
                  <a:lnTo>
                    <a:pt x="1607153" y="2108483"/>
                  </a:lnTo>
                  <a:lnTo>
                    <a:pt x="1647325" y="2087450"/>
                  </a:lnTo>
                  <a:lnTo>
                    <a:pt x="1686514" y="2064850"/>
                  </a:lnTo>
                  <a:lnTo>
                    <a:pt x="1724677" y="2040722"/>
                  </a:lnTo>
                  <a:lnTo>
                    <a:pt x="1761773" y="2015110"/>
                  </a:lnTo>
                  <a:lnTo>
                    <a:pt x="1797760" y="1988055"/>
                  </a:lnTo>
                  <a:lnTo>
                    <a:pt x="1832596" y="1959599"/>
                  </a:lnTo>
                  <a:lnTo>
                    <a:pt x="1866240" y="1929783"/>
                  </a:lnTo>
                  <a:lnTo>
                    <a:pt x="1898650" y="1898649"/>
                  </a:lnTo>
                  <a:lnTo>
                    <a:pt x="1929783" y="1866240"/>
                  </a:lnTo>
                  <a:lnTo>
                    <a:pt x="1959599" y="1832596"/>
                  </a:lnTo>
                  <a:lnTo>
                    <a:pt x="1988055" y="1797760"/>
                  </a:lnTo>
                  <a:lnTo>
                    <a:pt x="2015110" y="1761773"/>
                  </a:lnTo>
                  <a:lnTo>
                    <a:pt x="2040722" y="1724677"/>
                  </a:lnTo>
                  <a:lnTo>
                    <a:pt x="2064850" y="1686514"/>
                  </a:lnTo>
                  <a:lnTo>
                    <a:pt x="2087450" y="1647325"/>
                  </a:lnTo>
                  <a:lnTo>
                    <a:pt x="2108483" y="1607153"/>
                  </a:lnTo>
                  <a:lnTo>
                    <a:pt x="2127906" y="1566038"/>
                  </a:lnTo>
                  <a:lnTo>
                    <a:pt x="2145677" y="1524024"/>
                  </a:lnTo>
                  <a:lnTo>
                    <a:pt x="2161755" y="1481150"/>
                  </a:lnTo>
                  <a:lnTo>
                    <a:pt x="2176098" y="1437460"/>
                  </a:lnTo>
                  <a:lnTo>
                    <a:pt x="2188663" y="1392995"/>
                  </a:lnTo>
                  <a:lnTo>
                    <a:pt x="2199410" y="1347797"/>
                  </a:lnTo>
                  <a:lnTo>
                    <a:pt x="2208297" y="1301907"/>
                  </a:lnTo>
                  <a:lnTo>
                    <a:pt x="2215281" y="1255367"/>
                  </a:lnTo>
                  <a:lnTo>
                    <a:pt x="2220322" y="1208219"/>
                  </a:lnTo>
                  <a:lnTo>
                    <a:pt x="2223377" y="1160504"/>
                  </a:lnTo>
                  <a:lnTo>
                    <a:pt x="2224404" y="1112265"/>
                  </a:lnTo>
                  <a:lnTo>
                    <a:pt x="2223377" y="1064017"/>
                  </a:lnTo>
                  <a:lnTo>
                    <a:pt x="2220322" y="1016293"/>
                  </a:lnTo>
                  <a:lnTo>
                    <a:pt x="2215281" y="969137"/>
                  </a:lnTo>
                  <a:lnTo>
                    <a:pt x="2208297" y="922588"/>
                  </a:lnTo>
                  <a:lnTo>
                    <a:pt x="2199410" y="876691"/>
                  </a:lnTo>
                  <a:lnTo>
                    <a:pt x="2188663" y="831485"/>
                  </a:lnTo>
                  <a:lnTo>
                    <a:pt x="2176098" y="787013"/>
                  </a:lnTo>
                  <a:lnTo>
                    <a:pt x="2161755" y="743316"/>
                  </a:lnTo>
                  <a:lnTo>
                    <a:pt x="2145677" y="700437"/>
                  </a:lnTo>
                  <a:lnTo>
                    <a:pt x="2127906" y="658416"/>
                  </a:lnTo>
                  <a:lnTo>
                    <a:pt x="2108483" y="617297"/>
                  </a:lnTo>
                  <a:lnTo>
                    <a:pt x="2087450" y="577119"/>
                  </a:lnTo>
                  <a:lnTo>
                    <a:pt x="2064850" y="537926"/>
                  </a:lnTo>
                  <a:lnTo>
                    <a:pt x="2040722" y="499759"/>
                  </a:lnTo>
                  <a:lnTo>
                    <a:pt x="2015110" y="462659"/>
                  </a:lnTo>
                  <a:lnTo>
                    <a:pt x="1988055" y="426668"/>
                  </a:lnTo>
                  <a:lnTo>
                    <a:pt x="1959599" y="391829"/>
                  </a:lnTo>
                  <a:lnTo>
                    <a:pt x="1929783" y="358182"/>
                  </a:lnTo>
                  <a:lnTo>
                    <a:pt x="1898650" y="325770"/>
                  </a:lnTo>
                  <a:lnTo>
                    <a:pt x="1866240" y="294635"/>
                  </a:lnTo>
                  <a:lnTo>
                    <a:pt x="1832596" y="264817"/>
                  </a:lnTo>
                  <a:lnTo>
                    <a:pt x="1797760" y="236359"/>
                  </a:lnTo>
                  <a:lnTo>
                    <a:pt x="1761773" y="209302"/>
                  </a:lnTo>
                  <a:lnTo>
                    <a:pt x="1724677" y="183688"/>
                  </a:lnTo>
                  <a:lnTo>
                    <a:pt x="1686514" y="159560"/>
                  </a:lnTo>
                  <a:lnTo>
                    <a:pt x="1647325" y="136958"/>
                  </a:lnTo>
                  <a:lnTo>
                    <a:pt x="1607153" y="115924"/>
                  </a:lnTo>
                  <a:lnTo>
                    <a:pt x="1566038" y="96500"/>
                  </a:lnTo>
                  <a:lnTo>
                    <a:pt x="1524024" y="78728"/>
                  </a:lnTo>
                  <a:lnTo>
                    <a:pt x="1481150" y="62650"/>
                  </a:lnTo>
                  <a:lnTo>
                    <a:pt x="1437460" y="48307"/>
                  </a:lnTo>
                  <a:lnTo>
                    <a:pt x="1392995" y="35741"/>
                  </a:lnTo>
                  <a:lnTo>
                    <a:pt x="1347797" y="24994"/>
                  </a:lnTo>
                  <a:lnTo>
                    <a:pt x="1301907" y="16107"/>
                  </a:lnTo>
                  <a:lnTo>
                    <a:pt x="1255367" y="9123"/>
                  </a:lnTo>
                  <a:lnTo>
                    <a:pt x="1208219" y="4082"/>
                  </a:lnTo>
                  <a:lnTo>
                    <a:pt x="1160504" y="1027"/>
                  </a:lnTo>
                  <a:lnTo>
                    <a:pt x="1112265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8481" y="5943472"/>
              <a:ext cx="1622552" cy="15605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5726" y="8829420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4">
                  <a:moveTo>
                    <a:pt x="623862" y="0"/>
                  </a:moveTo>
                  <a:lnTo>
                    <a:pt x="428904" y="194932"/>
                  </a:lnTo>
                  <a:lnTo>
                    <a:pt x="233946" y="0"/>
                  </a:lnTo>
                  <a:lnTo>
                    <a:pt x="0" y="233921"/>
                  </a:lnTo>
                  <a:lnTo>
                    <a:pt x="194957" y="428878"/>
                  </a:lnTo>
                  <a:lnTo>
                    <a:pt x="0" y="623836"/>
                  </a:lnTo>
                  <a:lnTo>
                    <a:pt x="233946" y="857783"/>
                  </a:lnTo>
                  <a:lnTo>
                    <a:pt x="428904" y="662825"/>
                  </a:lnTo>
                  <a:lnTo>
                    <a:pt x="623862" y="857783"/>
                  </a:lnTo>
                  <a:lnTo>
                    <a:pt x="857745" y="623836"/>
                  </a:lnTo>
                  <a:lnTo>
                    <a:pt x="662851" y="428878"/>
                  </a:lnTo>
                  <a:lnTo>
                    <a:pt x="857745" y="233921"/>
                  </a:lnTo>
                  <a:lnTo>
                    <a:pt x="623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5726" y="8829420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4">
                  <a:moveTo>
                    <a:pt x="857745" y="233921"/>
                  </a:moveTo>
                  <a:lnTo>
                    <a:pt x="623862" y="0"/>
                  </a:lnTo>
                  <a:lnTo>
                    <a:pt x="428904" y="194932"/>
                  </a:lnTo>
                  <a:lnTo>
                    <a:pt x="233946" y="0"/>
                  </a:lnTo>
                  <a:lnTo>
                    <a:pt x="0" y="233921"/>
                  </a:lnTo>
                  <a:lnTo>
                    <a:pt x="194957" y="428878"/>
                  </a:lnTo>
                  <a:lnTo>
                    <a:pt x="0" y="623836"/>
                  </a:lnTo>
                  <a:lnTo>
                    <a:pt x="233946" y="857783"/>
                  </a:lnTo>
                  <a:lnTo>
                    <a:pt x="428904" y="662825"/>
                  </a:lnTo>
                  <a:lnTo>
                    <a:pt x="623862" y="857783"/>
                  </a:lnTo>
                  <a:lnTo>
                    <a:pt x="857745" y="623836"/>
                  </a:lnTo>
                  <a:lnTo>
                    <a:pt x="662851" y="428878"/>
                  </a:lnTo>
                  <a:lnTo>
                    <a:pt x="857745" y="23392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24711" y="8829420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4">
                  <a:moveTo>
                    <a:pt x="623824" y="0"/>
                  </a:moveTo>
                  <a:lnTo>
                    <a:pt x="428878" y="194932"/>
                  </a:lnTo>
                  <a:lnTo>
                    <a:pt x="233933" y="0"/>
                  </a:lnTo>
                  <a:lnTo>
                    <a:pt x="0" y="233921"/>
                  </a:lnTo>
                  <a:lnTo>
                    <a:pt x="194944" y="428878"/>
                  </a:lnTo>
                  <a:lnTo>
                    <a:pt x="0" y="623836"/>
                  </a:lnTo>
                  <a:lnTo>
                    <a:pt x="233933" y="857783"/>
                  </a:lnTo>
                  <a:lnTo>
                    <a:pt x="428878" y="662825"/>
                  </a:lnTo>
                  <a:lnTo>
                    <a:pt x="623824" y="857783"/>
                  </a:lnTo>
                  <a:lnTo>
                    <a:pt x="857757" y="623836"/>
                  </a:lnTo>
                  <a:lnTo>
                    <a:pt x="662813" y="428878"/>
                  </a:lnTo>
                  <a:lnTo>
                    <a:pt x="857757" y="233921"/>
                  </a:lnTo>
                  <a:lnTo>
                    <a:pt x="623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24711" y="8829420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4">
                  <a:moveTo>
                    <a:pt x="857757" y="233921"/>
                  </a:moveTo>
                  <a:lnTo>
                    <a:pt x="623824" y="0"/>
                  </a:lnTo>
                  <a:lnTo>
                    <a:pt x="428878" y="194932"/>
                  </a:lnTo>
                  <a:lnTo>
                    <a:pt x="233933" y="0"/>
                  </a:lnTo>
                  <a:lnTo>
                    <a:pt x="0" y="233921"/>
                  </a:lnTo>
                  <a:lnTo>
                    <a:pt x="194944" y="428878"/>
                  </a:lnTo>
                  <a:lnTo>
                    <a:pt x="0" y="623836"/>
                  </a:lnTo>
                  <a:lnTo>
                    <a:pt x="233933" y="857783"/>
                  </a:lnTo>
                  <a:lnTo>
                    <a:pt x="428878" y="662825"/>
                  </a:lnTo>
                  <a:lnTo>
                    <a:pt x="623824" y="857783"/>
                  </a:lnTo>
                  <a:lnTo>
                    <a:pt x="857757" y="623836"/>
                  </a:lnTo>
                  <a:lnTo>
                    <a:pt x="662813" y="428878"/>
                  </a:lnTo>
                  <a:lnTo>
                    <a:pt x="857757" y="23392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3879" y="3288207"/>
              <a:ext cx="296252" cy="23362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3879" y="4533061"/>
              <a:ext cx="296252" cy="23362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8375" y="1343025"/>
              <a:ext cx="4054094" cy="69284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04877" y="1342897"/>
              <a:ext cx="5715381" cy="66859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7624" y="2102103"/>
              <a:ext cx="2470657" cy="57912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713101" y="3182619"/>
            <a:ext cx="4269740" cy="22510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327660">
              <a:lnSpc>
                <a:spcPts val="2500"/>
              </a:lnSpc>
              <a:spcBef>
                <a:spcPts val="200"/>
              </a:spcBef>
              <a:tabLst>
                <a:tab pos="667385" algn="l"/>
                <a:tab pos="1482725" algn="l"/>
                <a:tab pos="1810385" algn="l"/>
                <a:tab pos="2138045" algn="l"/>
                <a:tab pos="2955290" algn="l"/>
                <a:tab pos="3445510" algn="l"/>
              </a:tabLst>
            </a:pPr>
            <a:r>
              <a:rPr sz="2100" b="1" spc="310" dirty="0">
                <a:latin typeface="Trebuchet MS"/>
                <a:cs typeface="Trebuchet MS"/>
              </a:rPr>
              <a:t>Katsayı</a:t>
            </a:r>
            <a:r>
              <a:rPr sz="2100" b="1" spc="245" dirty="0">
                <a:latin typeface="Trebuchet MS"/>
                <a:cs typeface="Trebuchet MS"/>
              </a:rPr>
              <a:t>,</a:t>
            </a:r>
            <a:r>
              <a:rPr sz="2100" b="1" dirty="0">
                <a:latin typeface="Trebuchet MS"/>
                <a:cs typeface="Trebuchet MS"/>
              </a:rPr>
              <a:t>	</a:t>
            </a:r>
            <a:r>
              <a:rPr sz="2100" b="1" spc="360" dirty="0">
                <a:latin typeface="Trebuchet MS"/>
                <a:cs typeface="Trebuchet MS"/>
              </a:rPr>
              <a:t>bir</a:t>
            </a:r>
            <a:r>
              <a:rPr sz="2100" b="1" dirty="0">
                <a:latin typeface="Trebuchet MS"/>
                <a:cs typeface="Trebuchet MS"/>
              </a:rPr>
              <a:t>	</a:t>
            </a:r>
            <a:r>
              <a:rPr sz="2100" b="1" spc="220" dirty="0">
                <a:latin typeface="Trebuchet MS"/>
                <a:cs typeface="Trebuchet MS"/>
              </a:rPr>
              <a:t>sınavd</a:t>
            </a:r>
            <a:r>
              <a:rPr sz="2100" b="1" spc="250" dirty="0">
                <a:latin typeface="Trebuchet MS"/>
                <a:cs typeface="Trebuchet MS"/>
              </a:rPr>
              <a:t>a</a:t>
            </a:r>
            <a:r>
              <a:rPr sz="2100" b="1" dirty="0">
                <a:latin typeface="Trebuchet MS"/>
                <a:cs typeface="Trebuchet MS"/>
              </a:rPr>
              <a:t>	</a:t>
            </a:r>
            <a:r>
              <a:rPr sz="2100" b="1" spc="125" dirty="0">
                <a:latin typeface="Trebuchet MS"/>
                <a:cs typeface="Trebuchet MS"/>
              </a:rPr>
              <a:t>her  </a:t>
            </a:r>
            <a:r>
              <a:rPr sz="2100" b="1" spc="185" dirty="0">
                <a:latin typeface="Trebuchet MS"/>
                <a:cs typeface="Trebuchet MS"/>
              </a:rPr>
              <a:t>net	</a:t>
            </a:r>
            <a:r>
              <a:rPr sz="2100" b="1" spc="240" dirty="0">
                <a:latin typeface="Trebuchet MS"/>
                <a:cs typeface="Trebuchet MS"/>
              </a:rPr>
              <a:t>başına	</a:t>
            </a:r>
            <a:r>
              <a:rPr sz="2100" b="1" spc="285" dirty="0">
                <a:latin typeface="Trebuchet MS"/>
                <a:cs typeface="Trebuchet MS"/>
              </a:rPr>
              <a:t>alınan	</a:t>
            </a:r>
            <a:r>
              <a:rPr sz="2100" b="1" spc="90" dirty="0">
                <a:latin typeface="Trebuchet MS"/>
                <a:cs typeface="Trebuchet MS"/>
              </a:rPr>
              <a:t>puana </a:t>
            </a:r>
            <a:r>
              <a:rPr sz="2100" b="1" spc="95" dirty="0">
                <a:latin typeface="Trebuchet MS"/>
                <a:cs typeface="Trebuchet MS"/>
              </a:rPr>
              <a:t> </a:t>
            </a:r>
            <a:r>
              <a:rPr sz="2100" b="1" spc="160" dirty="0">
                <a:latin typeface="Trebuchet MS"/>
                <a:cs typeface="Trebuchet MS"/>
              </a:rPr>
              <a:t>denmektedir.</a:t>
            </a:r>
            <a:endParaRPr sz="2100">
              <a:latin typeface="Trebuchet MS"/>
              <a:cs typeface="Trebuchet MS"/>
            </a:endParaRPr>
          </a:p>
          <a:p>
            <a:pPr marL="12700" marR="5080">
              <a:lnSpc>
                <a:spcPts val="2500"/>
              </a:lnSpc>
              <a:spcBef>
                <a:spcPts val="2500"/>
              </a:spcBef>
              <a:tabLst>
                <a:tab pos="1482725" algn="l"/>
                <a:tab pos="1810385" algn="l"/>
                <a:tab pos="3118485" algn="l"/>
              </a:tabLst>
            </a:pPr>
            <a:r>
              <a:rPr sz="2100" b="1" spc="195" dirty="0">
                <a:latin typeface="Trebuchet MS"/>
                <a:cs typeface="Trebuchet MS"/>
              </a:rPr>
              <a:t>LGS’deki	</a:t>
            </a:r>
            <a:r>
              <a:rPr sz="2100" b="1" spc="295" dirty="0">
                <a:latin typeface="Trebuchet MS"/>
                <a:cs typeface="Trebuchet MS"/>
              </a:rPr>
              <a:t>derslerin	</a:t>
            </a:r>
            <a:r>
              <a:rPr sz="2100" b="1" spc="240" dirty="0">
                <a:latin typeface="Trebuchet MS"/>
                <a:cs typeface="Trebuchet MS"/>
              </a:rPr>
              <a:t>kat </a:t>
            </a:r>
            <a:r>
              <a:rPr sz="2100" b="1" spc="245" dirty="0">
                <a:latin typeface="Trebuchet MS"/>
                <a:cs typeface="Trebuchet MS"/>
              </a:rPr>
              <a:t> </a:t>
            </a:r>
            <a:r>
              <a:rPr sz="2100" b="1" spc="395" dirty="0">
                <a:latin typeface="Trebuchet MS"/>
                <a:cs typeface="Trebuchet MS"/>
              </a:rPr>
              <a:t>sayıların</a:t>
            </a:r>
            <a:r>
              <a:rPr sz="2100" b="1" spc="275" dirty="0">
                <a:latin typeface="Trebuchet MS"/>
                <a:cs typeface="Trebuchet MS"/>
              </a:rPr>
              <a:t>ı</a:t>
            </a:r>
            <a:r>
              <a:rPr sz="2100" b="1" dirty="0">
                <a:latin typeface="Trebuchet MS"/>
                <a:cs typeface="Trebuchet MS"/>
              </a:rPr>
              <a:t>	</a:t>
            </a:r>
            <a:r>
              <a:rPr sz="2100" b="1" spc="260" dirty="0">
                <a:latin typeface="Trebuchet MS"/>
                <a:cs typeface="Trebuchet MS"/>
              </a:rPr>
              <a:t>sağdak</a:t>
            </a:r>
            <a:r>
              <a:rPr sz="2100" b="1" spc="155" dirty="0">
                <a:latin typeface="Trebuchet MS"/>
                <a:cs typeface="Trebuchet MS"/>
              </a:rPr>
              <a:t>i</a:t>
            </a:r>
            <a:r>
              <a:rPr sz="2100" b="1" dirty="0">
                <a:latin typeface="Trebuchet MS"/>
                <a:cs typeface="Trebuchet MS"/>
              </a:rPr>
              <a:t>	</a:t>
            </a:r>
            <a:r>
              <a:rPr sz="2100" b="1" spc="204" dirty="0">
                <a:latin typeface="Trebuchet MS"/>
                <a:cs typeface="Trebuchet MS"/>
              </a:rPr>
              <a:t>tabloda  </a:t>
            </a:r>
            <a:r>
              <a:rPr sz="2100" b="1" spc="365" dirty="0">
                <a:latin typeface="Trebuchet MS"/>
                <a:cs typeface="Trebuchet MS"/>
              </a:rPr>
              <a:t>görebilirsiniz.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641330" y="1741297"/>
            <a:ext cx="7646670" cy="6165215"/>
            <a:chOff x="10641330" y="1741297"/>
            <a:chExt cx="7646670" cy="6165215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59726" y="4878197"/>
              <a:ext cx="1360160" cy="36207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13232" y="5292105"/>
              <a:ext cx="1197690" cy="27620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487414" y="4937886"/>
              <a:ext cx="1360201" cy="3622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40874" y="5351859"/>
              <a:ext cx="1197826" cy="27614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03660" y="6706362"/>
              <a:ext cx="1382395" cy="12001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41330" y="4395977"/>
              <a:ext cx="352551" cy="108877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73561" y="2063877"/>
              <a:ext cx="1194816" cy="97432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150211" y="1741297"/>
              <a:ext cx="1521967" cy="89014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275810" y="3547745"/>
              <a:ext cx="1012190" cy="32257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958310" y="3664585"/>
              <a:ext cx="1329690" cy="3225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303246" y="6644512"/>
              <a:ext cx="1216532" cy="8140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5606" y="4903952"/>
            <a:ext cx="955319" cy="9785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8105" y="5017389"/>
            <a:ext cx="942911" cy="9405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4319" y="4714989"/>
            <a:ext cx="3902074" cy="464527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67075" y="2689859"/>
            <a:ext cx="11744325" cy="13417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24760" marR="5080" indent="-2512695">
              <a:lnSpc>
                <a:spcPct val="100800"/>
              </a:lnSpc>
              <a:spcBef>
                <a:spcPts val="55"/>
              </a:spcBef>
              <a:tabLst>
                <a:tab pos="2356485" algn="l"/>
                <a:tab pos="4699000" algn="l"/>
                <a:tab pos="5204460" algn="l"/>
                <a:tab pos="5702935" algn="l"/>
                <a:tab pos="7712709" algn="l"/>
              </a:tabLst>
            </a:pPr>
            <a:r>
              <a:rPr sz="4300" spc="-5" dirty="0"/>
              <a:t>L</a:t>
            </a:r>
            <a:r>
              <a:rPr sz="4300" spc="5" dirty="0"/>
              <a:t>G</a:t>
            </a:r>
            <a:r>
              <a:rPr sz="4300" spc="860" dirty="0"/>
              <a:t>S</a:t>
            </a:r>
            <a:r>
              <a:rPr sz="4300" spc="630" dirty="0"/>
              <a:t>’</a:t>
            </a:r>
            <a:r>
              <a:rPr sz="4300" spc="145" dirty="0"/>
              <a:t>de</a:t>
            </a:r>
            <a:r>
              <a:rPr sz="4300" dirty="0"/>
              <a:t>	</a:t>
            </a:r>
            <a:r>
              <a:rPr sz="4300" spc="390" dirty="0"/>
              <a:t>sa</a:t>
            </a:r>
            <a:r>
              <a:rPr sz="4300" spc="475" dirty="0"/>
              <a:t>d</a:t>
            </a:r>
            <a:r>
              <a:rPr sz="4300" spc="310" dirty="0"/>
              <a:t>e</a:t>
            </a:r>
            <a:r>
              <a:rPr sz="4300" spc="285" dirty="0"/>
              <a:t>c</a:t>
            </a:r>
            <a:r>
              <a:rPr sz="4300" spc="160" dirty="0"/>
              <a:t>e</a:t>
            </a:r>
            <a:r>
              <a:rPr sz="4300" dirty="0"/>
              <a:t>	</a:t>
            </a:r>
            <a:r>
              <a:rPr sz="4300" spc="580" dirty="0"/>
              <a:t>8.</a:t>
            </a:r>
            <a:r>
              <a:rPr sz="4300" dirty="0"/>
              <a:t>	</a:t>
            </a:r>
            <a:r>
              <a:rPr sz="4300" spc="785" dirty="0"/>
              <a:t>s</a:t>
            </a:r>
            <a:r>
              <a:rPr sz="4300" spc="480" dirty="0"/>
              <a:t>ı</a:t>
            </a:r>
            <a:r>
              <a:rPr sz="4300" spc="965" dirty="0"/>
              <a:t>n</a:t>
            </a:r>
            <a:r>
              <a:rPr sz="4300" spc="1195" dirty="0"/>
              <a:t>ıf</a:t>
            </a:r>
            <a:r>
              <a:rPr sz="4300" dirty="0"/>
              <a:t>	</a:t>
            </a:r>
            <a:r>
              <a:rPr sz="4300" spc="185" dirty="0"/>
              <a:t>ko</a:t>
            </a:r>
            <a:r>
              <a:rPr sz="4300" spc="200" dirty="0"/>
              <a:t>n</a:t>
            </a:r>
            <a:r>
              <a:rPr sz="4300" spc="969" dirty="0"/>
              <a:t>u</a:t>
            </a:r>
            <a:r>
              <a:rPr sz="4300" spc="490" dirty="0"/>
              <a:t>l</a:t>
            </a:r>
            <a:r>
              <a:rPr sz="4300" spc="630" dirty="0"/>
              <a:t>a</a:t>
            </a:r>
            <a:r>
              <a:rPr sz="4300" spc="515" dirty="0"/>
              <a:t>r</a:t>
            </a:r>
            <a:r>
              <a:rPr sz="4300" spc="480" dirty="0"/>
              <a:t>ı</a:t>
            </a:r>
            <a:r>
              <a:rPr sz="4300" spc="965" dirty="0"/>
              <a:t>n</a:t>
            </a:r>
            <a:r>
              <a:rPr sz="4300" spc="245" dirty="0"/>
              <a:t>d</a:t>
            </a:r>
            <a:r>
              <a:rPr sz="4300" spc="235" dirty="0"/>
              <a:t>a</a:t>
            </a:r>
            <a:r>
              <a:rPr sz="4300" spc="60" dirty="0"/>
              <a:t>n  </a:t>
            </a:r>
            <a:r>
              <a:rPr sz="4300" spc="625" dirty="0"/>
              <a:t>sorular	</a:t>
            </a:r>
            <a:r>
              <a:rPr sz="4300" spc="520" dirty="0"/>
              <a:t>çıkmaktadır.</a:t>
            </a:r>
            <a:endParaRPr sz="4300" dirty="0"/>
          </a:p>
        </p:txBody>
      </p:sp>
      <p:sp>
        <p:nvSpPr>
          <p:cNvPr id="6" name="object 6"/>
          <p:cNvSpPr txBox="1"/>
          <p:nvPr/>
        </p:nvSpPr>
        <p:spPr>
          <a:xfrm>
            <a:off x="3733800" y="5206936"/>
            <a:ext cx="4952618" cy="1156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433705" algn="l"/>
                <a:tab pos="2390140" algn="l"/>
                <a:tab pos="2824480" algn="l"/>
              </a:tabLst>
            </a:pPr>
            <a:r>
              <a:rPr lang="tr-TR" sz="2800" b="1" spc="70" dirty="0" smtClean="0">
                <a:latin typeface="Trebuchet MS"/>
                <a:cs typeface="Trebuchet MS"/>
              </a:rPr>
              <a:t>3</a:t>
            </a:r>
            <a:r>
              <a:rPr sz="2800" b="1" spc="70" dirty="0">
                <a:latin typeface="Trebuchet MS"/>
                <a:cs typeface="Trebuchet MS"/>
              </a:rPr>
              <a:t>	</a:t>
            </a:r>
            <a:r>
              <a:rPr sz="2800" b="1" spc="195" dirty="0">
                <a:latin typeface="Trebuchet MS"/>
                <a:cs typeface="Trebuchet MS"/>
              </a:rPr>
              <a:t>YANLIŞ	</a:t>
            </a:r>
            <a:r>
              <a:rPr sz="2800" b="1" spc="70" dirty="0">
                <a:latin typeface="Trebuchet MS"/>
                <a:cs typeface="Trebuchet MS"/>
              </a:rPr>
              <a:t>|	</a:t>
            </a:r>
            <a:r>
              <a:rPr lang="tr-TR" sz="2800" b="1" spc="70" dirty="0" smtClean="0">
                <a:latin typeface="Trebuchet MS"/>
                <a:cs typeface="Trebuchet MS"/>
              </a:rPr>
              <a:t>1 </a:t>
            </a:r>
            <a:r>
              <a:rPr sz="2800" b="1" spc="-125" dirty="0" smtClean="0">
                <a:latin typeface="Trebuchet MS"/>
                <a:cs typeface="Trebuchet MS"/>
              </a:rPr>
              <a:t>DOĞRUYU</a:t>
            </a:r>
            <a:endParaRPr sz="2800" dirty="0">
              <a:latin typeface="Trebuchet MS"/>
              <a:cs typeface="Trebuchet MS"/>
            </a:endParaRPr>
          </a:p>
          <a:p>
            <a:pPr marL="6350" algn="ctr">
              <a:lnSpc>
                <a:spcPct val="100000"/>
              </a:lnSpc>
              <a:spcBef>
                <a:spcPts val="2240"/>
              </a:spcBef>
            </a:pPr>
            <a:r>
              <a:rPr sz="2800" b="1" spc="55" dirty="0">
                <a:latin typeface="Trebuchet MS"/>
                <a:cs typeface="Trebuchet MS"/>
              </a:rPr>
              <a:t>GÖTÜRMEKTEDİR.</a:t>
            </a: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27376" y="576516"/>
            <a:ext cx="8883650" cy="83851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764404" y="7533005"/>
            <a:ext cx="5683885" cy="8839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099820" marR="5080" indent="-1087120">
              <a:lnSpc>
                <a:spcPct val="101200"/>
              </a:lnSpc>
              <a:spcBef>
                <a:spcPts val="60"/>
              </a:spcBef>
              <a:tabLst>
                <a:tab pos="1533525" algn="l"/>
                <a:tab pos="3272154" algn="l"/>
                <a:tab pos="4361815" algn="l"/>
              </a:tabLst>
            </a:pPr>
            <a:r>
              <a:rPr sz="2800" b="1" spc="65" dirty="0">
                <a:latin typeface="Trebuchet MS"/>
                <a:cs typeface="Trebuchet MS"/>
              </a:rPr>
              <a:t>Ç</a:t>
            </a:r>
            <a:r>
              <a:rPr sz="2800" b="1" spc="70" dirty="0">
                <a:latin typeface="Trebuchet MS"/>
                <a:cs typeface="Trebuchet MS"/>
              </a:rPr>
              <a:t>o</a:t>
            </a:r>
            <a:r>
              <a:rPr sz="2800" b="1" spc="450" dirty="0">
                <a:latin typeface="Trebuchet MS"/>
                <a:cs typeface="Trebuchet MS"/>
              </a:rPr>
              <a:t>k</a:t>
            </a:r>
            <a:r>
              <a:rPr sz="2800" b="1" spc="335" dirty="0">
                <a:latin typeface="Trebuchet MS"/>
                <a:cs typeface="Trebuchet MS"/>
              </a:rPr>
              <a:t>t</a:t>
            </a:r>
            <a:r>
              <a:rPr sz="2800" b="1" spc="140" dirty="0">
                <a:latin typeface="Trebuchet MS"/>
                <a:cs typeface="Trebuchet MS"/>
              </a:rPr>
              <a:t>an</a:t>
            </a:r>
            <a:r>
              <a:rPr sz="2800" b="1" dirty="0">
                <a:latin typeface="Trebuchet MS"/>
                <a:cs typeface="Trebuchet MS"/>
              </a:rPr>
              <a:t>	</a:t>
            </a:r>
            <a:r>
              <a:rPr sz="2800" b="1" spc="260" dirty="0">
                <a:latin typeface="Trebuchet MS"/>
                <a:cs typeface="Trebuchet MS"/>
              </a:rPr>
              <a:t>s</a:t>
            </a:r>
            <a:r>
              <a:rPr sz="2800" b="1" spc="355" dirty="0">
                <a:latin typeface="Trebuchet MS"/>
                <a:cs typeface="Trebuchet MS"/>
              </a:rPr>
              <a:t>e</a:t>
            </a:r>
            <a:r>
              <a:rPr sz="2800" b="1" spc="-155" dirty="0">
                <a:latin typeface="Trebuchet MS"/>
                <a:cs typeface="Trebuchet MS"/>
              </a:rPr>
              <a:t>ç</a:t>
            </a:r>
            <a:r>
              <a:rPr sz="2800" b="1" spc="-250" dirty="0">
                <a:latin typeface="Trebuchet MS"/>
                <a:cs typeface="Trebuchet MS"/>
              </a:rPr>
              <a:t>m</a:t>
            </a:r>
            <a:r>
              <a:rPr sz="2800" b="1" spc="655" dirty="0">
                <a:latin typeface="Trebuchet MS"/>
                <a:cs typeface="Trebuchet MS"/>
              </a:rPr>
              <a:t>e</a:t>
            </a:r>
            <a:r>
              <a:rPr sz="2800" b="1" spc="345" dirty="0">
                <a:latin typeface="Trebuchet MS"/>
                <a:cs typeface="Trebuchet MS"/>
              </a:rPr>
              <a:t>l</a:t>
            </a:r>
            <a:r>
              <a:rPr sz="2800" b="1" spc="875" dirty="0">
                <a:latin typeface="Trebuchet MS"/>
                <a:cs typeface="Trebuchet MS"/>
              </a:rPr>
              <a:t>i</a:t>
            </a:r>
            <a:r>
              <a:rPr sz="2800" b="1" dirty="0">
                <a:latin typeface="Trebuchet MS"/>
                <a:cs typeface="Trebuchet MS"/>
              </a:rPr>
              <a:t>	</a:t>
            </a:r>
            <a:r>
              <a:rPr sz="2800" b="1" spc="285" dirty="0">
                <a:latin typeface="Trebuchet MS"/>
                <a:cs typeface="Trebuchet MS"/>
              </a:rPr>
              <a:t>t</a:t>
            </a:r>
            <a:r>
              <a:rPr sz="2800" b="1" spc="425" dirty="0">
                <a:latin typeface="Trebuchet MS"/>
                <a:cs typeface="Trebuchet MS"/>
              </a:rPr>
              <a:t>e</a:t>
            </a:r>
            <a:r>
              <a:rPr sz="2800" b="1" spc="555" dirty="0">
                <a:latin typeface="Trebuchet MS"/>
                <a:cs typeface="Trebuchet MS"/>
              </a:rPr>
              <a:t>st</a:t>
            </a:r>
            <a:r>
              <a:rPr sz="2800" b="1" dirty="0">
                <a:latin typeface="Trebuchet MS"/>
                <a:cs typeface="Trebuchet MS"/>
              </a:rPr>
              <a:t>	</a:t>
            </a:r>
            <a:r>
              <a:rPr sz="2800" b="1" spc="665" dirty="0">
                <a:latin typeface="Trebuchet MS"/>
                <a:cs typeface="Trebuchet MS"/>
              </a:rPr>
              <a:t>o</a:t>
            </a:r>
            <a:r>
              <a:rPr sz="2800" b="1" spc="355" dirty="0">
                <a:latin typeface="Trebuchet MS"/>
                <a:cs typeface="Trebuchet MS"/>
              </a:rPr>
              <a:t>l</a:t>
            </a:r>
            <a:r>
              <a:rPr sz="2800" b="1" spc="409" dirty="0">
                <a:latin typeface="Trebuchet MS"/>
                <a:cs typeface="Trebuchet MS"/>
              </a:rPr>
              <a:t>a</a:t>
            </a:r>
            <a:r>
              <a:rPr sz="2800" b="1" spc="335" dirty="0">
                <a:latin typeface="Trebuchet MS"/>
                <a:cs typeface="Trebuchet MS"/>
              </a:rPr>
              <a:t>r</a:t>
            </a:r>
            <a:r>
              <a:rPr sz="2800" b="1" spc="155" dirty="0">
                <a:latin typeface="Trebuchet MS"/>
                <a:cs typeface="Trebuchet MS"/>
              </a:rPr>
              <a:t>ak  </a:t>
            </a:r>
            <a:r>
              <a:rPr sz="2800" b="1" spc="280" dirty="0">
                <a:latin typeface="Trebuchet MS"/>
                <a:cs typeface="Trebuchet MS"/>
              </a:rPr>
              <a:t>uygulanmaktadır.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3494" y="7432471"/>
            <a:ext cx="296252" cy="23362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3494" y="8200313"/>
            <a:ext cx="296252" cy="2336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4413" y="5042661"/>
            <a:ext cx="1595170" cy="16809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79275" y="4816335"/>
            <a:ext cx="4661534" cy="454393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344035" marR="5080" indent="-4331970">
              <a:lnSpc>
                <a:spcPts val="4300"/>
              </a:lnSpc>
              <a:spcBef>
                <a:spcPts val="220"/>
              </a:spcBef>
              <a:tabLst>
                <a:tab pos="1968500" algn="l"/>
                <a:tab pos="3924300" algn="l"/>
                <a:tab pos="4762500" algn="l"/>
                <a:tab pos="6438900" algn="l"/>
                <a:tab pos="10071100" algn="l"/>
              </a:tabLst>
            </a:pPr>
            <a:r>
              <a:rPr spc="240" dirty="0"/>
              <a:t>LGS’d</a:t>
            </a:r>
            <a:r>
              <a:rPr spc="260" dirty="0"/>
              <a:t>e</a:t>
            </a:r>
            <a:r>
              <a:rPr dirty="0"/>
              <a:t>	</a:t>
            </a:r>
            <a:r>
              <a:rPr spc="270" dirty="0"/>
              <a:t>sadec</a:t>
            </a:r>
            <a:r>
              <a:rPr spc="300" dirty="0"/>
              <a:t>e</a:t>
            </a:r>
            <a:r>
              <a:rPr dirty="0"/>
              <a:t>	</a:t>
            </a:r>
            <a:r>
              <a:rPr spc="590" dirty="0"/>
              <a:t>8</a:t>
            </a:r>
            <a:r>
              <a:rPr spc="375" dirty="0"/>
              <a:t>.</a:t>
            </a:r>
            <a:r>
              <a:rPr dirty="0"/>
              <a:t>	</a:t>
            </a:r>
            <a:r>
              <a:rPr spc="780" dirty="0"/>
              <a:t>sını</a:t>
            </a:r>
            <a:r>
              <a:rPr spc="715" dirty="0"/>
              <a:t>f</a:t>
            </a:r>
            <a:r>
              <a:rPr dirty="0"/>
              <a:t>	</a:t>
            </a:r>
            <a:r>
              <a:rPr spc="350" dirty="0"/>
              <a:t>konularında</a:t>
            </a:r>
            <a:r>
              <a:rPr spc="415" dirty="0"/>
              <a:t>n</a:t>
            </a:r>
            <a:r>
              <a:rPr dirty="0"/>
              <a:t>	</a:t>
            </a:r>
            <a:r>
              <a:rPr spc="475" dirty="0"/>
              <a:t>sorular  </a:t>
            </a:r>
            <a:r>
              <a:rPr spc="425" dirty="0"/>
              <a:t>çıkmaktadır.</a:t>
            </a: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27376" y="576516"/>
            <a:ext cx="8883650" cy="83851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15920" y="5501004"/>
            <a:ext cx="807085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95" dirty="0">
                <a:latin typeface="Arial"/>
                <a:cs typeface="Arial"/>
              </a:rPr>
              <a:t>Sınava</a:t>
            </a:r>
            <a:r>
              <a:rPr sz="2650" b="1" spc="10" dirty="0">
                <a:latin typeface="Arial"/>
                <a:cs typeface="Arial"/>
              </a:rPr>
              <a:t> </a:t>
            </a:r>
            <a:r>
              <a:rPr sz="2650" b="1" spc="120" dirty="0">
                <a:latin typeface="Arial"/>
                <a:cs typeface="Arial"/>
              </a:rPr>
              <a:t>katılım</a:t>
            </a:r>
            <a:r>
              <a:rPr sz="2650" b="1" spc="15" dirty="0">
                <a:latin typeface="Arial"/>
                <a:cs typeface="Arial"/>
              </a:rPr>
              <a:t> </a:t>
            </a:r>
            <a:r>
              <a:rPr sz="2650" b="1" spc="65" dirty="0">
                <a:latin typeface="Arial"/>
                <a:cs typeface="Arial"/>
              </a:rPr>
              <a:t>GÖNÜLLÜLÜK</a:t>
            </a:r>
            <a:r>
              <a:rPr sz="2650" b="1" spc="20" dirty="0">
                <a:latin typeface="Arial"/>
                <a:cs typeface="Arial"/>
              </a:rPr>
              <a:t> </a:t>
            </a:r>
            <a:r>
              <a:rPr sz="2650" b="1" spc="90" dirty="0">
                <a:latin typeface="Arial"/>
                <a:cs typeface="Arial"/>
              </a:rPr>
              <a:t>esasına</a:t>
            </a:r>
            <a:r>
              <a:rPr sz="2650" b="1" spc="45" dirty="0">
                <a:latin typeface="Arial"/>
                <a:cs typeface="Arial"/>
              </a:rPr>
              <a:t> </a:t>
            </a:r>
            <a:r>
              <a:rPr sz="2650" b="1" spc="65" dirty="0">
                <a:latin typeface="Arial"/>
                <a:cs typeface="Arial"/>
              </a:rPr>
              <a:t>dayalıdır.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8054" y="7125968"/>
            <a:ext cx="5728716" cy="151579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219"/>
              </a:spcBef>
              <a:tabLst>
                <a:tab pos="1042669" algn="l"/>
                <a:tab pos="2245360" algn="l"/>
                <a:tab pos="3618865" algn="l"/>
                <a:tab pos="4476115" algn="l"/>
              </a:tabLst>
            </a:pPr>
            <a:r>
              <a:rPr sz="2200" b="1" spc="575" dirty="0">
                <a:latin typeface="Trebuchet MS"/>
                <a:cs typeface="Trebuchet MS"/>
              </a:rPr>
              <a:t>S</a:t>
            </a:r>
            <a:r>
              <a:rPr sz="2200" b="1" spc="325" dirty="0">
                <a:latin typeface="Trebuchet MS"/>
                <a:cs typeface="Trebuchet MS"/>
              </a:rPr>
              <a:t>ı</a:t>
            </a:r>
            <a:r>
              <a:rPr sz="2200" b="1" spc="114" dirty="0">
                <a:latin typeface="Trebuchet MS"/>
                <a:cs typeface="Trebuchet MS"/>
              </a:rPr>
              <a:t>n</a:t>
            </a:r>
            <a:r>
              <a:rPr sz="2200" b="1" spc="95" dirty="0">
                <a:latin typeface="Trebuchet MS"/>
                <a:cs typeface="Trebuchet MS"/>
              </a:rPr>
              <a:t>a</a:t>
            </a:r>
            <a:r>
              <a:rPr sz="2200" b="1" spc="185" dirty="0">
                <a:latin typeface="Trebuchet MS"/>
                <a:cs typeface="Trebuchet MS"/>
              </a:rPr>
              <a:t>v</a:t>
            </a:r>
            <a:r>
              <a:rPr sz="2200" b="1" dirty="0">
                <a:latin typeface="Trebuchet MS"/>
                <a:cs typeface="Trebuchet MS"/>
              </a:rPr>
              <a:t>	</a:t>
            </a:r>
            <a:r>
              <a:rPr sz="2200" b="1" spc="150" dirty="0">
                <a:latin typeface="Trebuchet MS"/>
                <a:cs typeface="Trebuchet MS"/>
              </a:rPr>
              <a:t>ç</a:t>
            </a:r>
            <a:r>
              <a:rPr sz="2200" b="1" spc="155" dirty="0">
                <a:latin typeface="Trebuchet MS"/>
                <a:cs typeface="Trebuchet MS"/>
              </a:rPr>
              <a:t>o</a:t>
            </a:r>
            <a:r>
              <a:rPr sz="2200" b="1" spc="355" dirty="0">
                <a:latin typeface="Trebuchet MS"/>
                <a:cs typeface="Trebuchet MS"/>
              </a:rPr>
              <a:t>k</a:t>
            </a:r>
            <a:r>
              <a:rPr sz="2200" b="1" spc="245" dirty="0">
                <a:latin typeface="Trebuchet MS"/>
                <a:cs typeface="Trebuchet MS"/>
              </a:rPr>
              <a:t>t</a:t>
            </a:r>
            <a:r>
              <a:rPr sz="2200" b="1" spc="110" dirty="0">
                <a:latin typeface="Trebuchet MS"/>
                <a:cs typeface="Trebuchet MS"/>
              </a:rPr>
              <a:t>an</a:t>
            </a:r>
            <a:r>
              <a:rPr sz="2200" b="1" dirty="0">
                <a:latin typeface="Trebuchet MS"/>
                <a:cs typeface="Trebuchet MS"/>
              </a:rPr>
              <a:t>	</a:t>
            </a:r>
            <a:r>
              <a:rPr sz="2200" b="1" spc="204" dirty="0">
                <a:latin typeface="Trebuchet MS"/>
                <a:cs typeface="Trebuchet MS"/>
              </a:rPr>
              <a:t>s</a:t>
            </a:r>
            <a:r>
              <a:rPr sz="2200" b="1" spc="260" dirty="0">
                <a:latin typeface="Trebuchet MS"/>
                <a:cs typeface="Trebuchet MS"/>
              </a:rPr>
              <a:t>e</a:t>
            </a:r>
            <a:r>
              <a:rPr sz="2200" b="1" spc="-125" dirty="0">
                <a:latin typeface="Trebuchet MS"/>
                <a:cs typeface="Trebuchet MS"/>
              </a:rPr>
              <a:t>ç</a:t>
            </a:r>
            <a:r>
              <a:rPr sz="2200" b="1" spc="-215" dirty="0">
                <a:latin typeface="Trebuchet MS"/>
                <a:cs typeface="Trebuchet MS"/>
              </a:rPr>
              <a:t>m</a:t>
            </a:r>
            <a:r>
              <a:rPr sz="2200" b="1" spc="515" dirty="0">
                <a:latin typeface="Trebuchet MS"/>
                <a:cs typeface="Trebuchet MS"/>
              </a:rPr>
              <a:t>e</a:t>
            </a:r>
            <a:r>
              <a:rPr sz="2200" b="1" spc="250" dirty="0">
                <a:latin typeface="Trebuchet MS"/>
                <a:cs typeface="Trebuchet MS"/>
              </a:rPr>
              <a:t>l</a:t>
            </a:r>
            <a:r>
              <a:rPr sz="2200" b="1" spc="690" dirty="0">
                <a:latin typeface="Trebuchet MS"/>
                <a:cs typeface="Trebuchet MS"/>
              </a:rPr>
              <a:t>i</a:t>
            </a:r>
            <a:r>
              <a:rPr sz="2200" b="1" dirty="0">
                <a:latin typeface="Trebuchet MS"/>
                <a:cs typeface="Trebuchet MS"/>
              </a:rPr>
              <a:t>	</a:t>
            </a:r>
            <a:r>
              <a:rPr sz="2200" b="1" spc="225" dirty="0">
                <a:latin typeface="Trebuchet MS"/>
                <a:cs typeface="Trebuchet MS"/>
              </a:rPr>
              <a:t>t</a:t>
            </a:r>
            <a:r>
              <a:rPr sz="2200" b="1" spc="315" dirty="0">
                <a:latin typeface="Trebuchet MS"/>
                <a:cs typeface="Trebuchet MS"/>
              </a:rPr>
              <a:t>e</a:t>
            </a:r>
            <a:r>
              <a:rPr sz="2200" b="1" spc="434" dirty="0">
                <a:latin typeface="Trebuchet MS"/>
                <a:cs typeface="Trebuchet MS"/>
              </a:rPr>
              <a:t>st</a:t>
            </a:r>
            <a:r>
              <a:rPr sz="2200" b="1" dirty="0">
                <a:latin typeface="Trebuchet MS"/>
                <a:cs typeface="Trebuchet MS"/>
              </a:rPr>
              <a:t>	</a:t>
            </a:r>
            <a:r>
              <a:rPr sz="2200" b="1" spc="525" dirty="0">
                <a:latin typeface="Trebuchet MS"/>
                <a:cs typeface="Trebuchet MS"/>
              </a:rPr>
              <a:t>o</a:t>
            </a:r>
            <a:r>
              <a:rPr sz="2200" b="1" spc="260" dirty="0">
                <a:latin typeface="Trebuchet MS"/>
                <a:cs typeface="Trebuchet MS"/>
              </a:rPr>
              <a:t>l</a:t>
            </a:r>
            <a:r>
              <a:rPr sz="2200" b="1" spc="320" dirty="0">
                <a:latin typeface="Trebuchet MS"/>
                <a:cs typeface="Trebuchet MS"/>
              </a:rPr>
              <a:t>a</a:t>
            </a:r>
            <a:r>
              <a:rPr sz="2200" b="1" spc="245" dirty="0">
                <a:latin typeface="Trebuchet MS"/>
                <a:cs typeface="Trebuchet MS"/>
              </a:rPr>
              <a:t>r</a:t>
            </a:r>
            <a:r>
              <a:rPr sz="2200" b="1" spc="120" dirty="0">
                <a:latin typeface="Trebuchet MS"/>
                <a:cs typeface="Trebuchet MS"/>
              </a:rPr>
              <a:t>ak  </a:t>
            </a:r>
            <a:r>
              <a:rPr sz="2200" b="1" spc="215" dirty="0">
                <a:latin typeface="Trebuchet MS"/>
                <a:cs typeface="Trebuchet MS"/>
              </a:rPr>
              <a:t>uygulanmaktadır.</a:t>
            </a:r>
            <a:endParaRPr sz="2200" dirty="0">
              <a:latin typeface="Trebuchet MS"/>
              <a:cs typeface="Trebuchet MS"/>
            </a:endParaRPr>
          </a:p>
          <a:p>
            <a:pPr marL="12700" marR="692150">
              <a:lnSpc>
                <a:spcPts val="2600"/>
              </a:lnSpc>
              <a:spcBef>
                <a:spcPts val="1155"/>
              </a:spcBef>
              <a:tabLst>
                <a:tab pos="1384935" algn="l"/>
                <a:tab pos="2414905" algn="l"/>
                <a:tab pos="3444875" algn="l"/>
                <a:tab pos="3788410" algn="l"/>
              </a:tabLst>
            </a:pPr>
            <a:r>
              <a:rPr sz="2200" b="1" spc="-55" dirty="0">
                <a:latin typeface="Trebuchet MS"/>
                <a:cs typeface="Trebuchet MS"/>
              </a:rPr>
              <a:t>A</a:t>
            </a:r>
            <a:r>
              <a:rPr sz="2200" b="1" spc="525" dirty="0">
                <a:latin typeface="Trebuchet MS"/>
                <a:cs typeface="Trebuchet MS"/>
              </a:rPr>
              <a:t>-</a:t>
            </a:r>
            <a:r>
              <a:rPr sz="2200" b="1" spc="25" dirty="0">
                <a:latin typeface="Trebuchet MS"/>
                <a:cs typeface="Trebuchet MS"/>
              </a:rPr>
              <a:t>B</a:t>
            </a:r>
            <a:r>
              <a:rPr sz="2200" b="1" spc="525" dirty="0">
                <a:latin typeface="Trebuchet MS"/>
                <a:cs typeface="Trebuchet MS"/>
              </a:rPr>
              <a:t>-</a:t>
            </a:r>
            <a:r>
              <a:rPr sz="2200" b="1" spc="-10" dirty="0">
                <a:latin typeface="Trebuchet MS"/>
                <a:cs typeface="Trebuchet MS"/>
              </a:rPr>
              <a:t>C</a:t>
            </a:r>
            <a:r>
              <a:rPr sz="2200" b="1" spc="525" dirty="0">
                <a:latin typeface="Trebuchet MS"/>
                <a:cs typeface="Trebuchet MS"/>
              </a:rPr>
              <a:t>-</a:t>
            </a:r>
            <a:r>
              <a:rPr sz="2200" b="1" spc="-70" dirty="0">
                <a:latin typeface="Trebuchet MS"/>
                <a:cs typeface="Trebuchet MS"/>
              </a:rPr>
              <a:t>D</a:t>
            </a:r>
            <a:r>
              <a:rPr sz="2200" b="1" dirty="0">
                <a:latin typeface="Trebuchet MS"/>
                <a:cs typeface="Trebuchet MS"/>
              </a:rPr>
              <a:t>	</a:t>
            </a:r>
            <a:r>
              <a:rPr sz="2200" b="1" spc="525" dirty="0">
                <a:latin typeface="Trebuchet MS"/>
                <a:cs typeface="Trebuchet MS"/>
              </a:rPr>
              <a:t>o</a:t>
            </a:r>
            <a:r>
              <a:rPr sz="2200" b="1" spc="260" dirty="0">
                <a:latin typeface="Trebuchet MS"/>
                <a:cs typeface="Trebuchet MS"/>
              </a:rPr>
              <a:t>l</a:t>
            </a:r>
            <a:r>
              <a:rPr sz="2200" b="1" spc="-229" dirty="0">
                <a:latin typeface="Trebuchet MS"/>
                <a:cs typeface="Trebuchet MS"/>
              </a:rPr>
              <a:t>m</a:t>
            </a:r>
            <a:r>
              <a:rPr sz="2200" b="1" spc="-155" dirty="0">
                <a:latin typeface="Trebuchet MS"/>
                <a:cs typeface="Trebuchet MS"/>
              </a:rPr>
              <a:t>a</a:t>
            </a:r>
            <a:r>
              <a:rPr sz="2200" b="1" spc="140" dirty="0">
                <a:latin typeface="Trebuchet MS"/>
                <a:cs typeface="Trebuchet MS"/>
              </a:rPr>
              <a:t>k</a:t>
            </a:r>
            <a:r>
              <a:rPr sz="2200" b="1" dirty="0">
                <a:latin typeface="Trebuchet MS"/>
                <a:cs typeface="Trebuchet MS"/>
              </a:rPr>
              <a:t>	</a:t>
            </a:r>
            <a:r>
              <a:rPr sz="2200" b="1" spc="120" dirty="0" err="1" smtClean="0">
                <a:latin typeface="Trebuchet MS"/>
                <a:cs typeface="Trebuchet MS"/>
              </a:rPr>
              <a:t>ü</a:t>
            </a:r>
            <a:r>
              <a:rPr sz="2200" b="1" spc="95" dirty="0" err="1" smtClean="0">
                <a:latin typeface="Trebuchet MS"/>
                <a:cs typeface="Trebuchet MS"/>
              </a:rPr>
              <a:t>z</a:t>
            </a:r>
            <a:r>
              <a:rPr sz="2200" b="1" spc="280" dirty="0" err="1" smtClean="0">
                <a:latin typeface="Trebuchet MS"/>
                <a:cs typeface="Trebuchet MS"/>
              </a:rPr>
              <a:t>e</a:t>
            </a:r>
            <a:r>
              <a:rPr sz="2200" b="1" spc="195" dirty="0" err="1" smtClean="0">
                <a:latin typeface="Trebuchet MS"/>
                <a:cs typeface="Trebuchet MS"/>
              </a:rPr>
              <a:t>r</a:t>
            </a:r>
            <a:r>
              <a:rPr sz="2200" b="1" spc="80" dirty="0" err="1" smtClean="0">
                <a:latin typeface="Trebuchet MS"/>
                <a:cs typeface="Trebuchet MS"/>
              </a:rPr>
              <a:t>e</a:t>
            </a:r>
            <a:r>
              <a:rPr lang="tr-TR" sz="2200" b="1" dirty="0">
                <a:latin typeface="Trebuchet MS"/>
                <a:cs typeface="Trebuchet MS"/>
              </a:rPr>
              <a:t> </a:t>
            </a:r>
            <a:r>
              <a:rPr lang="tr-TR" sz="2200" b="1" dirty="0" smtClean="0">
                <a:latin typeface="+mj-lt"/>
                <a:cs typeface="Trebuchet MS"/>
              </a:rPr>
              <a:t>4 şıktan oluşmaktadır.</a:t>
            </a:r>
            <a:endParaRPr sz="2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7237" y="2804160"/>
            <a:ext cx="17431385" cy="7482840"/>
            <a:chOff x="857237" y="2804160"/>
            <a:chExt cx="17431385" cy="7482840"/>
          </a:xfrm>
        </p:grpSpPr>
        <p:sp>
          <p:nvSpPr>
            <p:cNvPr id="3" name="object 3"/>
            <p:cNvSpPr/>
            <p:nvPr/>
          </p:nvSpPr>
          <p:spPr>
            <a:xfrm>
              <a:off x="857237" y="2804159"/>
              <a:ext cx="17430750" cy="7482840"/>
            </a:xfrm>
            <a:custGeom>
              <a:avLst/>
              <a:gdLst/>
              <a:ahLst/>
              <a:cxnLst/>
              <a:rect l="l" t="t" r="r" b="b"/>
              <a:pathLst>
                <a:path w="17430750" h="7482840">
                  <a:moveTo>
                    <a:pt x="2654693" y="217678"/>
                  </a:moveTo>
                  <a:lnTo>
                    <a:pt x="2514993" y="217678"/>
                  </a:lnTo>
                  <a:lnTo>
                    <a:pt x="2514993" y="3917569"/>
                  </a:lnTo>
                  <a:lnTo>
                    <a:pt x="2654693" y="3917569"/>
                  </a:lnTo>
                  <a:lnTo>
                    <a:pt x="2654693" y="217678"/>
                  </a:lnTo>
                  <a:close/>
                </a:path>
                <a:path w="17430750" h="7482840">
                  <a:moveTo>
                    <a:pt x="5169674" y="217678"/>
                  </a:moveTo>
                  <a:lnTo>
                    <a:pt x="5029847" y="217678"/>
                  </a:lnTo>
                  <a:lnTo>
                    <a:pt x="5029847" y="3917569"/>
                  </a:lnTo>
                  <a:lnTo>
                    <a:pt x="5169674" y="3917569"/>
                  </a:lnTo>
                  <a:lnTo>
                    <a:pt x="5169674" y="217678"/>
                  </a:lnTo>
                  <a:close/>
                </a:path>
                <a:path w="17430750" h="7482840">
                  <a:moveTo>
                    <a:pt x="7684529" y="217678"/>
                  </a:moveTo>
                  <a:lnTo>
                    <a:pt x="7544829" y="217678"/>
                  </a:lnTo>
                  <a:lnTo>
                    <a:pt x="7544829" y="3917569"/>
                  </a:lnTo>
                  <a:lnTo>
                    <a:pt x="7684529" y="3917569"/>
                  </a:lnTo>
                  <a:lnTo>
                    <a:pt x="7684529" y="217678"/>
                  </a:lnTo>
                  <a:close/>
                </a:path>
                <a:path w="17430750" h="7482840">
                  <a:moveTo>
                    <a:pt x="8335277" y="217678"/>
                  </a:moveTo>
                  <a:lnTo>
                    <a:pt x="8195577" y="217678"/>
                  </a:lnTo>
                  <a:lnTo>
                    <a:pt x="8195577" y="3917569"/>
                  </a:lnTo>
                  <a:lnTo>
                    <a:pt x="8335277" y="3917569"/>
                  </a:lnTo>
                  <a:lnTo>
                    <a:pt x="8335277" y="217678"/>
                  </a:lnTo>
                  <a:close/>
                </a:path>
                <a:path w="17430750" h="7482840">
                  <a:moveTo>
                    <a:pt x="10199510" y="217678"/>
                  </a:moveTo>
                  <a:lnTo>
                    <a:pt x="10059810" y="217678"/>
                  </a:lnTo>
                  <a:lnTo>
                    <a:pt x="10059810" y="3917569"/>
                  </a:lnTo>
                  <a:lnTo>
                    <a:pt x="10199510" y="3917569"/>
                  </a:lnTo>
                  <a:lnTo>
                    <a:pt x="10199510" y="217678"/>
                  </a:lnTo>
                  <a:close/>
                </a:path>
                <a:path w="17430750" h="7482840">
                  <a:moveTo>
                    <a:pt x="10850258" y="217678"/>
                  </a:moveTo>
                  <a:lnTo>
                    <a:pt x="10710558" y="217678"/>
                  </a:lnTo>
                  <a:lnTo>
                    <a:pt x="10710558" y="3917569"/>
                  </a:lnTo>
                  <a:lnTo>
                    <a:pt x="10850258" y="3917569"/>
                  </a:lnTo>
                  <a:lnTo>
                    <a:pt x="10850258" y="217678"/>
                  </a:lnTo>
                  <a:close/>
                </a:path>
                <a:path w="17430750" h="7482840">
                  <a:moveTo>
                    <a:pt x="13365239" y="217678"/>
                  </a:moveTo>
                  <a:lnTo>
                    <a:pt x="13225539" y="217678"/>
                  </a:lnTo>
                  <a:lnTo>
                    <a:pt x="13225539" y="3917569"/>
                  </a:lnTo>
                  <a:lnTo>
                    <a:pt x="13365239" y="3917569"/>
                  </a:lnTo>
                  <a:lnTo>
                    <a:pt x="13365239" y="217678"/>
                  </a:lnTo>
                  <a:close/>
                </a:path>
                <a:path w="17430750" h="7482840">
                  <a:moveTo>
                    <a:pt x="14015098" y="217678"/>
                  </a:moveTo>
                  <a:lnTo>
                    <a:pt x="13875398" y="217678"/>
                  </a:lnTo>
                  <a:lnTo>
                    <a:pt x="13875398" y="3917581"/>
                  </a:lnTo>
                  <a:lnTo>
                    <a:pt x="14015098" y="3917581"/>
                  </a:lnTo>
                  <a:lnTo>
                    <a:pt x="14015098" y="217678"/>
                  </a:lnTo>
                  <a:close/>
                </a:path>
                <a:path w="17430750" h="7482840">
                  <a:moveTo>
                    <a:pt x="15880093" y="217678"/>
                  </a:moveTo>
                  <a:lnTo>
                    <a:pt x="15740393" y="217678"/>
                  </a:lnTo>
                  <a:lnTo>
                    <a:pt x="15740393" y="3917569"/>
                  </a:lnTo>
                  <a:lnTo>
                    <a:pt x="15880093" y="3917569"/>
                  </a:lnTo>
                  <a:lnTo>
                    <a:pt x="15880093" y="217678"/>
                  </a:lnTo>
                  <a:close/>
                </a:path>
                <a:path w="17430750" h="7482840">
                  <a:moveTo>
                    <a:pt x="16530079" y="217678"/>
                  </a:moveTo>
                  <a:lnTo>
                    <a:pt x="16390379" y="217678"/>
                  </a:lnTo>
                  <a:lnTo>
                    <a:pt x="16390379" y="3917581"/>
                  </a:lnTo>
                  <a:lnTo>
                    <a:pt x="16530079" y="3917581"/>
                  </a:lnTo>
                  <a:lnTo>
                    <a:pt x="16530079" y="217678"/>
                  </a:lnTo>
                  <a:close/>
                </a:path>
                <a:path w="17430750" h="7482840">
                  <a:moveTo>
                    <a:pt x="17430750" y="0"/>
                  </a:moveTo>
                  <a:lnTo>
                    <a:pt x="12644641" y="0"/>
                  </a:lnTo>
                  <a:lnTo>
                    <a:pt x="11360417" y="0"/>
                  </a:lnTo>
                  <a:lnTo>
                    <a:pt x="11360417" y="217170"/>
                  </a:lnTo>
                  <a:lnTo>
                    <a:pt x="11360417" y="3917950"/>
                  </a:lnTo>
                  <a:lnTo>
                    <a:pt x="5820422" y="3917950"/>
                  </a:lnTo>
                  <a:lnTo>
                    <a:pt x="5820422" y="217170"/>
                  </a:lnTo>
                  <a:lnTo>
                    <a:pt x="11360417" y="217170"/>
                  </a:lnTo>
                  <a:lnTo>
                    <a:pt x="11360417" y="0"/>
                  </a:lnTo>
                  <a:lnTo>
                    <a:pt x="5750433" y="0"/>
                  </a:lnTo>
                  <a:lnTo>
                    <a:pt x="5680583" y="0"/>
                  </a:lnTo>
                  <a:lnTo>
                    <a:pt x="5680583" y="217170"/>
                  </a:lnTo>
                  <a:lnTo>
                    <a:pt x="5680583" y="3917950"/>
                  </a:lnTo>
                  <a:lnTo>
                    <a:pt x="139725" y="3917950"/>
                  </a:lnTo>
                  <a:lnTo>
                    <a:pt x="139725" y="217170"/>
                  </a:lnTo>
                  <a:lnTo>
                    <a:pt x="5680583" y="217170"/>
                  </a:lnTo>
                  <a:lnTo>
                    <a:pt x="5680583" y="0"/>
                  </a:lnTo>
                  <a:lnTo>
                    <a:pt x="69862" y="0"/>
                  </a:lnTo>
                  <a:lnTo>
                    <a:pt x="69862" y="109220"/>
                  </a:lnTo>
                  <a:lnTo>
                    <a:pt x="0" y="109220"/>
                  </a:lnTo>
                  <a:lnTo>
                    <a:pt x="0" y="217170"/>
                  </a:lnTo>
                  <a:lnTo>
                    <a:pt x="0" y="3917950"/>
                  </a:lnTo>
                  <a:lnTo>
                    <a:pt x="0" y="4135120"/>
                  </a:lnTo>
                  <a:lnTo>
                    <a:pt x="0" y="7482840"/>
                  </a:lnTo>
                  <a:lnTo>
                    <a:pt x="139725" y="7482840"/>
                  </a:lnTo>
                  <a:lnTo>
                    <a:pt x="139725" y="4135120"/>
                  </a:lnTo>
                  <a:lnTo>
                    <a:pt x="2514993" y="4135120"/>
                  </a:lnTo>
                  <a:lnTo>
                    <a:pt x="2514993" y="7482840"/>
                  </a:lnTo>
                  <a:lnTo>
                    <a:pt x="2654693" y="7482840"/>
                  </a:lnTo>
                  <a:lnTo>
                    <a:pt x="2654693" y="4135120"/>
                  </a:lnTo>
                  <a:lnTo>
                    <a:pt x="5029847" y="4135120"/>
                  </a:lnTo>
                  <a:lnTo>
                    <a:pt x="5029847" y="7482840"/>
                  </a:lnTo>
                  <a:lnTo>
                    <a:pt x="5169674" y="7482840"/>
                  </a:lnTo>
                  <a:lnTo>
                    <a:pt x="5169674" y="4135120"/>
                  </a:lnTo>
                  <a:lnTo>
                    <a:pt x="5680583" y="4135120"/>
                  </a:lnTo>
                  <a:lnTo>
                    <a:pt x="5680583" y="7482840"/>
                  </a:lnTo>
                  <a:lnTo>
                    <a:pt x="5820422" y="7482840"/>
                  </a:lnTo>
                  <a:lnTo>
                    <a:pt x="5820422" y="4135120"/>
                  </a:lnTo>
                  <a:lnTo>
                    <a:pt x="7544829" y="4135120"/>
                  </a:lnTo>
                  <a:lnTo>
                    <a:pt x="7544829" y="7482840"/>
                  </a:lnTo>
                  <a:lnTo>
                    <a:pt x="7684529" y="7482840"/>
                  </a:lnTo>
                  <a:lnTo>
                    <a:pt x="7684529" y="4135120"/>
                  </a:lnTo>
                  <a:lnTo>
                    <a:pt x="8195577" y="4135120"/>
                  </a:lnTo>
                  <a:lnTo>
                    <a:pt x="8195577" y="7482840"/>
                  </a:lnTo>
                  <a:lnTo>
                    <a:pt x="8335277" y="7482840"/>
                  </a:lnTo>
                  <a:lnTo>
                    <a:pt x="8335277" y="4135120"/>
                  </a:lnTo>
                  <a:lnTo>
                    <a:pt x="10059810" y="4135120"/>
                  </a:lnTo>
                  <a:lnTo>
                    <a:pt x="10059810" y="7482840"/>
                  </a:lnTo>
                  <a:lnTo>
                    <a:pt x="10199510" y="7482840"/>
                  </a:lnTo>
                  <a:lnTo>
                    <a:pt x="10199510" y="4135120"/>
                  </a:lnTo>
                  <a:lnTo>
                    <a:pt x="10710558" y="4135120"/>
                  </a:lnTo>
                  <a:lnTo>
                    <a:pt x="10710558" y="7482840"/>
                  </a:lnTo>
                  <a:lnTo>
                    <a:pt x="10850258" y="7482840"/>
                  </a:lnTo>
                  <a:lnTo>
                    <a:pt x="10850258" y="4135120"/>
                  </a:lnTo>
                  <a:lnTo>
                    <a:pt x="11360417" y="4135120"/>
                  </a:lnTo>
                  <a:lnTo>
                    <a:pt x="11360417" y="7482840"/>
                  </a:lnTo>
                  <a:lnTo>
                    <a:pt x="11500117" y="7482840"/>
                  </a:lnTo>
                  <a:lnTo>
                    <a:pt x="11500117" y="4135120"/>
                  </a:lnTo>
                  <a:lnTo>
                    <a:pt x="12644641" y="4135120"/>
                  </a:lnTo>
                  <a:lnTo>
                    <a:pt x="13225539" y="4135120"/>
                  </a:lnTo>
                  <a:lnTo>
                    <a:pt x="13225539" y="7482840"/>
                  </a:lnTo>
                  <a:lnTo>
                    <a:pt x="13365239" y="7482840"/>
                  </a:lnTo>
                  <a:lnTo>
                    <a:pt x="13365239" y="4135120"/>
                  </a:lnTo>
                  <a:lnTo>
                    <a:pt x="13875398" y="4135120"/>
                  </a:lnTo>
                  <a:lnTo>
                    <a:pt x="13875398" y="7482840"/>
                  </a:lnTo>
                  <a:lnTo>
                    <a:pt x="14015098" y="7482840"/>
                  </a:lnTo>
                  <a:lnTo>
                    <a:pt x="14015098" y="4135120"/>
                  </a:lnTo>
                  <a:lnTo>
                    <a:pt x="15740393" y="4135120"/>
                  </a:lnTo>
                  <a:lnTo>
                    <a:pt x="15740393" y="7482840"/>
                  </a:lnTo>
                  <a:lnTo>
                    <a:pt x="15880093" y="7482840"/>
                  </a:lnTo>
                  <a:lnTo>
                    <a:pt x="15880093" y="4135120"/>
                  </a:lnTo>
                  <a:lnTo>
                    <a:pt x="16390379" y="4135120"/>
                  </a:lnTo>
                  <a:lnTo>
                    <a:pt x="16390379" y="7482840"/>
                  </a:lnTo>
                  <a:lnTo>
                    <a:pt x="16530079" y="7482840"/>
                  </a:lnTo>
                  <a:lnTo>
                    <a:pt x="16530079" y="4135120"/>
                  </a:lnTo>
                  <a:lnTo>
                    <a:pt x="17430750" y="4135120"/>
                  </a:lnTo>
                  <a:lnTo>
                    <a:pt x="17430750" y="3917950"/>
                  </a:lnTo>
                  <a:lnTo>
                    <a:pt x="12644641" y="3917950"/>
                  </a:lnTo>
                  <a:lnTo>
                    <a:pt x="11500117" y="3917950"/>
                  </a:lnTo>
                  <a:lnTo>
                    <a:pt x="11500117" y="217170"/>
                  </a:lnTo>
                  <a:lnTo>
                    <a:pt x="12644641" y="217170"/>
                  </a:lnTo>
                  <a:lnTo>
                    <a:pt x="17430750" y="217170"/>
                  </a:lnTo>
                  <a:lnTo>
                    <a:pt x="17430750" y="109220"/>
                  </a:lnTo>
                  <a:lnTo>
                    <a:pt x="17430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41373" y="3325241"/>
              <a:ext cx="4244975" cy="5629910"/>
            </a:xfrm>
            <a:custGeom>
              <a:avLst/>
              <a:gdLst/>
              <a:ahLst/>
              <a:cxnLst/>
              <a:rect l="l" t="t" r="r" b="b"/>
              <a:pathLst>
                <a:path w="4244975" h="5629909">
                  <a:moveTo>
                    <a:pt x="4041266" y="0"/>
                  </a:moveTo>
                  <a:lnTo>
                    <a:pt x="203453" y="0"/>
                  </a:lnTo>
                  <a:lnTo>
                    <a:pt x="156794" y="5378"/>
                  </a:lnTo>
                  <a:lnTo>
                    <a:pt x="113966" y="20699"/>
                  </a:lnTo>
                  <a:lnTo>
                    <a:pt x="76191" y="44736"/>
                  </a:lnTo>
                  <a:lnTo>
                    <a:pt x="44686" y="76268"/>
                  </a:lnTo>
                  <a:lnTo>
                    <a:pt x="20673" y="114068"/>
                  </a:lnTo>
                  <a:lnTo>
                    <a:pt x="5371" y="156914"/>
                  </a:lnTo>
                  <a:lnTo>
                    <a:pt x="0" y="203580"/>
                  </a:lnTo>
                  <a:lnTo>
                    <a:pt x="0" y="5425947"/>
                  </a:lnTo>
                  <a:lnTo>
                    <a:pt x="5371" y="5472654"/>
                  </a:lnTo>
                  <a:lnTo>
                    <a:pt x="20673" y="5515515"/>
                  </a:lnTo>
                  <a:lnTo>
                    <a:pt x="44686" y="5553314"/>
                  </a:lnTo>
                  <a:lnTo>
                    <a:pt x="76191" y="5584832"/>
                  </a:lnTo>
                  <a:lnTo>
                    <a:pt x="113966" y="5608852"/>
                  </a:lnTo>
                  <a:lnTo>
                    <a:pt x="156794" y="5624156"/>
                  </a:lnTo>
                  <a:lnTo>
                    <a:pt x="203453" y="5629529"/>
                  </a:lnTo>
                  <a:lnTo>
                    <a:pt x="4041266" y="5629529"/>
                  </a:lnTo>
                  <a:lnTo>
                    <a:pt x="4081164" y="5625580"/>
                  </a:lnTo>
                  <a:lnTo>
                    <a:pt x="4119181" y="5614034"/>
                  </a:lnTo>
                  <a:lnTo>
                    <a:pt x="4154245" y="5595346"/>
                  </a:lnTo>
                  <a:lnTo>
                    <a:pt x="4185285" y="5569965"/>
                  </a:lnTo>
                  <a:lnTo>
                    <a:pt x="4210665" y="5538926"/>
                  </a:lnTo>
                  <a:lnTo>
                    <a:pt x="4229354" y="5503862"/>
                  </a:lnTo>
                  <a:lnTo>
                    <a:pt x="4240899" y="5465845"/>
                  </a:lnTo>
                  <a:lnTo>
                    <a:pt x="4244848" y="5425947"/>
                  </a:lnTo>
                  <a:lnTo>
                    <a:pt x="4244848" y="203580"/>
                  </a:lnTo>
                  <a:lnTo>
                    <a:pt x="4239469" y="156914"/>
                  </a:lnTo>
                  <a:lnTo>
                    <a:pt x="4224148" y="114068"/>
                  </a:lnTo>
                  <a:lnTo>
                    <a:pt x="4200111" y="76268"/>
                  </a:lnTo>
                  <a:lnTo>
                    <a:pt x="4168579" y="44736"/>
                  </a:lnTo>
                  <a:lnTo>
                    <a:pt x="4130779" y="20699"/>
                  </a:lnTo>
                  <a:lnTo>
                    <a:pt x="4087933" y="5378"/>
                  </a:lnTo>
                  <a:lnTo>
                    <a:pt x="4041266" y="0"/>
                  </a:lnTo>
                  <a:close/>
                </a:path>
              </a:pathLst>
            </a:custGeom>
            <a:solidFill>
              <a:srgbClr val="FCD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41373" y="3325241"/>
              <a:ext cx="4244975" cy="5629910"/>
            </a:xfrm>
            <a:custGeom>
              <a:avLst/>
              <a:gdLst/>
              <a:ahLst/>
              <a:cxnLst/>
              <a:rect l="l" t="t" r="r" b="b"/>
              <a:pathLst>
                <a:path w="4244975" h="5629909">
                  <a:moveTo>
                    <a:pt x="203453" y="0"/>
                  </a:moveTo>
                  <a:lnTo>
                    <a:pt x="4041266" y="0"/>
                  </a:lnTo>
                  <a:lnTo>
                    <a:pt x="4087933" y="5378"/>
                  </a:lnTo>
                  <a:lnTo>
                    <a:pt x="4130779" y="20699"/>
                  </a:lnTo>
                  <a:lnTo>
                    <a:pt x="4168579" y="44736"/>
                  </a:lnTo>
                  <a:lnTo>
                    <a:pt x="4200111" y="76268"/>
                  </a:lnTo>
                  <a:lnTo>
                    <a:pt x="4224148" y="114068"/>
                  </a:lnTo>
                  <a:lnTo>
                    <a:pt x="4239469" y="156914"/>
                  </a:lnTo>
                  <a:lnTo>
                    <a:pt x="4244848" y="203580"/>
                  </a:lnTo>
                  <a:lnTo>
                    <a:pt x="4244848" y="5425947"/>
                  </a:lnTo>
                  <a:lnTo>
                    <a:pt x="4240899" y="5465845"/>
                  </a:lnTo>
                  <a:lnTo>
                    <a:pt x="4229354" y="5503862"/>
                  </a:lnTo>
                  <a:lnTo>
                    <a:pt x="4210665" y="5538926"/>
                  </a:lnTo>
                  <a:lnTo>
                    <a:pt x="4185285" y="5569965"/>
                  </a:lnTo>
                  <a:lnTo>
                    <a:pt x="4154245" y="5595346"/>
                  </a:lnTo>
                  <a:lnTo>
                    <a:pt x="4119181" y="5614034"/>
                  </a:lnTo>
                  <a:lnTo>
                    <a:pt x="4081164" y="5625580"/>
                  </a:lnTo>
                  <a:lnTo>
                    <a:pt x="4041266" y="5629529"/>
                  </a:lnTo>
                  <a:lnTo>
                    <a:pt x="203453" y="5629529"/>
                  </a:lnTo>
                  <a:lnTo>
                    <a:pt x="156794" y="5624156"/>
                  </a:lnTo>
                  <a:lnTo>
                    <a:pt x="113966" y="5608852"/>
                  </a:lnTo>
                  <a:lnTo>
                    <a:pt x="76191" y="5584832"/>
                  </a:lnTo>
                  <a:lnTo>
                    <a:pt x="44686" y="5553314"/>
                  </a:lnTo>
                  <a:lnTo>
                    <a:pt x="20673" y="5515515"/>
                  </a:lnTo>
                  <a:lnTo>
                    <a:pt x="5371" y="5472654"/>
                  </a:lnTo>
                  <a:lnTo>
                    <a:pt x="0" y="5425947"/>
                  </a:lnTo>
                  <a:lnTo>
                    <a:pt x="0" y="203580"/>
                  </a:lnTo>
                  <a:lnTo>
                    <a:pt x="5371" y="156914"/>
                  </a:lnTo>
                  <a:lnTo>
                    <a:pt x="20673" y="114068"/>
                  </a:lnTo>
                  <a:lnTo>
                    <a:pt x="44686" y="76268"/>
                  </a:lnTo>
                  <a:lnTo>
                    <a:pt x="76191" y="44736"/>
                  </a:lnTo>
                  <a:lnTo>
                    <a:pt x="113966" y="20699"/>
                  </a:lnTo>
                  <a:lnTo>
                    <a:pt x="156794" y="5378"/>
                  </a:lnTo>
                  <a:lnTo>
                    <a:pt x="203453" y="0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21957" y="3325241"/>
              <a:ext cx="4244975" cy="5629910"/>
            </a:xfrm>
            <a:custGeom>
              <a:avLst/>
              <a:gdLst/>
              <a:ahLst/>
              <a:cxnLst/>
              <a:rect l="l" t="t" r="r" b="b"/>
              <a:pathLst>
                <a:path w="4244975" h="5629909">
                  <a:moveTo>
                    <a:pt x="4041394" y="0"/>
                  </a:moveTo>
                  <a:lnTo>
                    <a:pt x="203581" y="0"/>
                  </a:lnTo>
                  <a:lnTo>
                    <a:pt x="156914" y="5378"/>
                  </a:lnTo>
                  <a:lnTo>
                    <a:pt x="114068" y="20699"/>
                  </a:lnTo>
                  <a:lnTo>
                    <a:pt x="76268" y="44736"/>
                  </a:lnTo>
                  <a:lnTo>
                    <a:pt x="44736" y="76268"/>
                  </a:lnTo>
                  <a:lnTo>
                    <a:pt x="20699" y="114068"/>
                  </a:lnTo>
                  <a:lnTo>
                    <a:pt x="5378" y="156914"/>
                  </a:lnTo>
                  <a:lnTo>
                    <a:pt x="0" y="203580"/>
                  </a:lnTo>
                  <a:lnTo>
                    <a:pt x="0" y="5425947"/>
                  </a:lnTo>
                  <a:lnTo>
                    <a:pt x="5378" y="5472654"/>
                  </a:lnTo>
                  <a:lnTo>
                    <a:pt x="20699" y="5515515"/>
                  </a:lnTo>
                  <a:lnTo>
                    <a:pt x="44736" y="5553314"/>
                  </a:lnTo>
                  <a:lnTo>
                    <a:pt x="76268" y="5584832"/>
                  </a:lnTo>
                  <a:lnTo>
                    <a:pt x="114068" y="5608852"/>
                  </a:lnTo>
                  <a:lnTo>
                    <a:pt x="156914" y="5624156"/>
                  </a:lnTo>
                  <a:lnTo>
                    <a:pt x="203581" y="5629529"/>
                  </a:lnTo>
                  <a:lnTo>
                    <a:pt x="4041394" y="5629529"/>
                  </a:lnTo>
                  <a:lnTo>
                    <a:pt x="4081272" y="5625580"/>
                  </a:lnTo>
                  <a:lnTo>
                    <a:pt x="4119245" y="5614034"/>
                  </a:lnTo>
                  <a:lnTo>
                    <a:pt x="4154265" y="5595346"/>
                  </a:lnTo>
                  <a:lnTo>
                    <a:pt x="4185285" y="5569965"/>
                  </a:lnTo>
                  <a:lnTo>
                    <a:pt x="4210738" y="5538926"/>
                  </a:lnTo>
                  <a:lnTo>
                    <a:pt x="4229465" y="5503862"/>
                  </a:lnTo>
                  <a:lnTo>
                    <a:pt x="4241024" y="5465845"/>
                  </a:lnTo>
                  <a:lnTo>
                    <a:pt x="4244975" y="5425947"/>
                  </a:lnTo>
                  <a:lnTo>
                    <a:pt x="4244975" y="203580"/>
                  </a:lnTo>
                  <a:lnTo>
                    <a:pt x="4239596" y="156914"/>
                  </a:lnTo>
                  <a:lnTo>
                    <a:pt x="4224275" y="114068"/>
                  </a:lnTo>
                  <a:lnTo>
                    <a:pt x="4200238" y="76268"/>
                  </a:lnTo>
                  <a:lnTo>
                    <a:pt x="4168706" y="44736"/>
                  </a:lnTo>
                  <a:lnTo>
                    <a:pt x="4130906" y="20699"/>
                  </a:lnTo>
                  <a:lnTo>
                    <a:pt x="4088060" y="5378"/>
                  </a:lnTo>
                  <a:lnTo>
                    <a:pt x="4041394" y="0"/>
                  </a:lnTo>
                  <a:close/>
                </a:path>
              </a:pathLst>
            </a:custGeom>
            <a:solidFill>
              <a:srgbClr val="D5C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1957" y="3325241"/>
              <a:ext cx="4244975" cy="5629910"/>
            </a:xfrm>
            <a:custGeom>
              <a:avLst/>
              <a:gdLst/>
              <a:ahLst/>
              <a:cxnLst/>
              <a:rect l="l" t="t" r="r" b="b"/>
              <a:pathLst>
                <a:path w="4244975" h="5629909">
                  <a:moveTo>
                    <a:pt x="203581" y="0"/>
                  </a:moveTo>
                  <a:lnTo>
                    <a:pt x="4041394" y="0"/>
                  </a:lnTo>
                  <a:lnTo>
                    <a:pt x="4088060" y="5378"/>
                  </a:lnTo>
                  <a:lnTo>
                    <a:pt x="4130906" y="20699"/>
                  </a:lnTo>
                  <a:lnTo>
                    <a:pt x="4168706" y="44736"/>
                  </a:lnTo>
                  <a:lnTo>
                    <a:pt x="4200238" y="76268"/>
                  </a:lnTo>
                  <a:lnTo>
                    <a:pt x="4224275" y="114068"/>
                  </a:lnTo>
                  <a:lnTo>
                    <a:pt x="4239596" y="156914"/>
                  </a:lnTo>
                  <a:lnTo>
                    <a:pt x="4244975" y="203580"/>
                  </a:lnTo>
                  <a:lnTo>
                    <a:pt x="4244975" y="5425947"/>
                  </a:lnTo>
                  <a:lnTo>
                    <a:pt x="4241024" y="5465845"/>
                  </a:lnTo>
                  <a:lnTo>
                    <a:pt x="4229465" y="5503862"/>
                  </a:lnTo>
                  <a:lnTo>
                    <a:pt x="4210738" y="5538926"/>
                  </a:lnTo>
                  <a:lnTo>
                    <a:pt x="4185285" y="5569965"/>
                  </a:lnTo>
                  <a:lnTo>
                    <a:pt x="4154265" y="5595346"/>
                  </a:lnTo>
                  <a:lnTo>
                    <a:pt x="4119245" y="5614034"/>
                  </a:lnTo>
                  <a:lnTo>
                    <a:pt x="4081272" y="5625580"/>
                  </a:lnTo>
                  <a:lnTo>
                    <a:pt x="4041394" y="5629529"/>
                  </a:lnTo>
                  <a:lnTo>
                    <a:pt x="203581" y="5629529"/>
                  </a:lnTo>
                  <a:lnTo>
                    <a:pt x="156914" y="5624156"/>
                  </a:lnTo>
                  <a:lnTo>
                    <a:pt x="114068" y="5608852"/>
                  </a:lnTo>
                  <a:lnTo>
                    <a:pt x="76268" y="5584832"/>
                  </a:lnTo>
                  <a:lnTo>
                    <a:pt x="44736" y="5553314"/>
                  </a:lnTo>
                  <a:lnTo>
                    <a:pt x="20699" y="5515515"/>
                  </a:lnTo>
                  <a:lnTo>
                    <a:pt x="5378" y="5472654"/>
                  </a:lnTo>
                  <a:lnTo>
                    <a:pt x="0" y="5425947"/>
                  </a:lnTo>
                  <a:lnTo>
                    <a:pt x="0" y="203580"/>
                  </a:lnTo>
                  <a:lnTo>
                    <a:pt x="5378" y="156914"/>
                  </a:lnTo>
                  <a:lnTo>
                    <a:pt x="20699" y="114068"/>
                  </a:lnTo>
                  <a:lnTo>
                    <a:pt x="44736" y="76268"/>
                  </a:lnTo>
                  <a:lnTo>
                    <a:pt x="76268" y="44736"/>
                  </a:lnTo>
                  <a:lnTo>
                    <a:pt x="114068" y="20699"/>
                  </a:lnTo>
                  <a:lnTo>
                    <a:pt x="156914" y="5378"/>
                  </a:lnTo>
                  <a:lnTo>
                    <a:pt x="203581" y="0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701777" y="3325241"/>
              <a:ext cx="4244975" cy="5629910"/>
            </a:xfrm>
            <a:custGeom>
              <a:avLst/>
              <a:gdLst/>
              <a:ahLst/>
              <a:cxnLst/>
              <a:rect l="l" t="t" r="r" b="b"/>
              <a:pathLst>
                <a:path w="4244975" h="5629909">
                  <a:moveTo>
                    <a:pt x="4041266" y="0"/>
                  </a:moveTo>
                  <a:lnTo>
                    <a:pt x="203580" y="0"/>
                  </a:lnTo>
                  <a:lnTo>
                    <a:pt x="156914" y="5378"/>
                  </a:lnTo>
                  <a:lnTo>
                    <a:pt x="114068" y="20699"/>
                  </a:lnTo>
                  <a:lnTo>
                    <a:pt x="76268" y="44736"/>
                  </a:lnTo>
                  <a:lnTo>
                    <a:pt x="44736" y="76268"/>
                  </a:lnTo>
                  <a:lnTo>
                    <a:pt x="20699" y="114068"/>
                  </a:lnTo>
                  <a:lnTo>
                    <a:pt x="5378" y="156914"/>
                  </a:lnTo>
                  <a:lnTo>
                    <a:pt x="0" y="203580"/>
                  </a:lnTo>
                  <a:lnTo>
                    <a:pt x="0" y="5425947"/>
                  </a:lnTo>
                  <a:lnTo>
                    <a:pt x="5378" y="5472654"/>
                  </a:lnTo>
                  <a:lnTo>
                    <a:pt x="20699" y="5515515"/>
                  </a:lnTo>
                  <a:lnTo>
                    <a:pt x="44736" y="5553314"/>
                  </a:lnTo>
                  <a:lnTo>
                    <a:pt x="76268" y="5584832"/>
                  </a:lnTo>
                  <a:lnTo>
                    <a:pt x="114068" y="5608852"/>
                  </a:lnTo>
                  <a:lnTo>
                    <a:pt x="156914" y="5624156"/>
                  </a:lnTo>
                  <a:lnTo>
                    <a:pt x="203580" y="5629529"/>
                  </a:lnTo>
                  <a:lnTo>
                    <a:pt x="4041266" y="5629529"/>
                  </a:lnTo>
                  <a:lnTo>
                    <a:pt x="4081218" y="5625580"/>
                  </a:lnTo>
                  <a:lnTo>
                    <a:pt x="4119229" y="5614034"/>
                  </a:lnTo>
                  <a:lnTo>
                    <a:pt x="4154263" y="5595346"/>
                  </a:lnTo>
                  <a:lnTo>
                    <a:pt x="4185285" y="5569965"/>
                  </a:lnTo>
                  <a:lnTo>
                    <a:pt x="4210665" y="5538926"/>
                  </a:lnTo>
                  <a:lnTo>
                    <a:pt x="4229354" y="5503862"/>
                  </a:lnTo>
                  <a:lnTo>
                    <a:pt x="4240899" y="5465845"/>
                  </a:lnTo>
                  <a:lnTo>
                    <a:pt x="4244848" y="5425947"/>
                  </a:lnTo>
                  <a:lnTo>
                    <a:pt x="4244848" y="203580"/>
                  </a:lnTo>
                  <a:lnTo>
                    <a:pt x="4239475" y="156914"/>
                  </a:lnTo>
                  <a:lnTo>
                    <a:pt x="4224171" y="114068"/>
                  </a:lnTo>
                  <a:lnTo>
                    <a:pt x="4200151" y="76268"/>
                  </a:lnTo>
                  <a:lnTo>
                    <a:pt x="4168633" y="44736"/>
                  </a:lnTo>
                  <a:lnTo>
                    <a:pt x="4130834" y="20699"/>
                  </a:lnTo>
                  <a:lnTo>
                    <a:pt x="4087973" y="5378"/>
                  </a:lnTo>
                  <a:lnTo>
                    <a:pt x="4041266" y="0"/>
                  </a:lnTo>
                  <a:close/>
                </a:path>
              </a:pathLst>
            </a:custGeom>
            <a:solidFill>
              <a:srgbClr val="8BD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701777" y="3325241"/>
              <a:ext cx="4244975" cy="5629910"/>
            </a:xfrm>
            <a:custGeom>
              <a:avLst/>
              <a:gdLst/>
              <a:ahLst/>
              <a:cxnLst/>
              <a:rect l="l" t="t" r="r" b="b"/>
              <a:pathLst>
                <a:path w="4244975" h="5629909">
                  <a:moveTo>
                    <a:pt x="203580" y="0"/>
                  </a:moveTo>
                  <a:lnTo>
                    <a:pt x="4041266" y="0"/>
                  </a:lnTo>
                  <a:lnTo>
                    <a:pt x="4087973" y="5378"/>
                  </a:lnTo>
                  <a:lnTo>
                    <a:pt x="4130834" y="20699"/>
                  </a:lnTo>
                  <a:lnTo>
                    <a:pt x="4168633" y="44736"/>
                  </a:lnTo>
                  <a:lnTo>
                    <a:pt x="4200151" y="76268"/>
                  </a:lnTo>
                  <a:lnTo>
                    <a:pt x="4224171" y="114068"/>
                  </a:lnTo>
                  <a:lnTo>
                    <a:pt x="4239475" y="156914"/>
                  </a:lnTo>
                  <a:lnTo>
                    <a:pt x="4244848" y="203580"/>
                  </a:lnTo>
                  <a:lnTo>
                    <a:pt x="4244848" y="5425947"/>
                  </a:lnTo>
                  <a:lnTo>
                    <a:pt x="4240899" y="5465845"/>
                  </a:lnTo>
                  <a:lnTo>
                    <a:pt x="4229354" y="5503862"/>
                  </a:lnTo>
                  <a:lnTo>
                    <a:pt x="4210665" y="5538926"/>
                  </a:lnTo>
                  <a:lnTo>
                    <a:pt x="4185285" y="5569965"/>
                  </a:lnTo>
                  <a:lnTo>
                    <a:pt x="4154263" y="5595346"/>
                  </a:lnTo>
                  <a:lnTo>
                    <a:pt x="4119229" y="5614034"/>
                  </a:lnTo>
                  <a:lnTo>
                    <a:pt x="4081218" y="5625580"/>
                  </a:lnTo>
                  <a:lnTo>
                    <a:pt x="4041266" y="5629529"/>
                  </a:lnTo>
                  <a:lnTo>
                    <a:pt x="203580" y="5629529"/>
                  </a:lnTo>
                  <a:lnTo>
                    <a:pt x="156914" y="5624156"/>
                  </a:lnTo>
                  <a:lnTo>
                    <a:pt x="114068" y="5608852"/>
                  </a:lnTo>
                  <a:lnTo>
                    <a:pt x="76268" y="5584832"/>
                  </a:lnTo>
                  <a:lnTo>
                    <a:pt x="44736" y="5553314"/>
                  </a:lnTo>
                  <a:lnTo>
                    <a:pt x="20699" y="5515515"/>
                  </a:lnTo>
                  <a:lnTo>
                    <a:pt x="5378" y="5472654"/>
                  </a:lnTo>
                  <a:lnTo>
                    <a:pt x="0" y="5425947"/>
                  </a:lnTo>
                  <a:lnTo>
                    <a:pt x="0" y="203580"/>
                  </a:lnTo>
                  <a:lnTo>
                    <a:pt x="5378" y="156914"/>
                  </a:lnTo>
                  <a:lnTo>
                    <a:pt x="20699" y="114068"/>
                  </a:lnTo>
                  <a:lnTo>
                    <a:pt x="44736" y="76268"/>
                  </a:lnTo>
                  <a:lnTo>
                    <a:pt x="76268" y="44736"/>
                  </a:lnTo>
                  <a:lnTo>
                    <a:pt x="114068" y="20699"/>
                  </a:lnTo>
                  <a:lnTo>
                    <a:pt x="156914" y="5378"/>
                  </a:lnTo>
                  <a:lnTo>
                    <a:pt x="20358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209789" y="1198054"/>
            <a:ext cx="886460" cy="886460"/>
            <a:chOff x="1209789" y="1198054"/>
            <a:chExt cx="886460" cy="886460"/>
          </a:xfrm>
        </p:grpSpPr>
        <p:sp>
          <p:nvSpPr>
            <p:cNvPr id="11" name="object 11"/>
            <p:cNvSpPr/>
            <p:nvPr/>
          </p:nvSpPr>
          <p:spPr>
            <a:xfrm>
              <a:off x="1224076" y="1212341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623900" y="0"/>
                  </a:moveTo>
                  <a:lnTo>
                    <a:pt x="428955" y="194944"/>
                  </a:lnTo>
                  <a:lnTo>
                    <a:pt x="233883" y="0"/>
                  </a:lnTo>
                  <a:lnTo>
                    <a:pt x="0" y="233933"/>
                  </a:lnTo>
                  <a:lnTo>
                    <a:pt x="194894" y="428878"/>
                  </a:lnTo>
                  <a:lnTo>
                    <a:pt x="0" y="623824"/>
                  </a:lnTo>
                  <a:lnTo>
                    <a:pt x="233883" y="857757"/>
                  </a:lnTo>
                  <a:lnTo>
                    <a:pt x="428955" y="662812"/>
                  </a:lnTo>
                  <a:lnTo>
                    <a:pt x="623900" y="857757"/>
                  </a:lnTo>
                  <a:lnTo>
                    <a:pt x="857834" y="623824"/>
                  </a:lnTo>
                  <a:lnTo>
                    <a:pt x="662889" y="428878"/>
                  </a:lnTo>
                  <a:lnTo>
                    <a:pt x="857834" y="233933"/>
                  </a:lnTo>
                  <a:lnTo>
                    <a:pt x="623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24076" y="1212341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857834" y="233933"/>
                  </a:moveTo>
                  <a:lnTo>
                    <a:pt x="623900" y="0"/>
                  </a:lnTo>
                  <a:lnTo>
                    <a:pt x="428955" y="194944"/>
                  </a:lnTo>
                  <a:lnTo>
                    <a:pt x="233883" y="0"/>
                  </a:lnTo>
                  <a:lnTo>
                    <a:pt x="0" y="233933"/>
                  </a:lnTo>
                  <a:lnTo>
                    <a:pt x="194894" y="428878"/>
                  </a:lnTo>
                  <a:lnTo>
                    <a:pt x="0" y="623824"/>
                  </a:lnTo>
                  <a:lnTo>
                    <a:pt x="233883" y="857757"/>
                  </a:lnTo>
                  <a:lnTo>
                    <a:pt x="428955" y="662812"/>
                  </a:lnTo>
                  <a:lnTo>
                    <a:pt x="623900" y="857757"/>
                  </a:lnTo>
                  <a:lnTo>
                    <a:pt x="857834" y="623824"/>
                  </a:lnTo>
                  <a:lnTo>
                    <a:pt x="662889" y="428878"/>
                  </a:lnTo>
                  <a:lnTo>
                    <a:pt x="857834" y="233933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457513" y="1198054"/>
            <a:ext cx="886460" cy="886460"/>
            <a:chOff x="2457513" y="1198054"/>
            <a:chExt cx="886460" cy="886460"/>
          </a:xfrm>
        </p:grpSpPr>
        <p:sp>
          <p:nvSpPr>
            <p:cNvPr id="14" name="object 14"/>
            <p:cNvSpPr/>
            <p:nvPr/>
          </p:nvSpPr>
          <p:spPr>
            <a:xfrm>
              <a:off x="2471801" y="1212341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623824" y="0"/>
                  </a:moveTo>
                  <a:lnTo>
                    <a:pt x="428879" y="194944"/>
                  </a:lnTo>
                  <a:lnTo>
                    <a:pt x="233934" y="0"/>
                  </a:lnTo>
                  <a:lnTo>
                    <a:pt x="0" y="233933"/>
                  </a:lnTo>
                  <a:lnTo>
                    <a:pt x="194944" y="428878"/>
                  </a:lnTo>
                  <a:lnTo>
                    <a:pt x="0" y="623824"/>
                  </a:lnTo>
                  <a:lnTo>
                    <a:pt x="233934" y="857757"/>
                  </a:lnTo>
                  <a:lnTo>
                    <a:pt x="428879" y="662812"/>
                  </a:lnTo>
                  <a:lnTo>
                    <a:pt x="623824" y="857757"/>
                  </a:lnTo>
                  <a:lnTo>
                    <a:pt x="857758" y="623824"/>
                  </a:lnTo>
                  <a:lnTo>
                    <a:pt x="662813" y="428878"/>
                  </a:lnTo>
                  <a:lnTo>
                    <a:pt x="857758" y="233933"/>
                  </a:lnTo>
                  <a:lnTo>
                    <a:pt x="623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71801" y="1212341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857758" y="233933"/>
                  </a:moveTo>
                  <a:lnTo>
                    <a:pt x="623824" y="0"/>
                  </a:lnTo>
                  <a:lnTo>
                    <a:pt x="428879" y="194944"/>
                  </a:lnTo>
                  <a:lnTo>
                    <a:pt x="233934" y="0"/>
                  </a:lnTo>
                  <a:lnTo>
                    <a:pt x="0" y="233933"/>
                  </a:lnTo>
                  <a:lnTo>
                    <a:pt x="194944" y="428878"/>
                  </a:lnTo>
                  <a:lnTo>
                    <a:pt x="0" y="623824"/>
                  </a:lnTo>
                  <a:lnTo>
                    <a:pt x="233934" y="857757"/>
                  </a:lnTo>
                  <a:lnTo>
                    <a:pt x="428879" y="662812"/>
                  </a:lnTo>
                  <a:lnTo>
                    <a:pt x="623824" y="857757"/>
                  </a:lnTo>
                  <a:lnTo>
                    <a:pt x="857758" y="623824"/>
                  </a:lnTo>
                  <a:lnTo>
                    <a:pt x="662813" y="428878"/>
                  </a:lnTo>
                  <a:lnTo>
                    <a:pt x="857758" y="23393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073693" y="1198054"/>
            <a:ext cx="886460" cy="886460"/>
            <a:chOff x="15073693" y="1198054"/>
            <a:chExt cx="886460" cy="886460"/>
          </a:xfrm>
        </p:grpSpPr>
        <p:sp>
          <p:nvSpPr>
            <p:cNvPr id="17" name="object 17"/>
            <p:cNvSpPr/>
            <p:nvPr/>
          </p:nvSpPr>
          <p:spPr>
            <a:xfrm>
              <a:off x="15087981" y="1212341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623951" y="0"/>
                  </a:moveTo>
                  <a:lnTo>
                    <a:pt x="429005" y="194944"/>
                  </a:lnTo>
                  <a:lnTo>
                    <a:pt x="233934" y="0"/>
                  </a:lnTo>
                  <a:lnTo>
                    <a:pt x="0" y="233933"/>
                  </a:lnTo>
                  <a:lnTo>
                    <a:pt x="194945" y="428878"/>
                  </a:lnTo>
                  <a:lnTo>
                    <a:pt x="0" y="623824"/>
                  </a:lnTo>
                  <a:lnTo>
                    <a:pt x="233934" y="857757"/>
                  </a:lnTo>
                  <a:lnTo>
                    <a:pt x="429005" y="662812"/>
                  </a:lnTo>
                  <a:lnTo>
                    <a:pt x="623951" y="857757"/>
                  </a:lnTo>
                  <a:lnTo>
                    <a:pt x="857884" y="623824"/>
                  </a:lnTo>
                  <a:lnTo>
                    <a:pt x="662940" y="428878"/>
                  </a:lnTo>
                  <a:lnTo>
                    <a:pt x="857884" y="233933"/>
                  </a:lnTo>
                  <a:lnTo>
                    <a:pt x="623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087981" y="1212341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857884" y="233933"/>
                  </a:moveTo>
                  <a:lnTo>
                    <a:pt x="623951" y="0"/>
                  </a:lnTo>
                  <a:lnTo>
                    <a:pt x="429005" y="194944"/>
                  </a:lnTo>
                  <a:lnTo>
                    <a:pt x="233934" y="0"/>
                  </a:lnTo>
                  <a:lnTo>
                    <a:pt x="0" y="233933"/>
                  </a:lnTo>
                  <a:lnTo>
                    <a:pt x="194945" y="428878"/>
                  </a:lnTo>
                  <a:lnTo>
                    <a:pt x="0" y="623824"/>
                  </a:lnTo>
                  <a:lnTo>
                    <a:pt x="233934" y="857757"/>
                  </a:lnTo>
                  <a:lnTo>
                    <a:pt x="429005" y="662812"/>
                  </a:lnTo>
                  <a:lnTo>
                    <a:pt x="623951" y="857757"/>
                  </a:lnTo>
                  <a:lnTo>
                    <a:pt x="857884" y="623824"/>
                  </a:lnTo>
                  <a:lnTo>
                    <a:pt x="662940" y="428878"/>
                  </a:lnTo>
                  <a:lnTo>
                    <a:pt x="857884" y="23393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192690" y="1198054"/>
            <a:ext cx="886460" cy="886460"/>
            <a:chOff x="16192690" y="1198054"/>
            <a:chExt cx="886460" cy="886460"/>
          </a:xfrm>
        </p:grpSpPr>
        <p:sp>
          <p:nvSpPr>
            <p:cNvPr id="20" name="object 20"/>
            <p:cNvSpPr/>
            <p:nvPr/>
          </p:nvSpPr>
          <p:spPr>
            <a:xfrm>
              <a:off x="16206978" y="1212341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623823" y="0"/>
                  </a:moveTo>
                  <a:lnTo>
                    <a:pt x="428878" y="194944"/>
                  </a:lnTo>
                  <a:lnTo>
                    <a:pt x="233933" y="0"/>
                  </a:lnTo>
                  <a:lnTo>
                    <a:pt x="0" y="233933"/>
                  </a:lnTo>
                  <a:lnTo>
                    <a:pt x="194944" y="428878"/>
                  </a:lnTo>
                  <a:lnTo>
                    <a:pt x="0" y="623824"/>
                  </a:lnTo>
                  <a:lnTo>
                    <a:pt x="233933" y="857757"/>
                  </a:lnTo>
                  <a:lnTo>
                    <a:pt x="428878" y="662812"/>
                  </a:lnTo>
                  <a:lnTo>
                    <a:pt x="623823" y="857757"/>
                  </a:lnTo>
                  <a:lnTo>
                    <a:pt x="857757" y="623824"/>
                  </a:lnTo>
                  <a:lnTo>
                    <a:pt x="662812" y="428878"/>
                  </a:lnTo>
                  <a:lnTo>
                    <a:pt x="857757" y="233933"/>
                  </a:lnTo>
                  <a:lnTo>
                    <a:pt x="623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206978" y="1212341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857757" y="233933"/>
                  </a:moveTo>
                  <a:lnTo>
                    <a:pt x="623823" y="0"/>
                  </a:lnTo>
                  <a:lnTo>
                    <a:pt x="428878" y="194944"/>
                  </a:lnTo>
                  <a:lnTo>
                    <a:pt x="233933" y="0"/>
                  </a:lnTo>
                  <a:lnTo>
                    <a:pt x="0" y="233933"/>
                  </a:lnTo>
                  <a:lnTo>
                    <a:pt x="194944" y="428878"/>
                  </a:lnTo>
                  <a:lnTo>
                    <a:pt x="0" y="623824"/>
                  </a:lnTo>
                  <a:lnTo>
                    <a:pt x="233933" y="857757"/>
                  </a:lnTo>
                  <a:lnTo>
                    <a:pt x="428878" y="662812"/>
                  </a:lnTo>
                  <a:lnTo>
                    <a:pt x="623823" y="857757"/>
                  </a:lnTo>
                  <a:lnTo>
                    <a:pt x="857757" y="623824"/>
                  </a:lnTo>
                  <a:lnTo>
                    <a:pt x="662812" y="428878"/>
                  </a:lnTo>
                  <a:lnTo>
                    <a:pt x="857757" y="23393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083875" y="962215"/>
            <a:ext cx="10121265" cy="1276350"/>
            <a:chOff x="4083875" y="962215"/>
            <a:chExt cx="10121265" cy="1276350"/>
          </a:xfrm>
        </p:grpSpPr>
        <p:sp>
          <p:nvSpPr>
            <p:cNvPr id="23" name="object 23"/>
            <p:cNvSpPr/>
            <p:nvPr/>
          </p:nvSpPr>
          <p:spPr>
            <a:xfrm>
              <a:off x="4098163" y="976502"/>
              <a:ext cx="10092690" cy="1247775"/>
            </a:xfrm>
            <a:custGeom>
              <a:avLst/>
              <a:gdLst/>
              <a:ahLst/>
              <a:cxnLst/>
              <a:rect l="l" t="t" r="r" b="b"/>
              <a:pathLst>
                <a:path w="10092690" h="1247775">
                  <a:moveTo>
                    <a:pt x="9835769" y="0"/>
                  </a:moveTo>
                  <a:lnTo>
                    <a:pt x="256794" y="0"/>
                  </a:lnTo>
                  <a:lnTo>
                    <a:pt x="206468" y="4978"/>
                  </a:lnTo>
                  <a:lnTo>
                    <a:pt x="158511" y="19542"/>
                  </a:lnTo>
                  <a:lnTo>
                    <a:pt x="114294" y="43130"/>
                  </a:lnTo>
                  <a:lnTo>
                    <a:pt x="75184" y="75183"/>
                  </a:lnTo>
                  <a:lnTo>
                    <a:pt x="43130" y="114349"/>
                  </a:lnTo>
                  <a:lnTo>
                    <a:pt x="19542" y="158575"/>
                  </a:lnTo>
                  <a:lnTo>
                    <a:pt x="4978" y="206539"/>
                  </a:lnTo>
                  <a:lnTo>
                    <a:pt x="0" y="256921"/>
                  </a:lnTo>
                  <a:lnTo>
                    <a:pt x="0" y="990853"/>
                  </a:lnTo>
                  <a:lnTo>
                    <a:pt x="4136" y="1037026"/>
                  </a:lnTo>
                  <a:lnTo>
                    <a:pt x="16061" y="1080488"/>
                  </a:lnTo>
                  <a:lnTo>
                    <a:pt x="35051" y="1120511"/>
                  </a:lnTo>
                  <a:lnTo>
                    <a:pt x="60383" y="1156370"/>
                  </a:lnTo>
                  <a:lnTo>
                    <a:pt x="91330" y="1187339"/>
                  </a:lnTo>
                  <a:lnTo>
                    <a:pt x="127169" y="1212690"/>
                  </a:lnTo>
                  <a:lnTo>
                    <a:pt x="167175" y="1231697"/>
                  </a:lnTo>
                  <a:lnTo>
                    <a:pt x="210625" y="1243634"/>
                  </a:lnTo>
                  <a:lnTo>
                    <a:pt x="256794" y="1247775"/>
                  </a:lnTo>
                  <a:lnTo>
                    <a:pt x="9835769" y="1247775"/>
                  </a:lnTo>
                  <a:lnTo>
                    <a:pt x="9886076" y="1242794"/>
                  </a:lnTo>
                  <a:lnTo>
                    <a:pt x="9934003" y="1228217"/>
                  </a:lnTo>
                  <a:lnTo>
                    <a:pt x="9978215" y="1204591"/>
                  </a:lnTo>
                  <a:lnTo>
                    <a:pt x="10017379" y="1172464"/>
                  </a:lnTo>
                  <a:lnTo>
                    <a:pt x="10049432" y="1133371"/>
                  </a:lnTo>
                  <a:lnTo>
                    <a:pt x="10073020" y="1089183"/>
                  </a:lnTo>
                  <a:lnTo>
                    <a:pt x="10087584" y="1041233"/>
                  </a:lnTo>
                  <a:lnTo>
                    <a:pt x="10092563" y="990853"/>
                  </a:lnTo>
                  <a:lnTo>
                    <a:pt x="10092563" y="256921"/>
                  </a:lnTo>
                  <a:lnTo>
                    <a:pt x="10087584" y="206539"/>
                  </a:lnTo>
                  <a:lnTo>
                    <a:pt x="10073020" y="158575"/>
                  </a:lnTo>
                  <a:lnTo>
                    <a:pt x="10049432" y="114349"/>
                  </a:lnTo>
                  <a:lnTo>
                    <a:pt x="10017379" y="75183"/>
                  </a:lnTo>
                  <a:lnTo>
                    <a:pt x="9978215" y="43130"/>
                  </a:lnTo>
                  <a:lnTo>
                    <a:pt x="9934003" y="19542"/>
                  </a:lnTo>
                  <a:lnTo>
                    <a:pt x="9886076" y="4978"/>
                  </a:lnTo>
                  <a:lnTo>
                    <a:pt x="9835769" y="0"/>
                  </a:lnTo>
                  <a:close/>
                </a:path>
              </a:pathLst>
            </a:custGeom>
            <a:solidFill>
              <a:srgbClr val="2B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8163" y="976502"/>
              <a:ext cx="10092690" cy="1247775"/>
            </a:xfrm>
            <a:custGeom>
              <a:avLst/>
              <a:gdLst/>
              <a:ahLst/>
              <a:cxnLst/>
              <a:rect l="l" t="t" r="r" b="b"/>
              <a:pathLst>
                <a:path w="10092690" h="1247775">
                  <a:moveTo>
                    <a:pt x="256794" y="0"/>
                  </a:moveTo>
                  <a:lnTo>
                    <a:pt x="9835769" y="0"/>
                  </a:lnTo>
                  <a:lnTo>
                    <a:pt x="9886076" y="4978"/>
                  </a:lnTo>
                  <a:lnTo>
                    <a:pt x="9934003" y="19542"/>
                  </a:lnTo>
                  <a:lnTo>
                    <a:pt x="9978215" y="43130"/>
                  </a:lnTo>
                  <a:lnTo>
                    <a:pt x="10017379" y="75183"/>
                  </a:lnTo>
                  <a:lnTo>
                    <a:pt x="10049432" y="114349"/>
                  </a:lnTo>
                  <a:lnTo>
                    <a:pt x="10073020" y="158575"/>
                  </a:lnTo>
                  <a:lnTo>
                    <a:pt x="10087584" y="206539"/>
                  </a:lnTo>
                  <a:lnTo>
                    <a:pt x="10092563" y="256921"/>
                  </a:lnTo>
                  <a:lnTo>
                    <a:pt x="10092563" y="990853"/>
                  </a:lnTo>
                  <a:lnTo>
                    <a:pt x="10087584" y="1041233"/>
                  </a:lnTo>
                  <a:lnTo>
                    <a:pt x="10073020" y="1089183"/>
                  </a:lnTo>
                  <a:lnTo>
                    <a:pt x="10049432" y="1133371"/>
                  </a:lnTo>
                  <a:lnTo>
                    <a:pt x="10017379" y="1172464"/>
                  </a:lnTo>
                  <a:lnTo>
                    <a:pt x="9978215" y="1204591"/>
                  </a:lnTo>
                  <a:lnTo>
                    <a:pt x="9934003" y="1228217"/>
                  </a:lnTo>
                  <a:lnTo>
                    <a:pt x="9886076" y="1242794"/>
                  </a:lnTo>
                  <a:lnTo>
                    <a:pt x="9835769" y="1247775"/>
                  </a:lnTo>
                  <a:lnTo>
                    <a:pt x="256794" y="1247775"/>
                  </a:lnTo>
                  <a:lnTo>
                    <a:pt x="210625" y="1243634"/>
                  </a:lnTo>
                  <a:lnTo>
                    <a:pt x="167175" y="1231697"/>
                  </a:lnTo>
                  <a:lnTo>
                    <a:pt x="127169" y="1212690"/>
                  </a:lnTo>
                  <a:lnTo>
                    <a:pt x="91330" y="1187339"/>
                  </a:lnTo>
                  <a:lnTo>
                    <a:pt x="60383" y="1156370"/>
                  </a:lnTo>
                  <a:lnTo>
                    <a:pt x="35051" y="1120511"/>
                  </a:lnTo>
                  <a:lnTo>
                    <a:pt x="16061" y="1080488"/>
                  </a:lnTo>
                  <a:lnTo>
                    <a:pt x="4136" y="1037026"/>
                  </a:lnTo>
                  <a:lnTo>
                    <a:pt x="0" y="990853"/>
                  </a:lnTo>
                  <a:lnTo>
                    <a:pt x="0" y="256921"/>
                  </a:lnTo>
                  <a:lnTo>
                    <a:pt x="4978" y="206539"/>
                  </a:lnTo>
                  <a:lnTo>
                    <a:pt x="19542" y="158575"/>
                  </a:lnTo>
                  <a:lnTo>
                    <a:pt x="43130" y="114349"/>
                  </a:lnTo>
                  <a:lnTo>
                    <a:pt x="75184" y="75183"/>
                  </a:lnTo>
                  <a:lnTo>
                    <a:pt x="114294" y="43130"/>
                  </a:lnTo>
                  <a:lnTo>
                    <a:pt x="158511" y="19542"/>
                  </a:lnTo>
                  <a:lnTo>
                    <a:pt x="206468" y="4978"/>
                  </a:lnTo>
                  <a:lnTo>
                    <a:pt x="256794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2151" y="4235373"/>
            <a:ext cx="1463294" cy="114688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8700" y="4235284"/>
            <a:ext cx="990600" cy="113541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21460" y="4321390"/>
            <a:ext cx="1205534" cy="106086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53126" y="967041"/>
            <a:ext cx="7846568" cy="990917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1965325" y="5586348"/>
            <a:ext cx="3115310" cy="1057275"/>
            <a:chOff x="1965325" y="5586348"/>
            <a:chExt cx="3115310" cy="1057275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3325" y="5586348"/>
              <a:ext cx="2149221" cy="5867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5325" y="6056312"/>
              <a:ext cx="3114802" cy="587057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3712189" y="5586348"/>
            <a:ext cx="2633980" cy="1057275"/>
            <a:chOff x="13712189" y="5586348"/>
            <a:chExt cx="2633980" cy="1057275"/>
          </a:xfrm>
        </p:grpSpPr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12189" y="5586348"/>
              <a:ext cx="2633471" cy="5867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56029" y="6056312"/>
              <a:ext cx="2151380" cy="587057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7747634" y="5586348"/>
            <a:ext cx="3115310" cy="1057275"/>
            <a:chOff x="7747634" y="5586348"/>
            <a:chExt cx="3115310" cy="1057275"/>
          </a:xfrm>
        </p:grpSpPr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45575" y="5586348"/>
              <a:ext cx="1512189" cy="5867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47634" y="6056312"/>
              <a:ext cx="3114802" cy="5870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91C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35710" y="2247900"/>
            <a:ext cx="17152620" cy="8039100"/>
            <a:chOff x="1135710" y="2247900"/>
            <a:chExt cx="17152620" cy="8039100"/>
          </a:xfrm>
        </p:grpSpPr>
        <p:sp>
          <p:nvSpPr>
            <p:cNvPr id="4" name="object 4"/>
            <p:cNvSpPr/>
            <p:nvPr/>
          </p:nvSpPr>
          <p:spPr>
            <a:xfrm>
              <a:off x="1135710" y="2247899"/>
              <a:ext cx="17152620" cy="8039100"/>
            </a:xfrm>
            <a:custGeom>
              <a:avLst/>
              <a:gdLst/>
              <a:ahLst/>
              <a:cxnLst/>
              <a:rect l="l" t="t" r="r" b="b"/>
              <a:pathLst>
                <a:path w="17152620" h="8039100">
                  <a:moveTo>
                    <a:pt x="17152277" y="0"/>
                  </a:moveTo>
                  <a:lnTo>
                    <a:pt x="659434" y="0"/>
                  </a:lnTo>
                  <a:lnTo>
                    <a:pt x="659434" y="139700"/>
                  </a:lnTo>
                  <a:lnTo>
                    <a:pt x="0" y="139700"/>
                  </a:lnTo>
                  <a:lnTo>
                    <a:pt x="0" y="279400"/>
                  </a:lnTo>
                  <a:lnTo>
                    <a:pt x="0" y="5030470"/>
                  </a:lnTo>
                  <a:lnTo>
                    <a:pt x="0" y="5309870"/>
                  </a:lnTo>
                  <a:lnTo>
                    <a:pt x="0" y="8039100"/>
                  </a:lnTo>
                  <a:lnTo>
                    <a:pt x="1318945" y="8039100"/>
                  </a:lnTo>
                  <a:lnTo>
                    <a:pt x="1318945" y="5309870"/>
                  </a:lnTo>
                  <a:lnTo>
                    <a:pt x="17152277" y="5309870"/>
                  </a:lnTo>
                  <a:lnTo>
                    <a:pt x="17152277" y="5030470"/>
                  </a:lnTo>
                  <a:lnTo>
                    <a:pt x="1318945" y="5030470"/>
                  </a:lnTo>
                  <a:lnTo>
                    <a:pt x="1318945" y="279400"/>
                  </a:lnTo>
                  <a:lnTo>
                    <a:pt x="17152277" y="279400"/>
                  </a:lnTo>
                  <a:lnTo>
                    <a:pt x="17152277" y="139700"/>
                  </a:lnTo>
                  <a:lnTo>
                    <a:pt x="171522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4574" y="3416935"/>
              <a:ext cx="8814435" cy="5561330"/>
            </a:xfrm>
            <a:custGeom>
              <a:avLst/>
              <a:gdLst/>
              <a:ahLst/>
              <a:cxnLst/>
              <a:rect l="l" t="t" r="r" b="b"/>
              <a:pathLst>
                <a:path w="8814435" h="5561330">
                  <a:moveTo>
                    <a:pt x="8716137" y="0"/>
                  </a:moveTo>
                  <a:lnTo>
                    <a:pt x="98043" y="0"/>
                  </a:lnTo>
                  <a:lnTo>
                    <a:pt x="59846" y="7711"/>
                  </a:lnTo>
                  <a:lnTo>
                    <a:pt x="28686" y="28733"/>
                  </a:lnTo>
                  <a:lnTo>
                    <a:pt x="7693" y="59900"/>
                  </a:lnTo>
                  <a:lnTo>
                    <a:pt x="0" y="98044"/>
                  </a:lnTo>
                  <a:lnTo>
                    <a:pt x="0" y="5463159"/>
                  </a:lnTo>
                  <a:lnTo>
                    <a:pt x="7693" y="5501302"/>
                  </a:lnTo>
                  <a:lnTo>
                    <a:pt x="28686" y="5532469"/>
                  </a:lnTo>
                  <a:lnTo>
                    <a:pt x="59846" y="5553491"/>
                  </a:lnTo>
                  <a:lnTo>
                    <a:pt x="98043" y="5561203"/>
                  </a:lnTo>
                  <a:lnTo>
                    <a:pt x="8716137" y="5561203"/>
                  </a:lnTo>
                  <a:lnTo>
                    <a:pt x="8754334" y="5553491"/>
                  </a:lnTo>
                  <a:lnTo>
                    <a:pt x="8785494" y="5532469"/>
                  </a:lnTo>
                  <a:lnTo>
                    <a:pt x="8806487" y="5501302"/>
                  </a:lnTo>
                  <a:lnTo>
                    <a:pt x="8814181" y="5463159"/>
                  </a:lnTo>
                  <a:lnTo>
                    <a:pt x="8814181" y="98044"/>
                  </a:lnTo>
                  <a:lnTo>
                    <a:pt x="8806487" y="59900"/>
                  </a:lnTo>
                  <a:lnTo>
                    <a:pt x="8785494" y="28733"/>
                  </a:lnTo>
                  <a:lnTo>
                    <a:pt x="8754334" y="7711"/>
                  </a:lnTo>
                  <a:lnTo>
                    <a:pt x="8716137" y="0"/>
                  </a:lnTo>
                  <a:close/>
                </a:path>
              </a:pathLst>
            </a:custGeom>
            <a:solidFill>
              <a:srgbClr val="FCD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44574" y="3416935"/>
              <a:ext cx="8814435" cy="5561330"/>
            </a:xfrm>
            <a:custGeom>
              <a:avLst/>
              <a:gdLst/>
              <a:ahLst/>
              <a:cxnLst/>
              <a:rect l="l" t="t" r="r" b="b"/>
              <a:pathLst>
                <a:path w="8814435" h="5561330">
                  <a:moveTo>
                    <a:pt x="98043" y="0"/>
                  </a:moveTo>
                  <a:lnTo>
                    <a:pt x="8716137" y="0"/>
                  </a:lnTo>
                  <a:lnTo>
                    <a:pt x="8754334" y="7711"/>
                  </a:lnTo>
                  <a:lnTo>
                    <a:pt x="8785494" y="28733"/>
                  </a:lnTo>
                  <a:lnTo>
                    <a:pt x="8806487" y="59900"/>
                  </a:lnTo>
                  <a:lnTo>
                    <a:pt x="8814181" y="98044"/>
                  </a:lnTo>
                  <a:lnTo>
                    <a:pt x="8814181" y="5463159"/>
                  </a:lnTo>
                  <a:lnTo>
                    <a:pt x="8806487" y="5501302"/>
                  </a:lnTo>
                  <a:lnTo>
                    <a:pt x="8785494" y="5532469"/>
                  </a:lnTo>
                  <a:lnTo>
                    <a:pt x="8754334" y="5553491"/>
                  </a:lnTo>
                  <a:lnTo>
                    <a:pt x="8716137" y="5561203"/>
                  </a:lnTo>
                  <a:lnTo>
                    <a:pt x="98043" y="5561203"/>
                  </a:lnTo>
                  <a:lnTo>
                    <a:pt x="59846" y="5553491"/>
                  </a:lnTo>
                  <a:lnTo>
                    <a:pt x="28686" y="5532469"/>
                  </a:lnTo>
                  <a:lnTo>
                    <a:pt x="7693" y="5501302"/>
                  </a:lnTo>
                  <a:lnTo>
                    <a:pt x="0" y="5463159"/>
                  </a:lnTo>
                  <a:lnTo>
                    <a:pt x="0" y="98044"/>
                  </a:lnTo>
                  <a:lnTo>
                    <a:pt x="7693" y="59900"/>
                  </a:lnTo>
                  <a:lnTo>
                    <a:pt x="28686" y="28733"/>
                  </a:lnTo>
                  <a:lnTo>
                    <a:pt x="59846" y="7711"/>
                  </a:lnTo>
                  <a:lnTo>
                    <a:pt x="98043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06448" y="2893187"/>
              <a:ext cx="8923020" cy="5848350"/>
            </a:xfrm>
            <a:custGeom>
              <a:avLst/>
              <a:gdLst/>
              <a:ahLst/>
              <a:cxnLst/>
              <a:rect l="l" t="t" r="r" b="b"/>
              <a:pathLst>
                <a:path w="8923020" h="5848350">
                  <a:moveTo>
                    <a:pt x="8825611" y="0"/>
                  </a:moveTo>
                  <a:lnTo>
                    <a:pt x="96774" y="0"/>
                  </a:lnTo>
                  <a:lnTo>
                    <a:pt x="59096" y="7604"/>
                  </a:lnTo>
                  <a:lnTo>
                    <a:pt x="28336" y="28352"/>
                  </a:lnTo>
                  <a:lnTo>
                    <a:pt x="7602" y="59150"/>
                  </a:lnTo>
                  <a:lnTo>
                    <a:pt x="0" y="96901"/>
                  </a:lnTo>
                  <a:lnTo>
                    <a:pt x="0" y="5751195"/>
                  </a:lnTo>
                  <a:lnTo>
                    <a:pt x="7602" y="5788872"/>
                  </a:lnTo>
                  <a:lnTo>
                    <a:pt x="28336" y="5819632"/>
                  </a:lnTo>
                  <a:lnTo>
                    <a:pt x="59096" y="5840366"/>
                  </a:lnTo>
                  <a:lnTo>
                    <a:pt x="96774" y="5847969"/>
                  </a:lnTo>
                  <a:lnTo>
                    <a:pt x="8825611" y="5847969"/>
                  </a:lnTo>
                  <a:lnTo>
                    <a:pt x="8879314" y="5831734"/>
                  </a:lnTo>
                  <a:lnTo>
                    <a:pt x="8915098" y="5788231"/>
                  </a:lnTo>
                  <a:lnTo>
                    <a:pt x="8922512" y="5751195"/>
                  </a:lnTo>
                  <a:lnTo>
                    <a:pt x="8922512" y="96901"/>
                  </a:lnTo>
                  <a:lnTo>
                    <a:pt x="8914890" y="59150"/>
                  </a:lnTo>
                  <a:lnTo>
                    <a:pt x="8894111" y="28352"/>
                  </a:lnTo>
                  <a:lnTo>
                    <a:pt x="8863308" y="7604"/>
                  </a:lnTo>
                  <a:lnTo>
                    <a:pt x="88256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06448" y="2893187"/>
              <a:ext cx="8923020" cy="5848350"/>
            </a:xfrm>
            <a:custGeom>
              <a:avLst/>
              <a:gdLst/>
              <a:ahLst/>
              <a:cxnLst/>
              <a:rect l="l" t="t" r="r" b="b"/>
              <a:pathLst>
                <a:path w="8923020" h="5848350">
                  <a:moveTo>
                    <a:pt x="96774" y="0"/>
                  </a:moveTo>
                  <a:lnTo>
                    <a:pt x="8825611" y="0"/>
                  </a:lnTo>
                  <a:lnTo>
                    <a:pt x="8863308" y="7604"/>
                  </a:lnTo>
                  <a:lnTo>
                    <a:pt x="8894111" y="28352"/>
                  </a:lnTo>
                  <a:lnTo>
                    <a:pt x="8914890" y="59150"/>
                  </a:lnTo>
                  <a:lnTo>
                    <a:pt x="8922512" y="96901"/>
                  </a:lnTo>
                  <a:lnTo>
                    <a:pt x="8922512" y="5751195"/>
                  </a:lnTo>
                  <a:lnTo>
                    <a:pt x="8906170" y="5804898"/>
                  </a:lnTo>
                  <a:lnTo>
                    <a:pt x="8862647" y="5840618"/>
                  </a:lnTo>
                  <a:lnTo>
                    <a:pt x="8825611" y="5847969"/>
                  </a:lnTo>
                  <a:lnTo>
                    <a:pt x="96774" y="5847969"/>
                  </a:lnTo>
                  <a:lnTo>
                    <a:pt x="59096" y="5840366"/>
                  </a:lnTo>
                  <a:lnTo>
                    <a:pt x="28336" y="5819632"/>
                  </a:lnTo>
                  <a:lnTo>
                    <a:pt x="7602" y="5788872"/>
                  </a:lnTo>
                  <a:lnTo>
                    <a:pt x="0" y="5751195"/>
                  </a:lnTo>
                  <a:lnTo>
                    <a:pt x="0" y="96901"/>
                  </a:lnTo>
                  <a:lnTo>
                    <a:pt x="7602" y="59150"/>
                  </a:lnTo>
                  <a:lnTo>
                    <a:pt x="28336" y="28352"/>
                  </a:lnTo>
                  <a:lnTo>
                    <a:pt x="59096" y="7604"/>
                  </a:lnTo>
                  <a:lnTo>
                    <a:pt x="96774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09370" y="605980"/>
            <a:ext cx="886460" cy="886460"/>
            <a:chOff x="1209370" y="605980"/>
            <a:chExt cx="886460" cy="886460"/>
          </a:xfrm>
        </p:grpSpPr>
        <p:sp>
          <p:nvSpPr>
            <p:cNvPr id="10" name="object 10"/>
            <p:cNvSpPr/>
            <p:nvPr/>
          </p:nvSpPr>
          <p:spPr>
            <a:xfrm>
              <a:off x="1223657" y="620268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623811" y="0"/>
                  </a:moveTo>
                  <a:lnTo>
                    <a:pt x="428866" y="194945"/>
                  </a:lnTo>
                  <a:lnTo>
                    <a:pt x="233921" y="0"/>
                  </a:lnTo>
                  <a:lnTo>
                    <a:pt x="0" y="233933"/>
                  </a:lnTo>
                  <a:lnTo>
                    <a:pt x="194932" y="428878"/>
                  </a:lnTo>
                  <a:lnTo>
                    <a:pt x="0" y="623824"/>
                  </a:lnTo>
                  <a:lnTo>
                    <a:pt x="233921" y="857757"/>
                  </a:lnTo>
                  <a:lnTo>
                    <a:pt x="428866" y="662812"/>
                  </a:lnTo>
                  <a:lnTo>
                    <a:pt x="623811" y="857757"/>
                  </a:lnTo>
                  <a:lnTo>
                    <a:pt x="857745" y="623824"/>
                  </a:lnTo>
                  <a:lnTo>
                    <a:pt x="662800" y="428878"/>
                  </a:lnTo>
                  <a:lnTo>
                    <a:pt x="857745" y="233933"/>
                  </a:lnTo>
                  <a:lnTo>
                    <a:pt x="623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23657" y="620268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857745" y="233933"/>
                  </a:moveTo>
                  <a:lnTo>
                    <a:pt x="623811" y="0"/>
                  </a:lnTo>
                  <a:lnTo>
                    <a:pt x="428866" y="194945"/>
                  </a:lnTo>
                  <a:lnTo>
                    <a:pt x="233921" y="0"/>
                  </a:lnTo>
                  <a:lnTo>
                    <a:pt x="0" y="233933"/>
                  </a:lnTo>
                  <a:lnTo>
                    <a:pt x="194932" y="428878"/>
                  </a:lnTo>
                  <a:lnTo>
                    <a:pt x="0" y="623824"/>
                  </a:lnTo>
                  <a:lnTo>
                    <a:pt x="233921" y="857757"/>
                  </a:lnTo>
                  <a:lnTo>
                    <a:pt x="428866" y="662812"/>
                  </a:lnTo>
                  <a:lnTo>
                    <a:pt x="623811" y="857757"/>
                  </a:lnTo>
                  <a:lnTo>
                    <a:pt x="857745" y="623824"/>
                  </a:lnTo>
                  <a:lnTo>
                    <a:pt x="662800" y="428878"/>
                  </a:lnTo>
                  <a:lnTo>
                    <a:pt x="857745" y="23393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457132" y="605980"/>
            <a:ext cx="886460" cy="886460"/>
            <a:chOff x="2457132" y="605980"/>
            <a:chExt cx="886460" cy="886460"/>
          </a:xfrm>
        </p:grpSpPr>
        <p:sp>
          <p:nvSpPr>
            <p:cNvPr id="13" name="object 13"/>
            <p:cNvSpPr/>
            <p:nvPr/>
          </p:nvSpPr>
          <p:spPr>
            <a:xfrm>
              <a:off x="2471420" y="620268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623824" y="0"/>
                  </a:moveTo>
                  <a:lnTo>
                    <a:pt x="428879" y="194945"/>
                  </a:lnTo>
                  <a:lnTo>
                    <a:pt x="233934" y="0"/>
                  </a:lnTo>
                  <a:lnTo>
                    <a:pt x="0" y="233933"/>
                  </a:lnTo>
                  <a:lnTo>
                    <a:pt x="194944" y="428878"/>
                  </a:lnTo>
                  <a:lnTo>
                    <a:pt x="0" y="623824"/>
                  </a:lnTo>
                  <a:lnTo>
                    <a:pt x="233934" y="857757"/>
                  </a:lnTo>
                  <a:lnTo>
                    <a:pt x="428879" y="662812"/>
                  </a:lnTo>
                  <a:lnTo>
                    <a:pt x="623824" y="857757"/>
                  </a:lnTo>
                  <a:lnTo>
                    <a:pt x="857757" y="623824"/>
                  </a:lnTo>
                  <a:lnTo>
                    <a:pt x="662813" y="428878"/>
                  </a:lnTo>
                  <a:lnTo>
                    <a:pt x="857757" y="233933"/>
                  </a:lnTo>
                  <a:lnTo>
                    <a:pt x="623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71420" y="620268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5" h="857885">
                  <a:moveTo>
                    <a:pt x="857757" y="233933"/>
                  </a:moveTo>
                  <a:lnTo>
                    <a:pt x="623824" y="0"/>
                  </a:lnTo>
                  <a:lnTo>
                    <a:pt x="428879" y="194945"/>
                  </a:lnTo>
                  <a:lnTo>
                    <a:pt x="233934" y="0"/>
                  </a:lnTo>
                  <a:lnTo>
                    <a:pt x="0" y="233933"/>
                  </a:lnTo>
                  <a:lnTo>
                    <a:pt x="194944" y="428878"/>
                  </a:lnTo>
                  <a:lnTo>
                    <a:pt x="0" y="623824"/>
                  </a:lnTo>
                  <a:lnTo>
                    <a:pt x="233934" y="857757"/>
                  </a:lnTo>
                  <a:lnTo>
                    <a:pt x="428879" y="662812"/>
                  </a:lnTo>
                  <a:lnTo>
                    <a:pt x="623824" y="857757"/>
                  </a:lnTo>
                  <a:lnTo>
                    <a:pt x="857757" y="623824"/>
                  </a:lnTo>
                  <a:lnTo>
                    <a:pt x="662813" y="428878"/>
                  </a:lnTo>
                  <a:lnTo>
                    <a:pt x="857757" y="23393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5073312" y="605980"/>
            <a:ext cx="886460" cy="886460"/>
            <a:chOff x="15073312" y="605980"/>
            <a:chExt cx="886460" cy="886460"/>
          </a:xfrm>
        </p:grpSpPr>
        <p:sp>
          <p:nvSpPr>
            <p:cNvPr id="16" name="object 16"/>
            <p:cNvSpPr/>
            <p:nvPr/>
          </p:nvSpPr>
          <p:spPr>
            <a:xfrm>
              <a:off x="15087600" y="620268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623823" y="0"/>
                  </a:moveTo>
                  <a:lnTo>
                    <a:pt x="428878" y="194945"/>
                  </a:lnTo>
                  <a:lnTo>
                    <a:pt x="233934" y="0"/>
                  </a:lnTo>
                  <a:lnTo>
                    <a:pt x="0" y="233933"/>
                  </a:lnTo>
                  <a:lnTo>
                    <a:pt x="194944" y="428878"/>
                  </a:lnTo>
                  <a:lnTo>
                    <a:pt x="0" y="623824"/>
                  </a:lnTo>
                  <a:lnTo>
                    <a:pt x="233934" y="857757"/>
                  </a:lnTo>
                  <a:lnTo>
                    <a:pt x="428878" y="662812"/>
                  </a:lnTo>
                  <a:lnTo>
                    <a:pt x="623823" y="857757"/>
                  </a:lnTo>
                  <a:lnTo>
                    <a:pt x="857757" y="623824"/>
                  </a:lnTo>
                  <a:lnTo>
                    <a:pt x="662813" y="428878"/>
                  </a:lnTo>
                  <a:lnTo>
                    <a:pt x="857757" y="233933"/>
                  </a:lnTo>
                  <a:lnTo>
                    <a:pt x="623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087600" y="620268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857757" y="233933"/>
                  </a:moveTo>
                  <a:lnTo>
                    <a:pt x="623823" y="0"/>
                  </a:lnTo>
                  <a:lnTo>
                    <a:pt x="428878" y="194945"/>
                  </a:lnTo>
                  <a:lnTo>
                    <a:pt x="233934" y="0"/>
                  </a:lnTo>
                  <a:lnTo>
                    <a:pt x="0" y="233933"/>
                  </a:lnTo>
                  <a:lnTo>
                    <a:pt x="194944" y="428878"/>
                  </a:lnTo>
                  <a:lnTo>
                    <a:pt x="0" y="623824"/>
                  </a:lnTo>
                  <a:lnTo>
                    <a:pt x="233934" y="857757"/>
                  </a:lnTo>
                  <a:lnTo>
                    <a:pt x="428878" y="662812"/>
                  </a:lnTo>
                  <a:lnTo>
                    <a:pt x="623823" y="857757"/>
                  </a:lnTo>
                  <a:lnTo>
                    <a:pt x="857757" y="623824"/>
                  </a:lnTo>
                  <a:lnTo>
                    <a:pt x="662813" y="428878"/>
                  </a:lnTo>
                  <a:lnTo>
                    <a:pt x="857757" y="23393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6192309" y="605980"/>
            <a:ext cx="886460" cy="886460"/>
            <a:chOff x="16192309" y="605980"/>
            <a:chExt cx="886460" cy="886460"/>
          </a:xfrm>
        </p:grpSpPr>
        <p:sp>
          <p:nvSpPr>
            <p:cNvPr id="19" name="object 19"/>
            <p:cNvSpPr/>
            <p:nvPr/>
          </p:nvSpPr>
          <p:spPr>
            <a:xfrm>
              <a:off x="16206596" y="620268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623824" y="0"/>
                  </a:moveTo>
                  <a:lnTo>
                    <a:pt x="428879" y="194945"/>
                  </a:lnTo>
                  <a:lnTo>
                    <a:pt x="233934" y="0"/>
                  </a:lnTo>
                  <a:lnTo>
                    <a:pt x="0" y="233933"/>
                  </a:lnTo>
                  <a:lnTo>
                    <a:pt x="194945" y="428878"/>
                  </a:lnTo>
                  <a:lnTo>
                    <a:pt x="0" y="623824"/>
                  </a:lnTo>
                  <a:lnTo>
                    <a:pt x="233934" y="857757"/>
                  </a:lnTo>
                  <a:lnTo>
                    <a:pt x="428879" y="662812"/>
                  </a:lnTo>
                  <a:lnTo>
                    <a:pt x="623824" y="857757"/>
                  </a:lnTo>
                  <a:lnTo>
                    <a:pt x="857758" y="623824"/>
                  </a:lnTo>
                  <a:lnTo>
                    <a:pt x="662813" y="428878"/>
                  </a:lnTo>
                  <a:lnTo>
                    <a:pt x="857758" y="233933"/>
                  </a:lnTo>
                  <a:lnTo>
                    <a:pt x="623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206596" y="620268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5">
                  <a:moveTo>
                    <a:pt x="857758" y="233933"/>
                  </a:moveTo>
                  <a:lnTo>
                    <a:pt x="623824" y="0"/>
                  </a:lnTo>
                  <a:lnTo>
                    <a:pt x="428879" y="194945"/>
                  </a:lnTo>
                  <a:lnTo>
                    <a:pt x="233934" y="0"/>
                  </a:lnTo>
                  <a:lnTo>
                    <a:pt x="0" y="233933"/>
                  </a:lnTo>
                  <a:lnTo>
                    <a:pt x="194945" y="428878"/>
                  </a:lnTo>
                  <a:lnTo>
                    <a:pt x="0" y="623824"/>
                  </a:lnTo>
                  <a:lnTo>
                    <a:pt x="233934" y="857757"/>
                  </a:lnTo>
                  <a:lnTo>
                    <a:pt x="428879" y="662812"/>
                  </a:lnTo>
                  <a:lnTo>
                    <a:pt x="623824" y="857757"/>
                  </a:lnTo>
                  <a:lnTo>
                    <a:pt x="857758" y="623824"/>
                  </a:lnTo>
                  <a:lnTo>
                    <a:pt x="662813" y="428878"/>
                  </a:lnTo>
                  <a:lnTo>
                    <a:pt x="857758" y="23393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1435016" y="2869501"/>
            <a:ext cx="5323205" cy="6129655"/>
            <a:chOff x="11435016" y="2869501"/>
            <a:chExt cx="5323205" cy="6129655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5016" y="2869501"/>
              <a:ext cx="5322697" cy="61296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66751" y="5285359"/>
              <a:ext cx="3331845" cy="284721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4635817" y="370141"/>
            <a:ext cx="9016365" cy="1276350"/>
            <a:chOff x="4635817" y="370141"/>
            <a:chExt cx="9016365" cy="1276350"/>
          </a:xfrm>
        </p:grpSpPr>
        <p:sp>
          <p:nvSpPr>
            <p:cNvPr id="25" name="object 25"/>
            <p:cNvSpPr/>
            <p:nvPr/>
          </p:nvSpPr>
          <p:spPr>
            <a:xfrm>
              <a:off x="4650104" y="384429"/>
              <a:ext cx="8987790" cy="1247775"/>
            </a:xfrm>
            <a:custGeom>
              <a:avLst/>
              <a:gdLst/>
              <a:ahLst/>
              <a:cxnLst/>
              <a:rect l="l" t="t" r="r" b="b"/>
              <a:pathLst>
                <a:path w="8987790" h="1247775">
                  <a:moveTo>
                    <a:pt x="8699373" y="0"/>
                  </a:moveTo>
                  <a:lnTo>
                    <a:pt x="288417" y="0"/>
                  </a:lnTo>
                  <a:lnTo>
                    <a:pt x="243040" y="3589"/>
                  </a:lnTo>
                  <a:lnTo>
                    <a:pt x="199175" y="14146"/>
                  </a:lnTo>
                  <a:lnTo>
                    <a:pt x="157602" y="31354"/>
                  </a:lnTo>
                  <a:lnTo>
                    <a:pt x="119102" y="54896"/>
                  </a:lnTo>
                  <a:lnTo>
                    <a:pt x="84455" y="84454"/>
                  </a:lnTo>
                  <a:lnTo>
                    <a:pt x="54896" y="119102"/>
                  </a:lnTo>
                  <a:lnTo>
                    <a:pt x="31354" y="157602"/>
                  </a:lnTo>
                  <a:lnTo>
                    <a:pt x="14146" y="199175"/>
                  </a:lnTo>
                  <a:lnTo>
                    <a:pt x="3589" y="243040"/>
                  </a:lnTo>
                  <a:lnTo>
                    <a:pt x="0" y="288417"/>
                  </a:lnTo>
                  <a:lnTo>
                    <a:pt x="0" y="959230"/>
                  </a:lnTo>
                  <a:lnTo>
                    <a:pt x="3589" y="1004656"/>
                  </a:lnTo>
                  <a:lnTo>
                    <a:pt x="14146" y="1048527"/>
                  </a:lnTo>
                  <a:lnTo>
                    <a:pt x="31354" y="1090081"/>
                  </a:lnTo>
                  <a:lnTo>
                    <a:pt x="54896" y="1128557"/>
                  </a:lnTo>
                  <a:lnTo>
                    <a:pt x="84455" y="1163193"/>
                  </a:lnTo>
                  <a:lnTo>
                    <a:pt x="119102" y="1192751"/>
                  </a:lnTo>
                  <a:lnTo>
                    <a:pt x="157602" y="1216293"/>
                  </a:lnTo>
                  <a:lnTo>
                    <a:pt x="199175" y="1233501"/>
                  </a:lnTo>
                  <a:lnTo>
                    <a:pt x="243040" y="1244058"/>
                  </a:lnTo>
                  <a:lnTo>
                    <a:pt x="288417" y="1247648"/>
                  </a:lnTo>
                  <a:lnTo>
                    <a:pt x="8699373" y="1247648"/>
                  </a:lnTo>
                  <a:lnTo>
                    <a:pt x="8744749" y="1244058"/>
                  </a:lnTo>
                  <a:lnTo>
                    <a:pt x="8788614" y="1233501"/>
                  </a:lnTo>
                  <a:lnTo>
                    <a:pt x="8830187" y="1216293"/>
                  </a:lnTo>
                  <a:lnTo>
                    <a:pt x="8868687" y="1192751"/>
                  </a:lnTo>
                  <a:lnTo>
                    <a:pt x="8903335" y="1163193"/>
                  </a:lnTo>
                  <a:lnTo>
                    <a:pt x="8932893" y="1128557"/>
                  </a:lnTo>
                  <a:lnTo>
                    <a:pt x="8956435" y="1090081"/>
                  </a:lnTo>
                  <a:lnTo>
                    <a:pt x="8973643" y="1048527"/>
                  </a:lnTo>
                  <a:lnTo>
                    <a:pt x="8984200" y="1004656"/>
                  </a:lnTo>
                  <a:lnTo>
                    <a:pt x="8987790" y="959230"/>
                  </a:lnTo>
                  <a:lnTo>
                    <a:pt x="8987790" y="288417"/>
                  </a:lnTo>
                  <a:lnTo>
                    <a:pt x="8984200" y="243040"/>
                  </a:lnTo>
                  <a:lnTo>
                    <a:pt x="8973643" y="199175"/>
                  </a:lnTo>
                  <a:lnTo>
                    <a:pt x="8956435" y="157602"/>
                  </a:lnTo>
                  <a:lnTo>
                    <a:pt x="8932893" y="119102"/>
                  </a:lnTo>
                  <a:lnTo>
                    <a:pt x="8903335" y="84454"/>
                  </a:lnTo>
                  <a:lnTo>
                    <a:pt x="8868687" y="54896"/>
                  </a:lnTo>
                  <a:lnTo>
                    <a:pt x="8830187" y="31354"/>
                  </a:lnTo>
                  <a:lnTo>
                    <a:pt x="8788614" y="14146"/>
                  </a:lnTo>
                  <a:lnTo>
                    <a:pt x="8744749" y="3589"/>
                  </a:lnTo>
                  <a:lnTo>
                    <a:pt x="8699373" y="0"/>
                  </a:lnTo>
                  <a:close/>
                </a:path>
              </a:pathLst>
            </a:custGeom>
            <a:solidFill>
              <a:srgbClr val="2B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50104" y="384429"/>
              <a:ext cx="8987790" cy="1247775"/>
            </a:xfrm>
            <a:custGeom>
              <a:avLst/>
              <a:gdLst/>
              <a:ahLst/>
              <a:cxnLst/>
              <a:rect l="l" t="t" r="r" b="b"/>
              <a:pathLst>
                <a:path w="8987790" h="1247775">
                  <a:moveTo>
                    <a:pt x="288417" y="0"/>
                  </a:moveTo>
                  <a:lnTo>
                    <a:pt x="8699373" y="0"/>
                  </a:lnTo>
                  <a:lnTo>
                    <a:pt x="8744749" y="3589"/>
                  </a:lnTo>
                  <a:lnTo>
                    <a:pt x="8788614" y="14146"/>
                  </a:lnTo>
                  <a:lnTo>
                    <a:pt x="8830187" y="31354"/>
                  </a:lnTo>
                  <a:lnTo>
                    <a:pt x="8868687" y="54896"/>
                  </a:lnTo>
                  <a:lnTo>
                    <a:pt x="8903335" y="84454"/>
                  </a:lnTo>
                  <a:lnTo>
                    <a:pt x="8932893" y="119102"/>
                  </a:lnTo>
                  <a:lnTo>
                    <a:pt x="8956435" y="157602"/>
                  </a:lnTo>
                  <a:lnTo>
                    <a:pt x="8973643" y="199175"/>
                  </a:lnTo>
                  <a:lnTo>
                    <a:pt x="8984200" y="243040"/>
                  </a:lnTo>
                  <a:lnTo>
                    <a:pt x="8987790" y="288417"/>
                  </a:lnTo>
                  <a:lnTo>
                    <a:pt x="8987790" y="959230"/>
                  </a:lnTo>
                  <a:lnTo>
                    <a:pt x="8984200" y="1004656"/>
                  </a:lnTo>
                  <a:lnTo>
                    <a:pt x="8973643" y="1048527"/>
                  </a:lnTo>
                  <a:lnTo>
                    <a:pt x="8956435" y="1090081"/>
                  </a:lnTo>
                  <a:lnTo>
                    <a:pt x="8932893" y="1128557"/>
                  </a:lnTo>
                  <a:lnTo>
                    <a:pt x="8903335" y="1163193"/>
                  </a:lnTo>
                  <a:lnTo>
                    <a:pt x="8868687" y="1192751"/>
                  </a:lnTo>
                  <a:lnTo>
                    <a:pt x="8830187" y="1216293"/>
                  </a:lnTo>
                  <a:lnTo>
                    <a:pt x="8788614" y="1233501"/>
                  </a:lnTo>
                  <a:lnTo>
                    <a:pt x="8744749" y="1244058"/>
                  </a:lnTo>
                  <a:lnTo>
                    <a:pt x="8699373" y="1247648"/>
                  </a:lnTo>
                  <a:lnTo>
                    <a:pt x="288417" y="1247648"/>
                  </a:lnTo>
                  <a:lnTo>
                    <a:pt x="243040" y="1244058"/>
                  </a:lnTo>
                  <a:lnTo>
                    <a:pt x="199175" y="1233501"/>
                  </a:lnTo>
                  <a:lnTo>
                    <a:pt x="157602" y="1216293"/>
                  </a:lnTo>
                  <a:lnTo>
                    <a:pt x="119102" y="1192751"/>
                  </a:lnTo>
                  <a:lnTo>
                    <a:pt x="84455" y="1163193"/>
                  </a:lnTo>
                  <a:lnTo>
                    <a:pt x="54896" y="1128557"/>
                  </a:lnTo>
                  <a:lnTo>
                    <a:pt x="31354" y="1090081"/>
                  </a:lnTo>
                  <a:lnTo>
                    <a:pt x="14146" y="1048527"/>
                  </a:lnTo>
                  <a:lnTo>
                    <a:pt x="3589" y="1004656"/>
                  </a:lnTo>
                  <a:lnTo>
                    <a:pt x="0" y="959230"/>
                  </a:lnTo>
                  <a:lnTo>
                    <a:pt x="0" y="288417"/>
                  </a:lnTo>
                  <a:lnTo>
                    <a:pt x="3589" y="243040"/>
                  </a:lnTo>
                  <a:lnTo>
                    <a:pt x="14146" y="199175"/>
                  </a:lnTo>
                  <a:lnTo>
                    <a:pt x="31354" y="157602"/>
                  </a:lnTo>
                  <a:lnTo>
                    <a:pt x="54896" y="119102"/>
                  </a:lnTo>
                  <a:lnTo>
                    <a:pt x="84455" y="84454"/>
                  </a:lnTo>
                  <a:lnTo>
                    <a:pt x="119102" y="54896"/>
                  </a:lnTo>
                  <a:lnTo>
                    <a:pt x="157602" y="31354"/>
                  </a:lnTo>
                  <a:lnTo>
                    <a:pt x="199175" y="14146"/>
                  </a:lnTo>
                  <a:lnTo>
                    <a:pt x="243040" y="3589"/>
                  </a:lnTo>
                  <a:lnTo>
                    <a:pt x="288417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58496" y="3284601"/>
            <a:ext cx="932065" cy="194919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62098" y="3565829"/>
            <a:ext cx="296252" cy="23362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62098" y="5233720"/>
            <a:ext cx="296252" cy="23362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82463" y="5934328"/>
            <a:ext cx="4876292" cy="2681986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421254" y="3387090"/>
            <a:ext cx="7642225" cy="13157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  <a:tabLst>
                <a:tab pos="1099185" algn="l"/>
                <a:tab pos="2623820" algn="l"/>
                <a:tab pos="3925570" algn="l"/>
                <a:tab pos="4145279" algn="l"/>
                <a:tab pos="5448935" algn="l"/>
                <a:tab pos="5885180" algn="l"/>
              </a:tabLst>
            </a:pPr>
            <a:r>
              <a:rPr sz="2800" spc="265" dirty="0"/>
              <a:t>Ortaöğretim	</a:t>
            </a:r>
            <a:r>
              <a:rPr sz="2800" spc="405" dirty="0"/>
              <a:t>başarı	</a:t>
            </a:r>
            <a:r>
              <a:rPr sz="2800" spc="229" dirty="0"/>
              <a:t>puanına	</a:t>
            </a:r>
            <a:r>
              <a:rPr sz="2800" spc="250" dirty="0"/>
              <a:t>(OBP) </a:t>
            </a:r>
            <a:r>
              <a:rPr sz="2800" spc="254" dirty="0"/>
              <a:t> </a:t>
            </a:r>
            <a:r>
              <a:rPr sz="2800" spc="204" dirty="0"/>
              <a:t>g</a:t>
            </a:r>
            <a:r>
              <a:rPr sz="2800" spc="240" dirty="0"/>
              <a:t>ö</a:t>
            </a:r>
            <a:r>
              <a:rPr sz="2800" spc="310" dirty="0"/>
              <a:t>re</a:t>
            </a:r>
            <a:r>
              <a:rPr sz="2800" dirty="0"/>
              <a:t>	</a:t>
            </a:r>
            <a:r>
              <a:rPr sz="2800" spc="229" dirty="0"/>
              <a:t>ö</a:t>
            </a:r>
            <a:r>
              <a:rPr sz="2800" spc="215" dirty="0"/>
              <a:t>ğ</a:t>
            </a:r>
            <a:r>
              <a:rPr sz="2800" spc="265" dirty="0"/>
              <a:t>r</a:t>
            </a:r>
            <a:r>
              <a:rPr sz="2800" spc="365" dirty="0"/>
              <a:t>e</a:t>
            </a:r>
            <a:r>
              <a:rPr sz="2800" spc="180" dirty="0"/>
              <a:t>n</a:t>
            </a:r>
            <a:r>
              <a:rPr sz="2800" spc="165" dirty="0"/>
              <a:t>c</a:t>
            </a:r>
            <a:r>
              <a:rPr sz="2800" spc="885" dirty="0"/>
              <a:t>il</a:t>
            </a:r>
            <a:r>
              <a:rPr sz="2800" spc="390" dirty="0"/>
              <a:t>erin</a:t>
            </a:r>
            <a:r>
              <a:rPr sz="2800" dirty="0"/>
              <a:t>	</a:t>
            </a:r>
            <a:r>
              <a:rPr sz="2800" spc="285" dirty="0"/>
              <a:t>t</a:t>
            </a:r>
            <a:r>
              <a:rPr sz="2800" spc="425" dirty="0"/>
              <a:t>e</a:t>
            </a:r>
            <a:r>
              <a:rPr sz="2800" spc="360" dirty="0"/>
              <a:t>r</a:t>
            </a:r>
            <a:r>
              <a:rPr sz="2800" spc="440" dirty="0"/>
              <a:t>c</a:t>
            </a:r>
            <a:r>
              <a:rPr sz="2800" spc="465" dirty="0"/>
              <a:t>ih</a:t>
            </a:r>
            <a:r>
              <a:rPr sz="2800" dirty="0"/>
              <a:t>	</a:t>
            </a:r>
            <a:r>
              <a:rPr sz="2800" spc="220" dirty="0"/>
              <a:t>y</a:t>
            </a:r>
            <a:r>
              <a:rPr sz="2800" spc="229" dirty="0"/>
              <a:t>a</a:t>
            </a:r>
            <a:r>
              <a:rPr sz="2800" spc="405" dirty="0"/>
              <a:t>p</a:t>
            </a:r>
            <a:r>
              <a:rPr sz="2800" spc="285" dirty="0"/>
              <a:t>t</a:t>
            </a:r>
            <a:r>
              <a:rPr sz="2800" spc="370" dirty="0"/>
              <a:t>ı</a:t>
            </a:r>
            <a:r>
              <a:rPr sz="2800" spc="690" dirty="0"/>
              <a:t>k</a:t>
            </a:r>
            <a:r>
              <a:rPr sz="2800" spc="395" dirty="0"/>
              <a:t>l</a:t>
            </a:r>
            <a:r>
              <a:rPr sz="2800" spc="720" dirty="0"/>
              <a:t>a</a:t>
            </a:r>
            <a:r>
              <a:rPr sz="2800" spc="500" dirty="0"/>
              <a:t>r</a:t>
            </a:r>
            <a:r>
              <a:rPr sz="2800" spc="880" dirty="0"/>
              <a:t>ı  </a:t>
            </a:r>
            <a:r>
              <a:rPr sz="2800" spc="204" dirty="0"/>
              <a:t>bölümdür.</a:t>
            </a:r>
            <a:endParaRPr sz="2800"/>
          </a:p>
        </p:txBody>
      </p:sp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98440" y="417766"/>
            <a:ext cx="8144890" cy="914717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2421254" y="5114671"/>
            <a:ext cx="7419340" cy="289623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214629">
              <a:lnSpc>
                <a:spcPct val="101200"/>
              </a:lnSpc>
              <a:spcBef>
                <a:spcPts val="60"/>
              </a:spcBef>
              <a:tabLst>
                <a:tab pos="1317625" algn="l"/>
                <a:tab pos="2405380" algn="l"/>
                <a:tab pos="4145279" algn="l"/>
                <a:tab pos="5450840" algn="l"/>
                <a:tab pos="5885180" algn="l"/>
              </a:tabLst>
            </a:pPr>
            <a:r>
              <a:rPr sz="2800" b="1" spc="305" dirty="0">
                <a:latin typeface="Trebuchet MS"/>
                <a:cs typeface="Trebuchet MS"/>
              </a:rPr>
              <a:t>Pansiyonl</a:t>
            </a:r>
            <a:r>
              <a:rPr sz="2800" b="1" spc="360" dirty="0">
                <a:latin typeface="Trebuchet MS"/>
                <a:cs typeface="Trebuchet MS"/>
              </a:rPr>
              <a:t>u</a:t>
            </a:r>
            <a:r>
              <a:rPr sz="2800" b="1" dirty="0">
                <a:latin typeface="Trebuchet MS"/>
                <a:cs typeface="Trebuchet MS"/>
              </a:rPr>
              <a:t>	</a:t>
            </a:r>
            <a:r>
              <a:rPr sz="2800" b="1" spc="420" dirty="0">
                <a:latin typeface="Trebuchet MS"/>
                <a:cs typeface="Trebuchet MS"/>
              </a:rPr>
              <a:t>okulla</a:t>
            </a:r>
            <a:r>
              <a:rPr sz="2800" b="1" spc="375" dirty="0">
                <a:latin typeface="Trebuchet MS"/>
                <a:cs typeface="Trebuchet MS"/>
              </a:rPr>
              <a:t>r</a:t>
            </a:r>
            <a:r>
              <a:rPr sz="2800" b="1" dirty="0">
                <a:latin typeface="Trebuchet MS"/>
                <a:cs typeface="Trebuchet MS"/>
              </a:rPr>
              <a:t>	</a:t>
            </a:r>
            <a:r>
              <a:rPr sz="2800" b="1" spc="385" dirty="0" err="1" smtClean="0">
                <a:latin typeface="Trebuchet MS"/>
                <a:cs typeface="Trebuchet MS"/>
              </a:rPr>
              <a:t>hari</a:t>
            </a:r>
            <a:r>
              <a:rPr sz="2800" b="1" spc="420" dirty="0" err="1" smtClean="0">
                <a:latin typeface="Trebuchet MS"/>
                <a:cs typeface="Trebuchet MS"/>
              </a:rPr>
              <a:t>ç</a:t>
            </a:r>
            <a:r>
              <a:rPr lang="tr-TR" sz="2800" b="1" spc="420" dirty="0" smtClean="0">
                <a:latin typeface="Trebuchet MS"/>
                <a:cs typeface="Trebuchet MS"/>
              </a:rPr>
              <a:t> </a:t>
            </a:r>
            <a:r>
              <a:rPr lang="tr-TR" sz="2800" b="1" spc="420" dirty="0" smtClean="0">
                <a:latin typeface="Trebuchet MS"/>
                <a:cs typeface="Trebuchet MS"/>
              </a:rPr>
              <a:t>5 tercih hakkı</a:t>
            </a:r>
            <a:r>
              <a:rPr sz="2800" b="1" dirty="0">
                <a:latin typeface="Trebuchet MS"/>
                <a:cs typeface="Trebuchet MS"/>
              </a:rPr>
              <a:t>	</a:t>
            </a:r>
            <a:r>
              <a:rPr sz="2800" b="1" spc="-1090" dirty="0" smtClean="0">
                <a:latin typeface="Trebuchet MS"/>
                <a:cs typeface="Trebuchet MS"/>
              </a:rPr>
              <a:t></a:t>
            </a:r>
            <a:r>
              <a:rPr sz="2800" b="1" spc="275" dirty="0" err="1" smtClean="0">
                <a:latin typeface="Trebuchet MS"/>
                <a:cs typeface="Trebuchet MS"/>
              </a:rPr>
              <a:t>bulunmaktadır</a:t>
            </a:r>
            <a:r>
              <a:rPr sz="2800" b="1" spc="275" dirty="0"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 dirty="0">
              <a:latin typeface="Trebuchet MS"/>
              <a:cs typeface="Trebuchet MS"/>
            </a:endParaRPr>
          </a:p>
          <a:p>
            <a:pPr marL="3719195" marR="5080" algn="ctr">
              <a:lnSpc>
                <a:spcPct val="100899"/>
              </a:lnSpc>
              <a:tabLst>
                <a:tab pos="4605020" algn="l"/>
                <a:tab pos="4752340" algn="l"/>
                <a:tab pos="5194300" algn="l"/>
                <a:tab pos="5491480" algn="l"/>
                <a:tab pos="5933440" algn="l"/>
                <a:tab pos="6374130" algn="l"/>
              </a:tabLst>
            </a:pPr>
            <a:r>
              <a:rPr sz="1900" b="1" i="1" spc="-70" dirty="0">
                <a:latin typeface="Georgia"/>
                <a:cs typeface="Georgia"/>
              </a:rPr>
              <a:t>Y</a:t>
            </a:r>
            <a:r>
              <a:rPr sz="1900" b="1" i="1" spc="-65" dirty="0">
                <a:latin typeface="Georgia"/>
                <a:cs typeface="Georgia"/>
              </a:rPr>
              <a:t>e</a:t>
            </a:r>
            <a:r>
              <a:rPr sz="1900" b="1" i="1" spc="125" dirty="0">
                <a:latin typeface="Georgia"/>
                <a:cs typeface="Georgia"/>
              </a:rPr>
              <a:t>r</a:t>
            </a:r>
            <a:r>
              <a:rPr sz="1900" b="1" i="1" spc="120" dirty="0">
                <a:latin typeface="Georgia"/>
                <a:cs typeface="Georgia"/>
              </a:rPr>
              <a:t>e</a:t>
            </a:r>
            <a:r>
              <a:rPr sz="1900" b="1" i="1" spc="490" dirty="0">
                <a:latin typeface="Georgia"/>
                <a:cs typeface="Georgia"/>
              </a:rPr>
              <a:t>l</a:t>
            </a:r>
            <a:r>
              <a:rPr sz="1900" b="1" i="1" dirty="0">
                <a:latin typeface="Georgia"/>
                <a:cs typeface="Georgia"/>
              </a:rPr>
              <a:t>	</a:t>
            </a:r>
            <a:r>
              <a:rPr sz="1900" b="1" i="1" spc="-5" dirty="0">
                <a:latin typeface="Georgia"/>
                <a:cs typeface="Georgia"/>
              </a:rPr>
              <a:t>y</a:t>
            </a:r>
            <a:r>
              <a:rPr sz="1900" b="1" i="1" spc="-15" dirty="0">
                <a:latin typeface="Georgia"/>
                <a:cs typeface="Georgia"/>
              </a:rPr>
              <a:t>e</a:t>
            </a:r>
            <a:r>
              <a:rPr sz="1900" b="1" i="1" spc="385" dirty="0">
                <a:latin typeface="Georgia"/>
                <a:cs typeface="Georgia"/>
              </a:rPr>
              <a:t>r</a:t>
            </a:r>
            <a:r>
              <a:rPr sz="1900" b="1" i="1" spc="245" dirty="0">
                <a:latin typeface="Georgia"/>
                <a:cs typeface="Georgia"/>
              </a:rPr>
              <a:t>l</a:t>
            </a:r>
            <a:r>
              <a:rPr sz="1900" b="1" i="1" spc="145" dirty="0">
                <a:latin typeface="Georgia"/>
                <a:cs typeface="Georgia"/>
              </a:rPr>
              <a:t>e</a:t>
            </a:r>
            <a:r>
              <a:rPr sz="1900" b="1" i="1" spc="125" dirty="0">
                <a:latin typeface="Georgia"/>
                <a:cs typeface="Georgia"/>
              </a:rPr>
              <a:t>ş</a:t>
            </a:r>
            <a:r>
              <a:rPr sz="1900" b="1" i="1" spc="445" dirty="0">
                <a:latin typeface="Georgia"/>
                <a:cs typeface="Georgia"/>
              </a:rPr>
              <a:t>t</a:t>
            </a:r>
            <a:r>
              <a:rPr sz="1900" b="1" i="1" spc="380" dirty="0">
                <a:latin typeface="Georgia"/>
                <a:cs typeface="Georgia"/>
              </a:rPr>
              <a:t>i</a:t>
            </a:r>
            <a:r>
              <a:rPr sz="1900" b="1" i="1" spc="-204" dirty="0">
                <a:latin typeface="Georgia"/>
                <a:cs typeface="Georgia"/>
              </a:rPr>
              <a:t>r</a:t>
            </a:r>
            <a:r>
              <a:rPr sz="1900" b="1" i="1" spc="-395" dirty="0">
                <a:latin typeface="Georgia"/>
                <a:cs typeface="Georgia"/>
              </a:rPr>
              <a:t>m</a:t>
            </a:r>
            <a:r>
              <a:rPr sz="1900" b="1" i="1" spc="105" dirty="0">
                <a:latin typeface="Georgia"/>
                <a:cs typeface="Georgia"/>
              </a:rPr>
              <a:t>e</a:t>
            </a:r>
            <a:r>
              <a:rPr sz="1900" b="1" i="1" dirty="0">
                <a:latin typeface="Georgia"/>
                <a:cs typeface="Georgia"/>
              </a:rPr>
              <a:t>	</a:t>
            </a:r>
            <a:r>
              <a:rPr sz="1900" b="1" i="1" spc="200" dirty="0">
                <a:latin typeface="Georgia"/>
                <a:cs typeface="Georgia"/>
              </a:rPr>
              <a:t>t</a:t>
            </a:r>
            <a:r>
              <a:rPr sz="1900" b="1" i="1" spc="260" dirty="0">
                <a:latin typeface="Georgia"/>
                <a:cs typeface="Georgia"/>
              </a:rPr>
              <a:t>e</a:t>
            </a:r>
            <a:r>
              <a:rPr sz="1900" b="1" i="1" spc="145" dirty="0">
                <a:latin typeface="Georgia"/>
                <a:cs typeface="Georgia"/>
              </a:rPr>
              <a:t>r</a:t>
            </a:r>
            <a:r>
              <a:rPr sz="1900" b="1" i="1" spc="135" dirty="0">
                <a:latin typeface="Georgia"/>
                <a:cs typeface="Georgia"/>
              </a:rPr>
              <a:t>c</a:t>
            </a:r>
            <a:r>
              <a:rPr sz="1900" b="1" i="1" spc="120" dirty="0">
                <a:latin typeface="Georgia"/>
                <a:cs typeface="Georgia"/>
              </a:rPr>
              <a:t>i</a:t>
            </a:r>
            <a:r>
              <a:rPr sz="1900" b="1" i="1" spc="215" dirty="0">
                <a:latin typeface="Georgia"/>
                <a:cs typeface="Georgia"/>
              </a:rPr>
              <a:t>h</a:t>
            </a:r>
            <a:r>
              <a:rPr sz="1900" b="1" i="1" spc="370" dirty="0">
                <a:latin typeface="Georgia"/>
                <a:cs typeface="Georgia"/>
              </a:rPr>
              <a:t>i  </a:t>
            </a:r>
            <a:r>
              <a:rPr sz="1900" b="1" i="1" spc="-200" dirty="0">
                <a:latin typeface="Georgia"/>
                <a:cs typeface="Georgia"/>
              </a:rPr>
              <a:t>yapmak		</a:t>
            </a:r>
            <a:r>
              <a:rPr sz="1900" b="1" i="1" spc="45" dirty="0">
                <a:latin typeface="Georgia"/>
                <a:cs typeface="Georgia"/>
              </a:rPr>
              <a:t>zorunlu	</a:t>
            </a:r>
            <a:r>
              <a:rPr sz="1900" b="1" i="1" spc="145" dirty="0">
                <a:latin typeface="Georgia"/>
                <a:cs typeface="Georgia"/>
              </a:rPr>
              <a:t>olup, </a:t>
            </a:r>
            <a:r>
              <a:rPr sz="1900" b="1" i="1" spc="150" dirty="0">
                <a:latin typeface="Georgia"/>
                <a:cs typeface="Georgia"/>
              </a:rPr>
              <a:t> </a:t>
            </a:r>
            <a:r>
              <a:rPr sz="1900" b="1" i="1" spc="180" dirty="0">
                <a:latin typeface="Georgia"/>
                <a:cs typeface="Georgia"/>
              </a:rPr>
              <a:t>tercih		</a:t>
            </a:r>
            <a:r>
              <a:rPr sz="1900" b="1" i="1" spc="-190" dirty="0">
                <a:latin typeface="Georgia"/>
                <a:cs typeface="Georgia"/>
              </a:rPr>
              <a:t>yapmayan </a:t>
            </a:r>
            <a:r>
              <a:rPr sz="1900" b="1" i="1" spc="-185" dirty="0">
                <a:latin typeface="Georgia"/>
                <a:cs typeface="Georgia"/>
              </a:rPr>
              <a:t> </a:t>
            </a:r>
            <a:r>
              <a:rPr sz="1900" b="1" i="1" spc="125" dirty="0">
                <a:latin typeface="Georgia"/>
                <a:cs typeface="Georgia"/>
              </a:rPr>
              <a:t>öğrencilere	</a:t>
            </a:r>
            <a:r>
              <a:rPr sz="1900" b="1" i="1" spc="105" dirty="0">
                <a:latin typeface="Georgia"/>
                <a:cs typeface="Georgia"/>
              </a:rPr>
              <a:t>diğer	</a:t>
            </a:r>
            <a:r>
              <a:rPr sz="1900" b="1" i="1" spc="180" dirty="0">
                <a:latin typeface="Georgia"/>
                <a:cs typeface="Georgia"/>
              </a:rPr>
              <a:t>tercih </a:t>
            </a:r>
            <a:r>
              <a:rPr sz="1900" b="1" i="1" spc="185" dirty="0">
                <a:latin typeface="Georgia"/>
                <a:cs typeface="Georgia"/>
              </a:rPr>
              <a:t> </a:t>
            </a:r>
            <a:r>
              <a:rPr sz="1900" b="1" i="1" spc="105" dirty="0">
                <a:latin typeface="Georgia"/>
                <a:cs typeface="Georgia"/>
              </a:rPr>
              <a:t>ekranlar</a:t>
            </a:r>
            <a:r>
              <a:rPr sz="1900" b="1" i="1" spc="70" dirty="0">
                <a:latin typeface="Georgia"/>
                <a:cs typeface="Georgia"/>
              </a:rPr>
              <a:t>ı</a:t>
            </a:r>
            <a:r>
              <a:rPr sz="1900" b="1" i="1" dirty="0">
                <a:latin typeface="Georgia"/>
                <a:cs typeface="Georgia"/>
              </a:rPr>
              <a:t>	</a:t>
            </a:r>
            <a:r>
              <a:rPr sz="1900" b="1" i="1" spc="95" dirty="0">
                <a:latin typeface="Georgia"/>
                <a:cs typeface="Georgia"/>
              </a:rPr>
              <a:t>açılmayacaktır.</a:t>
            </a:r>
            <a:endParaRPr sz="19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90</Words>
  <Application>Microsoft Office PowerPoint</Application>
  <PresentationFormat>Özel</PresentationFormat>
  <Paragraphs>53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Microsoft Sans Serif</vt:lpstr>
      <vt:lpstr>Trebuchet MS</vt:lpstr>
      <vt:lpstr>Verdana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LGS’de sadece 8. sınıf konularından  sorular çıkmaktadır.</vt:lpstr>
      <vt:lpstr>LGS’de sadece 8. sınıf konularından sorular  çıkmaktadır.</vt:lpstr>
      <vt:lpstr>PowerPoint Sunusu</vt:lpstr>
      <vt:lpstr>Ortaöğretim başarı puanına (OBP)  göre öğrencilerin tercih yaptıkları  bölümdür.</vt:lpstr>
      <vt:lpstr>Öğrencilerin LGS sonuçlarına göre tercih  yaptıkları bölümdür.</vt:lpstr>
      <vt:lpstr>PowerPoint Sunusu</vt:lpstr>
      <vt:lpstr>Yetenek sınavı ile öğrenci alan okullara başvurular e-okul üzerinden yapılmaktadır.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LGS Tanıtım</dc:title>
  <dc:creator>Win10</dc:creator>
  <cp:lastModifiedBy>HP</cp:lastModifiedBy>
  <cp:revision>9</cp:revision>
  <dcterms:created xsi:type="dcterms:W3CDTF">2024-02-06T09:03:38Z</dcterms:created>
  <dcterms:modified xsi:type="dcterms:W3CDTF">2024-02-07T07:41:19Z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2024-02-06T00:00:00Z</vt:filetime>
  </property>
</Properties>
</file>