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8288000" cy="10287000"/>
  <p:notesSz cx="6858000" cy="9144000"/>
  <p:embeddedFontLst>
    <p:embeddedFont>
      <p:font typeface="Arimo" panose="020B0604020202020204" charset="0"/>
      <p:regular r:id="rId25"/>
    </p:embeddedFont>
    <p:embeddedFont>
      <p:font typeface="Now" panose="020B0604020202020204" charset="-94"/>
      <p:regular r:id="rId26"/>
    </p:embeddedFont>
    <p:embeddedFont>
      <p:font typeface="Arimo Bold" panose="020B0604020202020204" charset="0"/>
      <p:regular r:id="rId27"/>
    </p:embeddedFont>
    <p:embeddedFont>
      <p:font typeface="Now Bold" panose="020B0604020202020204" charset="-94"/>
      <p:regular r:id="rId28"/>
    </p:embeddedFont>
    <p:embeddedFont>
      <p:font typeface="Calibri" panose="020F0502020204030204" pitchFamily="34" charset="0"/>
      <p:regular r:id="rId29"/>
      <p:bold r:id="rId30"/>
      <p:italic r:id="rId31"/>
      <p:boldItalic r:id="rId32"/>
    </p:embeddedFont>
    <p:embeddedFont>
      <p:font typeface="Now Bold Bold" panose="020B0604020202020204" charset="-94"/>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5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34.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33.jpeg"/><Relationship Id="rId5" Type="http://schemas.openxmlformats.org/officeDocument/2006/relationships/image" Target="../media/image18.svg"/><Relationship Id="rId10" Type="http://schemas.openxmlformats.org/officeDocument/2006/relationships/image" Target="../media/image32.jpeg"/><Relationship Id="rId4" Type="http://schemas.openxmlformats.org/officeDocument/2006/relationships/image" Target="../media/image6.png"/><Relationship Id="rId9"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5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57.sv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2.svg"/><Relationship Id="rId7" Type="http://schemas.openxmlformats.org/officeDocument/2006/relationships/image" Target="../media/image66.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64.svg"/><Relationship Id="rId4" Type="http://schemas.openxmlformats.org/officeDocument/2006/relationships/image" Target="../media/image39.png"/><Relationship Id="rId9" Type="http://schemas.openxmlformats.org/officeDocument/2006/relationships/image" Target="../media/image28.sv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13.png"/><Relationship Id="rId4" Type="http://schemas.openxmlformats.org/officeDocument/2006/relationships/image" Target="../media/image28.svg"/></Relationships>
</file>

<file path=ppt/slides/_rels/slide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70.sv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18.svg"/><Relationship Id="rId10" Type="http://schemas.openxmlformats.org/officeDocument/2006/relationships/image" Target="../media/image23.svg"/><Relationship Id="rId4" Type="http://schemas.openxmlformats.org/officeDocument/2006/relationships/image" Target="../media/image6.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62.sv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62.sv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6.jpeg"/><Relationship Id="rId5" Type="http://schemas.openxmlformats.org/officeDocument/2006/relationships/image" Target="../media/image28.svg"/><Relationship Id="rId10" Type="http://schemas.openxmlformats.org/officeDocument/2006/relationships/image" Target="../media/image15.jpeg"/><Relationship Id="rId4" Type="http://schemas.openxmlformats.org/officeDocument/2006/relationships/image" Target="../media/image12.png"/><Relationship Id="rId9" Type="http://schemas.openxmlformats.org/officeDocument/2006/relationships/image" Target="../media/image32.sv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6.svg"/><Relationship Id="rId7" Type="http://schemas.openxmlformats.org/officeDocument/2006/relationships/image" Target="../media/image3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40.svg"/></Relationships>
</file>

<file path=ppt/slides/_rels/slide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11.png"/><Relationship Id="rId10" Type="http://schemas.openxmlformats.org/officeDocument/2006/relationships/image" Target="../media/image40.svg"/><Relationship Id="rId4" Type="http://schemas.openxmlformats.org/officeDocument/2006/relationships/image" Target="../media/image36.sv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2.jpeg"/><Relationship Id="rId7" Type="http://schemas.openxmlformats.org/officeDocument/2006/relationships/image" Target="../media/image30.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8.svg"/><Relationship Id="rId4" Type="http://schemas.openxmlformats.org/officeDocument/2006/relationships/image" Target="../media/image12.png"/><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6.jpeg"/><Relationship Id="rId5" Type="http://schemas.openxmlformats.org/officeDocument/2006/relationships/image" Target="../media/image18.svg"/><Relationship Id="rId10" Type="http://schemas.openxmlformats.org/officeDocument/2006/relationships/image" Target="../media/image25.png"/><Relationship Id="rId4" Type="http://schemas.openxmlformats.org/officeDocument/2006/relationships/image" Target="../media/image6.png"/><Relationship Id="rId9"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49.svg"/><Relationship Id="rId10" Type="http://schemas.openxmlformats.org/officeDocument/2006/relationships/image" Target="../media/image29.jpeg"/><Relationship Id="rId4" Type="http://schemas.openxmlformats.org/officeDocument/2006/relationships/image" Target="../media/image27.png"/><Relationship Id="rId9"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9CE"/>
        </a:solidFill>
        <a:effectLst/>
      </p:bgPr>
    </p:bg>
    <p:spTree>
      <p:nvGrpSpPr>
        <p:cNvPr id="1" name=""/>
        <p:cNvGrpSpPr/>
        <p:nvPr/>
      </p:nvGrpSpPr>
      <p:grpSpPr>
        <a:xfrm>
          <a:off x="0" y="0"/>
          <a:ext cx="0" cy="0"/>
          <a:chOff x="0" y="0"/>
          <a:chExt cx="0" cy="0"/>
        </a:xfrm>
      </p:grpSpPr>
      <p:sp>
        <p:nvSpPr>
          <p:cNvPr id="2" name="TextBox 2"/>
          <p:cNvSpPr txBox="1"/>
          <p:nvPr/>
        </p:nvSpPr>
        <p:spPr>
          <a:xfrm>
            <a:off x="3195688" y="2984580"/>
            <a:ext cx="11896623" cy="1639665"/>
          </a:xfrm>
          <a:prstGeom prst="rect">
            <a:avLst/>
          </a:prstGeom>
        </p:spPr>
        <p:txBody>
          <a:bodyPr lIns="0" tIns="0" rIns="0" bIns="0" rtlCol="0" anchor="t">
            <a:spAutoFit/>
          </a:bodyPr>
          <a:lstStyle/>
          <a:p>
            <a:pPr algn="ctr">
              <a:lnSpc>
                <a:spcPts val="13435"/>
              </a:lnSpc>
            </a:pPr>
            <a:r>
              <a:rPr lang="en-US" sz="9596" dirty="0">
                <a:solidFill>
                  <a:srgbClr val="32768A"/>
                </a:solidFill>
                <a:latin typeface="Lemon Tuesday Bold"/>
              </a:rPr>
              <a:t>PSD GÖÇ TRAVMASI</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flipH="1">
            <a:off x="156841" y="-231765"/>
            <a:ext cx="3155129" cy="3519921"/>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4976029" y="-195811"/>
            <a:ext cx="3155129" cy="351992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5436" r="7311"/>
          <a:stretch>
            <a:fillRect/>
          </a:stretch>
        </p:blipFill>
        <p:spPr>
          <a:xfrm rot="74020">
            <a:off x="5564328" y="6783937"/>
            <a:ext cx="7159344" cy="223784"/>
          </a:xfrm>
          <a:prstGeom prst="rect">
            <a:avLst/>
          </a:prstGeom>
        </p:spPr>
      </p:pic>
      <p:sp>
        <p:nvSpPr>
          <p:cNvPr id="6" name="TextBox 6"/>
          <p:cNvSpPr txBox="1"/>
          <p:nvPr/>
        </p:nvSpPr>
        <p:spPr>
          <a:xfrm>
            <a:off x="1629813" y="7230283"/>
            <a:ext cx="14399900" cy="1590675"/>
          </a:xfrm>
          <a:prstGeom prst="rect">
            <a:avLst/>
          </a:prstGeom>
        </p:spPr>
        <p:txBody>
          <a:bodyPr lIns="0" tIns="0" rIns="0" bIns="0" rtlCol="0" anchor="t">
            <a:spAutoFit/>
          </a:bodyPr>
          <a:lstStyle/>
          <a:p>
            <a:pPr algn="ctr">
              <a:lnSpc>
                <a:spcPts val="4200"/>
              </a:lnSpc>
            </a:pPr>
            <a:r>
              <a:rPr lang="en-US" sz="3000" dirty="0">
                <a:solidFill>
                  <a:srgbClr val="70797B"/>
                </a:solidFill>
                <a:latin typeface="Now"/>
              </a:rPr>
              <a:t>ALTINDAĞ PSİKOSOSYAL GÜÇLENDİRİCİ DESTEK PROGRAMI</a:t>
            </a:r>
          </a:p>
          <a:p>
            <a:pPr algn="ctr">
              <a:lnSpc>
                <a:spcPts val="4200"/>
              </a:lnSpc>
            </a:pPr>
            <a:r>
              <a:rPr lang="en-US" sz="3000" dirty="0">
                <a:solidFill>
                  <a:srgbClr val="70797B"/>
                </a:solidFill>
                <a:latin typeface="Now"/>
              </a:rPr>
              <a:t>ŞUBAT</a:t>
            </a:r>
            <a:r>
              <a:rPr lang="en-US" sz="3000" dirty="0">
                <a:solidFill>
                  <a:srgbClr val="70797B"/>
                </a:solidFill>
                <a:latin typeface="Arimo"/>
              </a:rPr>
              <a:t> 2022</a:t>
            </a:r>
          </a:p>
          <a:p>
            <a:pPr algn="ctr">
              <a:lnSpc>
                <a:spcPts val="4199"/>
              </a:lnSpc>
            </a:pPr>
            <a:endParaRPr lang="en-US" sz="3000" dirty="0">
              <a:solidFill>
                <a:srgbClr val="70797B"/>
              </a:solidFill>
              <a:latin typeface="Arimo"/>
            </a:endParaRPr>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468600" y="7829580"/>
            <a:ext cx="2667154" cy="242468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52400" y="7754133"/>
            <a:ext cx="2667154" cy="2424686"/>
          </a:xfrm>
          <a:prstGeom prst="rect">
            <a:avLst/>
          </a:prstGeom>
        </p:spPr>
      </p:pic>
      <p:pic>
        <p:nvPicPr>
          <p:cNvPr id="9" name="Resim 8"/>
          <p:cNvPicPr>
            <a:picLocks noChangeAspect="1"/>
          </p:cNvPicPr>
          <p:nvPr/>
        </p:nvPicPr>
        <p:blipFill rotWithShape="1">
          <a:blip r:embed="rId8" cstate="print">
            <a:extLst>
              <a:ext uri="{28A0092B-C50C-407E-A947-70E740481C1C}">
                <a14:useLocalDpi xmlns:a14="http://schemas.microsoft.com/office/drawing/2010/main" val="0"/>
              </a:ext>
            </a:extLst>
          </a:blip>
          <a:srcRect l="12255" t="12255" r="12255" b="12255"/>
          <a:stretch/>
        </p:blipFill>
        <p:spPr>
          <a:xfrm>
            <a:off x="8077200" y="408281"/>
            <a:ext cx="1983727" cy="1983727"/>
          </a:xfrm>
          <a:prstGeom prst="ellipse">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4E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296" t="1782" r="4296"/>
          <a:stretch>
            <a:fillRect/>
          </a:stretch>
        </p:blipFill>
        <p:spPr>
          <a:xfrm>
            <a:off x="152400" y="1499227"/>
            <a:ext cx="17754600" cy="8787773"/>
          </a:xfrm>
          <a:prstGeom prst="rect">
            <a:avLst/>
          </a:prstGeom>
        </p:spPr>
      </p:pic>
      <p:grpSp>
        <p:nvGrpSpPr>
          <p:cNvPr id="3" name="Group 3"/>
          <p:cNvGrpSpPr/>
          <p:nvPr/>
        </p:nvGrpSpPr>
        <p:grpSpPr>
          <a:xfrm>
            <a:off x="2746173" y="273108"/>
            <a:ext cx="12795653" cy="1227923"/>
            <a:chOff x="0" y="0"/>
            <a:chExt cx="9016818" cy="865290"/>
          </a:xfrm>
        </p:grpSpPr>
        <p:sp>
          <p:nvSpPr>
            <p:cNvPr id="4" name="Freeform 4"/>
            <p:cNvSpPr/>
            <p:nvPr/>
          </p:nvSpPr>
          <p:spPr>
            <a:xfrm>
              <a:off x="13970" y="17780"/>
              <a:ext cx="8986338" cy="825920"/>
            </a:xfrm>
            <a:custGeom>
              <a:avLst/>
              <a:gdLst/>
              <a:ahLst/>
              <a:cxnLst/>
              <a:rect l="l" t="t" r="r" b="b"/>
              <a:pathLst>
                <a:path w="8986338" h="825920">
                  <a:moveTo>
                    <a:pt x="8969828" y="825920"/>
                  </a:moveTo>
                  <a:lnTo>
                    <a:pt x="15240" y="818300"/>
                  </a:lnTo>
                  <a:lnTo>
                    <a:pt x="0" y="11430"/>
                  </a:lnTo>
                  <a:lnTo>
                    <a:pt x="8986338" y="0"/>
                  </a:lnTo>
                  <a:close/>
                </a:path>
              </a:pathLst>
            </a:custGeom>
            <a:solidFill>
              <a:srgbClr val="9D432A"/>
            </a:solidFill>
          </p:spPr>
        </p:sp>
        <p:sp>
          <p:nvSpPr>
            <p:cNvPr id="5" name="Freeform 5"/>
            <p:cNvSpPr/>
            <p:nvPr/>
          </p:nvSpPr>
          <p:spPr>
            <a:xfrm>
              <a:off x="0" y="-2540"/>
              <a:ext cx="9021898" cy="870370"/>
            </a:xfrm>
            <a:custGeom>
              <a:avLst/>
              <a:gdLst/>
              <a:ahLst/>
              <a:cxnLst/>
              <a:rect l="l" t="t" r="r" b="b"/>
              <a:pathLst>
                <a:path w="9021898" h="870370">
                  <a:moveTo>
                    <a:pt x="0" y="15240"/>
                  </a:moveTo>
                  <a:cubicBezTo>
                    <a:pt x="41910" y="19050"/>
                    <a:pt x="230579" y="20320"/>
                    <a:pt x="471017" y="22860"/>
                  </a:cubicBezTo>
                  <a:cubicBezTo>
                    <a:pt x="711454" y="24130"/>
                    <a:pt x="959178" y="30480"/>
                    <a:pt x="1206901" y="27940"/>
                  </a:cubicBezTo>
                  <a:cubicBezTo>
                    <a:pt x="1323477" y="26670"/>
                    <a:pt x="1440053" y="22860"/>
                    <a:pt x="1556629" y="20320"/>
                  </a:cubicBezTo>
                  <a:cubicBezTo>
                    <a:pt x="1680490" y="17780"/>
                    <a:pt x="1804352" y="17780"/>
                    <a:pt x="1928214" y="19050"/>
                  </a:cubicBezTo>
                  <a:cubicBezTo>
                    <a:pt x="2139507" y="20320"/>
                    <a:pt x="2350801" y="20320"/>
                    <a:pt x="2554808" y="19050"/>
                  </a:cubicBezTo>
                  <a:cubicBezTo>
                    <a:pt x="3079399" y="16510"/>
                    <a:pt x="3603990" y="20320"/>
                    <a:pt x="4135867" y="17780"/>
                  </a:cubicBezTo>
                  <a:cubicBezTo>
                    <a:pt x="5010185" y="11430"/>
                    <a:pt x="5884503" y="6350"/>
                    <a:pt x="6766106" y="10160"/>
                  </a:cubicBezTo>
                  <a:cubicBezTo>
                    <a:pt x="7261554" y="12700"/>
                    <a:pt x="7764287" y="16510"/>
                    <a:pt x="8259733" y="11430"/>
                  </a:cubicBezTo>
                  <a:cubicBezTo>
                    <a:pt x="8492885" y="8890"/>
                    <a:pt x="8726036" y="1270"/>
                    <a:pt x="8958398" y="3810"/>
                  </a:cubicBezTo>
                  <a:cubicBezTo>
                    <a:pt x="8971098" y="3810"/>
                    <a:pt x="8996498" y="0"/>
                    <a:pt x="9005388" y="10160"/>
                  </a:cubicBezTo>
                  <a:cubicBezTo>
                    <a:pt x="9010468" y="15240"/>
                    <a:pt x="9009198" y="22860"/>
                    <a:pt x="9010468" y="29210"/>
                  </a:cubicBezTo>
                  <a:cubicBezTo>
                    <a:pt x="9011738" y="36830"/>
                    <a:pt x="9013008" y="45720"/>
                    <a:pt x="9015548" y="53340"/>
                  </a:cubicBezTo>
                  <a:cubicBezTo>
                    <a:pt x="9021898" y="80446"/>
                    <a:pt x="9020628" y="97336"/>
                    <a:pt x="9020628" y="114225"/>
                  </a:cubicBezTo>
                  <a:cubicBezTo>
                    <a:pt x="9020628" y="132925"/>
                    <a:pt x="9020628" y="151624"/>
                    <a:pt x="9020628" y="170324"/>
                  </a:cubicBezTo>
                  <a:cubicBezTo>
                    <a:pt x="9020628" y="211342"/>
                    <a:pt x="9019358" y="251756"/>
                    <a:pt x="9016818" y="292774"/>
                  </a:cubicBezTo>
                  <a:cubicBezTo>
                    <a:pt x="9014278" y="327760"/>
                    <a:pt x="9011738" y="362143"/>
                    <a:pt x="9011738" y="397129"/>
                  </a:cubicBezTo>
                  <a:cubicBezTo>
                    <a:pt x="9010468" y="473133"/>
                    <a:pt x="9009198" y="549740"/>
                    <a:pt x="9009198" y="626347"/>
                  </a:cubicBezTo>
                  <a:cubicBezTo>
                    <a:pt x="9007928" y="687874"/>
                    <a:pt x="9010468" y="750005"/>
                    <a:pt x="9006658" y="811532"/>
                  </a:cubicBezTo>
                  <a:cubicBezTo>
                    <a:pt x="9006658" y="818770"/>
                    <a:pt x="9005388" y="828460"/>
                    <a:pt x="9004118" y="843700"/>
                  </a:cubicBezTo>
                  <a:cubicBezTo>
                    <a:pt x="9002848" y="858940"/>
                    <a:pt x="8997768" y="870370"/>
                    <a:pt x="8981258" y="869100"/>
                  </a:cubicBezTo>
                  <a:cubicBezTo>
                    <a:pt x="8959668" y="866560"/>
                    <a:pt x="8849898" y="862750"/>
                    <a:pt x="8718750" y="864020"/>
                  </a:cubicBezTo>
                  <a:cubicBezTo>
                    <a:pt x="8223303" y="866560"/>
                    <a:pt x="7735143" y="864020"/>
                    <a:pt x="7239696" y="861480"/>
                  </a:cubicBezTo>
                  <a:cubicBezTo>
                    <a:pt x="6256088" y="856400"/>
                    <a:pt x="5272480" y="861480"/>
                    <a:pt x="4288872" y="857670"/>
                  </a:cubicBezTo>
                  <a:cubicBezTo>
                    <a:pt x="3771567" y="855130"/>
                    <a:pt x="3254263" y="856400"/>
                    <a:pt x="2736958" y="856400"/>
                  </a:cubicBezTo>
                  <a:cubicBezTo>
                    <a:pt x="2598524" y="856400"/>
                    <a:pt x="2467377" y="855130"/>
                    <a:pt x="2328943" y="855130"/>
                  </a:cubicBezTo>
                  <a:cubicBezTo>
                    <a:pt x="2088505" y="853860"/>
                    <a:pt x="1855354" y="857670"/>
                    <a:pt x="1614916" y="856400"/>
                  </a:cubicBezTo>
                  <a:cubicBezTo>
                    <a:pt x="1374479" y="855130"/>
                    <a:pt x="1126756" y="853860"/>
                    <a:pt x="886318" y="852590"/>
                  </a:cubicBezTo>
                  <a:cubicBezTo>
                    <a:pt x="638595" y="851320"/>
                    <a:pt x="237866" y="851320"/>
                    <a:pt x="41910" y="848780"/>
                  </a:cubicBezTo>
                  <a:cubicBezTo>
                    <a:pt x="17780" y="846240"/>
                    <a:pt x="19050" y="844970"/>
                    <a:pt x="19050" y="821786"/>
                  </a:cubicBezTo>
                  <a:cubicBezTo>
                    <a:pt x="19050" y="819977"/>
                    <a:pt x="19050" y="817564"/>
                    <a:pt x="19050" y="815754"/>
                  </a:cubicBezTo>
                  <a:cubicBezTo>
                    <a:pt x="19050" y="806103"/>
                    <a:pt x="19050" y="797055"/>
                    <a:pt x="19050" y="787404"/>
                  </a:cubicBezTo>
                  <a:cubicBezTo>
                    <a:pt x="19050" y="753624"/>
                    <a:pt x="19050" y="719844"/>
                    <a:pt x="19050" y="686065"/>
                  </a:cubicBezTo>
                  <a:cubicBezTo>
                    <a:pt x="19050" y="607648"/>
                    <a:pt x="19050" y="529231"/>
                    <a:pt x="19050" y="450814"/>
                  </a:cubicBezTo>
                  <a:cubicBezTo>
                    <a:pt x="19050" y="430909"/>
                    <a:pt x="19050" y="411606"/>
                    <a:pt x="17780" y="391700"/>
                  </a:cubicBezTo>
                  <a:cubicBezTo>
                    <a:pt x="12700" y="310267"/>
                    <a:pt x="12700" y="228835"/>
                    <a:pt x="8890" y="148005"/>
                  </a:cubicBezTo>
                  <a:cubicBezTo>
                    <a:pt x="8890" y="130512"/>
                    <a:pt x="7620" y="113019"/>
                    <a:pt x="7620" y="95526"/>
                  </a:cubicBezTo>
                  <a:cubicBezTo>
                    <a:pt x="3810" y="78033"/>
                    <a:pt x="0" y="48260"/>
                    <a:pt x="0" y="15240"/>
                  </a:cubicBezTo>
                  <a:close/>
                  <a:moveTo>
                    <a:pt x="8977448" y="836080"/>
                  </a:moveTo>
                  <a:cubicBezTo>
                    <a:pt x="8979988" y="811532"/>
                    <a:pt x="8978718" y="792832"/>
                    <a:pt x="8979988" y="773530"/>
                  </a:cubicBezTo>
                  <a:cubicBezTo>
                    <a:pt x="8981258" y="736734"/>
                    <a:pt x="8981258" y="699335"/>
                    <a:pt x="8982528" y="662540"/>
                  </a:cubicBezTo>
                  <a:cubicBezTo>
                    <a:pt x="8983798" y="582313"/>
                    <a:pt x="8985068" y="502690"/>
                    <a:pt x="8986338" y="422464"/>
                  </a:cubicBezTo>
                  <a:cubicBezTo>
                    <a:pt x="8988878" y="322332"/>
                    <a:pt x="8993958" y="222803"/>
                    <a:pt x="8995228" y="122670"/>
                  </a:cubicBezTo>
                  <a:cubicBezTo>
                    <a:pt x="8995228" y="106384"/>
                    <a:pt x="8996498" y="90097"/>
                    <a:pt x="8995228" y="73660"/>
                  </a:cubicBezTo>
                  <a:cubicBezTo>
                    <a:pt x="8995228" y="64770"/>
                    <a:pt x="8993958" y="55880"/>
                    <a:pt x="8991418" y="46990"/>
                  </a:cubicBezTo>
                  <a:cubicBezTo>
                    <a:pt x="8990148" y="43180"/>
                    <a:pt x="8990148" y="39370"/>
                    <a:pt x="8988878" y="35560"/>
                  </a:cubicBezTo>
                  <a:cubicBezTo>
                    <a:pt x="8987608" y="26670"/>
                    <a:pt x="8988878" y="29210"/>
                    <a:pt x="8981258" y="26670"/>
                  </a:cubicBezTo>
                  <a:cubicBezTo>
                    <a:pt x="8967288" y="21590"/>
                    <a:pt x="8886328" y="25400"/>
                    <a:pt x="8806182" y="25400"/>
                  </a:cubicBezTo>
                  <a:cubicBezTo>
                    <a:pt x="8325307" y="31750"/>
                    <a:pt x="7844432" y="35560"/>
                    <a:pt x="7356271" y="31750"/>
                  </a:cubicBezTo>
                  <a:cubicBezTo>
                    <a:pt x="6401808" y="25400"/>
                    <a:pt x="5432772" y="24130"/>
                    <a:pt x="4478308" y="35560"/>
                  </a:cubicBezTo>
                  <a:cubicBezTo>
                    <a:pt x="4216012" y="39370"/>
                    <a:pt x="3953717" y="40640"/>
                    <a:pt x="3691422" y="40640"/>
                  </a:cubicBezTo>
                  <a:cubicBezTo>
                    <a:pt x="3465556" y="40640"/>
                    <a:pt x="3232405" y="36830"/>
                    <a:pt x="3006539" y="38100"/>
                  </a:cubicBezTo>
                  <a:cubicBezTo>
                    <a:pt x="2642240" y="40640"/>
                    <a:pt x="2285227" y="39370"/>
                    <a:pt x="1920928" y="39370"/>
                  </a:cubicBezTo>
                  <a:cubicBezTo>
                    <a:pt x="1680490" y="39370"/>
                    <a:pt x="1447339" y="48260"/>
                    <a:pt x="1206901" y="49530"/>
                  </a:cubicBezTo>
                  <a:cubicBezTo>
                    <a:pt x="981036" y="50800"/>
                    <a:pt x="747884" y="44450"/>
                    <a:pt x="514733" y="41910"/>
                  </a:cubicBezTo>
                  <a:cubicBezTo>
                    <a:pt x="405443" y="40640"/>
                    <a:pt x="288867" y="39370"/>
                    <a:pt x="172292" y="38100"/>
                  </a:cubicBezTo>
                  <a:cubicBezTo>
                    <a:pt x="114004" y="36830"/>
                    <a:pt x="55716" y="36830"/>
                    <a:pt x="43180" y="35560"/>
                  </a:cubicBezTo>
                  <a:cubicBezTo>
                    <a:pt x="38100" y="35560"/>
                    <a:pt x="31750" y="34290"/>
                    <a:pt x="27940" y="35560"/>
                  </a:cubicBezTo>
                  <a:cubicBezTo>
                    <a:pt x="21590" y="38100"/>
                    <a:pt x="22860" y="35560"/>
                    <a:pt x="21590" y="44450"/>
                  </a:cubicBezTo>
                  <a:cubicBezTo>
                    <a:pt x="19050" y="59690"/>
                    <a:pt x="24130" y="75620"/>
                    <a:pt x="24130" y="82859"/>
                  </a:cubicBezTo>
                  <a:cubicBezTo>
                    <a:pt x="25400" y="91907"/>
                    <a:pt x="25400" y="100955"/>
                    <a:pt x="25400" y="110003"/>
                  </a:cubicBezTo>
                  <a:cubicBezTo>
                    <a:pt x="25400" y="147402"/>
                    <a:pt x="21590" y="184197"/>
                    <a:pt x="25400" y="221596"/>
                  </a:cubicBezTo>
                  <a:cubicBezTo>
                    <a:pt x="30480" y="266233"/>
                    <a:pt x="30480" y="310871"/>
                    <a:pt x="30480" y="355508"/>
                  </a:cubicBezTo>
                  <a:cubicBezTo>
                    <a:pt x="31750" y="427893"/>
                    <a:pt x="31750" y="500277"/>
                    <a:pt x="31750" y="572662"/>
                  </a:cubicBezTo>
                  <a:cubicBezTo>
                    <a:pt x="31750" y="643840"/>
                    <a:pt x="31750" y="715019"/>
                    <a:pt x="33020" y="786197"/>
                  </a:cubicBezTo>
                  <a:cubicBezTo>
                    <a:pt x="33020" y="792832"/>
                    <a:pt x="33020" y="800071"/>
                    <a:pt x="33020" y="806706"/>
                  </a:cubicBezTo>
                  <a:cubicBezTo>
                    <a:pt x="33020" y="812738"/>
                    <a:pt x="33020" y="819373"/>
                    <a:pt x="39370" y="828461"/>
                  </a:cubicBezTo>
                  <a:cubicBezTo>
                    <a:pt x="45720" y="832270"/>
                    <a:pt x="121290" y="832270"/>
                    <a:pt x="165006" y="833540"/>
                  </a:cubicBezTo>
                  <a:cubicBezTo>
                    <a:pt x="237865" y="834811"/>
                    <a:pt x="303439" y="834811"/>
                    <a:pt x="369013" y="834811"/>
                  </a:cubicBezTo>
                  <a:cubicBezTo>
                    <a:pt x="594879" y="832270"/>
                    <a:pt x="813458" y="833540"/>
                    <a:pt x="1039324" y="834811"/>
                  </a:cubicBezTo>
                  <a:cubicBezTo>
                    <a:pt x="1148613" y="834811"/>
                    <a:pt x="1265189" y="834811"/>
                    <a:pt x="1374479" y="836080"/>
                  </a:cubicBezTo>
                  <a:cubicBezTo>
                    <a:pt x="1491055" y="837350"/>
                    <a:pt x="1614916" y="842430"/>
                    <a:pt x="1731492" y="838620"/>
                  </a:cubicBezTo>
                  <a:cubicBezTo>
                    <a:pt x="1950072" y="832270"/>
                    <a:pt x="2183223" y="836080"/>
                    <a:pt x="2401803" y="836080"/>
                  </a:cubicBezTo>
                  <a:cubicBezTo>
                    <a:pt x="2547522" y="836080"/>
                    <a:pt x="2693242" y="839890"/>
                    <a:pt x="2838962" y="839890"/>
                  </a:cubicBezTo>
                  <a:cubicBezTo>
                    <a:pt x="2962823" y="839890"/>
                    <a:pt x="3093971" y="839890"/>
                    <a:pt x="3217833" y="838620"/>
                  </a:cubicBezTo>
                  <a:cubicBezTo>
                    <a:pt x="3807997" y="837350"/>
                    <a:pt x="4390876" y="836080"/>
                    <a:pt x="4973755" y="838620"/>
                  </a:cubicBezTo>
                  <a:cubicBezTo>
                    <a:pt x="5206906" y="839890"/>
                    <a:pt x="5440058" y="837350"/>
                    <a:pt x="5673209" y="837350"/>
                  </a:cubicBezTo>
                  <a:cubicBezTo>
                    <a:pt x="5899075" y="836080"/>
                    <a:pt x="6124940" y="832270"/>
                    <a:pt x="6350806" y="836080"/>
                  </a:cubicBezTo>
                  <a:cubicBezTo>
                    <a:pt x="6576671" y="839890"/>
                    <a:pt x="6809822" y="837350"/>
                    <a:pt x="7035688" y="841161"/>
                  </a:cubicBezTo>
                  <a:cubicBezTo>
                    <a:pt x="7268839" y="844970"/>
                    <a:pt x="7501991" y="839890"/>
                    <a:pt x="7735143" y="839890"/>
                  </a:cubicBezTo>
                  <a:cubicBezTo>
                    <a:pt x="7961008" y="839890"/>
                    <a:pt x="8194160" y="839890"/>
                    <a:pt x="8420025" y="841161"/>
                  </a:cubicBezTo>
                  <a:cubicBezTo>
                    <a:pt x="8645890" y="838620"/>
                    <a:pt x="8857184" y="836080"/>
                    <a:pt x="8977448" y="836080"/>
                  </a:cubicBezTo>
                  <a:close/>
                </a:path>
              </a:pathLst>
            </a:custGeom>
            <a:solidFill>
              <a:srgbClr val="9D432A"/>
            </a:solidFill>
          </p:spPr>
        </p:sp>
      </p:grpSp>
      <p:sp>
        <p:nvSpPr>
          <p:cNvPr id="6" name="TextBox 6"/>
          <p:cNvSpPr txBox="1"/>
          <p:nvPr/>
        </p:nvSpPr>
        <p:spPr>
          <a:xfrm>
            <a:off x="2746173" y="518770"/>
            <a:ext cx="12795653" cy="530861"/>
          </a:xfrm>
          <a:prstGeom prst="rect">
            <a:avLst/>
          </a:prstGeom>
        </p:spPr>
        <p:txBody>
          <a:bodyPr lIns="0" tIns="0" rIns="0" bIns="0" rtlCol="0" anchor="t">
            <a:spAutoFit/>
          </a:bodyPr>
          <a:lstStyle/>
          <a:p>
            <a:pPr algn="ctr">
              <a:lnSpc>
                <a:spcPts val="4339"/>
              </a:lnSpc>
              <a:spcBef>
                <a:spcPct val="0"/>
              </a:spcBef>
            </a:pPr>
            <a:r>
              <a:rPr lang="en-US" sz="3099">
                <a:solidFill>
                  <a:srgbClr val="FFFFFF"/>
                </a:solidFill>
                <a:latin typeface="Now Bold"/>
              </a:rPr>
              <a:t>GÖÇ TRAVMASINA NEDEN OLAN ETKENLER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9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318797" y="620085"/>
            <a:ext cx="9380048" cy="9073064"/>
          </a:xfrm>
          <a:prstGeom prst="rect">
            <a:avLst/>
          </a:prstGeom>
        </p:spPr>
      </p:pic>
      <p:grpSp>
        <p:nvGrpSpPr>
          <p:cNvPr id="3" name="Group 3"/>
          <p:cNvGrpSpPr/>
          <p:nvPr/>
        </p:nvGrpSpPr>
        <p:grpSpPr>
          <a:xfrm>
            <a:off x="7979896" y="1011533"/>
            <a:ext cx="8326904" cy="7102304"/>
            <a:chOff x="-373200" y="133510"/>
            <a:chExt cx="10061180" cy="9469739"/>
          </a:xfrm>
        </p:grpSpPr>
        <p:sp>
          <p:nvSpPr>
            <p:cNvPr id="4" name="TextBox 4"/>
            <p:cNvSpPr txBox="1"/>
            <p:nvPr/>
          </p:nvSpPr>
          <p:spPr>
            <a:xfrm rot="-169828">
              <a:off x="14516" y="133510"/>
              <a:ext cx="9285750" cy="979878"/>
            </a:xfrm>
            <a:prstGeom prst="rect">
              <a:avLst/>
            </a:prstGeom>
          </p:spPr>
          <p:txBody>
            <a:bodyPr lIns="0" tIns="0" rIns="0" bIns="0" rtlCol="0" anchor="t">
              <a:spAutoFit/>
            </a:bodyPr>
            <a:lstStyle/>
            <a:p>
              <a:pPr algn="ctr">
                <a:lnSpc>
                  <a:spcPts val="6100"/>
                </a:lnSpc>
              </a:pPr>
              <a:r>
                <a:rPr lang="en-US" sz="4357">
                  <a:solidFill>
                    <a:srgbClr val="F5AA49"/>
                  </a:solidFill>
                  <a:latin typeface="Lemon Tuesday Bold"/>
                </a:rPr>
                <a:t>KÜLTÜR ŞOKU</a:t>
              </a:r>
            </a:p>
          </p:txBody>
        </p:sp>
        <p:sp>
          <p:nvSpPr>
            <p:cNvPr id="5" name="TextBox 5"/>
            <p:cNvSpPr txBox="1"/>
            <p:nvPr/>
          </p:nvSpPr>
          <p:spPr>
            <a:xfrm rot="21430172">
              <a:off x="-373200" y="2832165"/>
              <a:ext cx="10061180" cy="6771084"/>
            </a:xfrm>
            <a:prstGeom prst="rect">
              <a:avLst/>
            </a:prstGeom>
          </p:spPr>
          <p:txBody>
            <a:bodyPr wrap="square" lIns="0" tIns="0" rIns="0" bIns="0" rtlCol="0" anchor="t">
              <a:spAutoFit/>
            </a:bodyPr>
            <a:lstStyle/>
            <a:p>
              <a:pPr algn="ctr">
                <a:lnSpc>
                  <a:spcPts val="4414"/>
                </a:lnSpc>
              </a:pPr>
              <a:r>
                <a:rPr lang="en-US" sz="3153" dirty="0">
                  <a:solidFill>
                    <a:srgbClr val="FFFFFF"/>
                  </a:solidFill>
                  <a:ea typeface="Now"/>
                </a:rPr>
                <a:t>´</a:t>
              </a:r>
              <a:r>
                <a:rPr lang="en-US" sz="3153" dirty="0" err="1">
                  <a:solidFill>
                    <a:srgbClr val="FFFFFF"/>
                  </a:solidFill>
                  <a:ea typeface="Now"/>
                </a:rPr>
                <a:t>Göç</a:t>
              </a:r>
              <a:r>
                <a:rPr lang="en-US" sz="3153" dirty="0">
                  <a:solidFill>
                    <a:srgbClr val="FFFFFF"/>
                  </a:solidFill>
                  <a:ea typeface="Now"/>
                </a:rPr>
                <a:t> </a:t>
              </a:r>
              <a:r>
                <a:rPr lang="en-US" sz="3153" dirty="0" err="1">
                  <a:solidFill>
                    <a:srgbClr val="FFFFFF"/>
                  </a:solidFill>
                  <a:ea typeface="Now"/>
                </a:rPr>
                <a:t>sonrası</a:t>
              </a:r>
              <a:r>
                <a:rPr lang="en-US" sz="3153" dirty="0">
                  <a:solidFill>
                    <a:srgbClr val="FFFFFF"/>
                  </a:solidFill>
                  <a:ea typeface="Now"/>
                </a:rPr>
                <a:t> </a:t>
              </a:r>
              <a:r>
                <a:rPr lang="en-US" sz="3153" dirty="0" err="1">
                  <a:solidFill>
                    <a:srgbClr val="FFFFFF"/>
                  </a:solidFill>
                  <a:ea typeface="Now"/>
                </a:rPr>
                <a:t>çocuklarda</a:t>
              </a:r>
              <a:r>
                <a:rPr lang="en-US" sz="3153" dirty="0">
                  <a:solidFill>
                    <a:srgbClr val="FFFFFF"/>
                  </a:solidFill>
                  <a:ea typeface="Now"/>
                </a:rPr>
                <a:t> </a:t>
              </a:r>
              <a:r>
                <a:rPr lang="en-US" sz="3153" dirty="0" err="1">
                  <a:solidFill>
                    <a:srgbClr val="FFFFFF"/>
                  </a:solidFill>
                  <a:ea typeface="Now"/>
                </a:rPr>
                <a:t>görülmesi</a:t>
              </a:r>
              <a:r>
                <a:rPr lang="en-US" sz="3153" dirty="0">
                  <a:solidFill>
                    <a:srgbClr val="FFFFFF"/>
                  </a:solidFill>
                  <a:ea typeface="Now"/>
                </a:rPr>
                <a:t> </a:t>
              </a:r>
              <a:r>
                <a:rPr lang="en-US" sz="3153" dirty="0" err="1">
                  <a:solidFill>
                    <a:srgbClr val="FFFFFF"/>
                  </a:solidFill>
                  <a:ea typeface="Now"/>
                </a:rPr>
                <a:t>olası</a:t>
              </a:r>
              <a:r>
                <a:rPr lang="en-US" sz="3153" dirty="0">
                  <a:solidFill>
                    <a:srgbClr val="FFFFFF"/>
                  </a:solidFill>
                  <a:ea typeface="Now"/>
                </a:rPr>
                <a:t> bir </a:t>
              </a:r>
              <a:r>
                <a:rPr lang="en-US" sz="3153" dirty="0" err="1">
                  <a:solidFill>
                    <a:srgbClr val="FFFFFF"/>
                  </a:solidFill>
                  <a:ea typeface="Now"/>
                </a:rPr>
                <a:t>durumdur</a:t>
              </a:r>
              <a:r>
                <a:rPr lang="en-US" sz="3153" dirty="0">
                  <a:solidFill>
                    <a:srgbClr val="FFFFFF"/>
                  </a:solidFill>
                  <a:ea typeface="Now"/>
                </a:rPr>
                <a:t>. </a:t>
              </a:r>
              <a:r>
                <a:rPr lang="en-US" sz="3153" dirty="0" err="1">
                  <a:solidFill>
                    <a:srgbClr val="FFFFFF"/>
                  </a:solidFill>
                  <a:ea typeface="Now"/>
                </a:rPr>
                <a:t>Yaşam</a:t>
              </a:r>
              <a:r>
                <a:rPr lang="en-US" sz="3153" dirty="0">
                  <a:solidFill>
                    <a:srgbClr val="FFFFFF"/>
                  </a:solidFill>
                  <a:ea typeface="Now"/>
                </a:rPr>
                <a:t> </a:t>
              </a:r>
              <a:r>
                <a:rPr lang="en-US" sz="3153" dirty="0" err="1">
                  <a:solidFill>
                    <a:srgbClr val="FFFFFF"/>
                  </a:solidFill>
                  <a:ea typeface="Now"/>
                </a:rPr>
                <a:t>biçiminin</a:t>
              </a:r>
              <a:r>
                <a:rPr lang="en-US" sz="3153" dirty="0">
                  <a:solidFill>
                    <a:srgbClr val="FFFFFF"/>
                  </a:solidFill>
                  <a:ea typeface="Now"/>
                </a:rPr>
                <a:t> </a:t>
              </a:r>
              <a:r>
                <a:rPr lang="en-US" sz="3153" dirty="0" err="1">
                  <a:solidFill>
                    <a:srgbClr val="FFFFFF"/>
                  </a:solidFill>
                  <a:ea typeface="Now"/>
                </a:rPr>
                <a:t>kendi</a:t>
              </a:r>
              <a:r>
                <a:rPr lang="en-US" sz="3153" dirty="0">
                  <a:solidFill>
                    <a:srgbClr val="FFFFFF"/>
                  </a:solidFill>
                  <a:ea typeface="Now"/>
                </a:rPr>
                <a:t> </a:t>
              </a:r>
              <a:r>
                <a:rPr lang="en-US" sz="3153" dirty="0" err="1">
                  <a:solidFill>
                    <a:srgbClr val="FFFFFF"/>
                  </a:solidFill>
                  <a:ea typeface="Now"/>
                </a:rPr>
                <a:t>ülkesinden</a:t>
              </a:r>
              <a:r>
                <a:rPr lang="en-US" sz="3153" dirty="0">
                  <a:solidFill>
                    <a:srgbClr val="FFFFFF"/>
                  </a:solidFill>
                  <a:ea typeface="Now"/>
                </a:rPr>
                <a:t> </a:t>
              </a:r>
              <a:r>
                <a:rPr lang="en-US" sz="3153" dirty="0" err="1">
                  <a:solidFill>
                    <a:srgbClr val="FFFFFF"/>
                  </a:solidFill>
                  <a:ea typeface="Now"/>
                </a:rPr>
                <a:t>veya</a:t>
              </a:r>
              <a:r>
                <a:rPr lang="en-US" sz="3153" dirty="0">
                  <a:solidFill>
                    <a:srgbClr val="FFFFFF"/>
                  </a:solidFill>
                  <a:ea typeface="Now"/>
                </a:rPr>
                <a:t> </a:t>
              </a:r>
              <a:r>
                <a:rPr lang="en-US" sz="3153" dirty="0" err="1">
                  <a:solidFill>
                    <a:srgbClr val="FFFFFF"/>
                  </a:solidFill>
                  <a:ea typeface="Now"/>
                </a:rPr>
                <a:t>öz</a:t>
              </a:r>
              <a:r>
                <a:rPr lang="en-US" sz="3153" dirty="0">
                  <a:solidFill>
                    <a:srgbClr val="FFFFFF"/>
                  </a:solidFill>
                  <a:ea typeface="Now"/>
                </a:rPr>
                <a:t> </a:t>
              </a:r>
              <a:r>
                <a:rPr lang="en-US" sz="3153" dirty="0" err="1">
                  <a:solidFill>
                    <a:srgbClr val="FFFFFF"/>
                  </a:solidFill>
                  <a:ea typeface="Now"/>
                </a:rPr>
                <a:t>kültüründen</a:t>
              </a:r>
              <a:r>
                <a:rPr lang="en-US" sz="3153" dirty="0">
                  <a:solidFill>
                    <a:srgbClr val="FFFFFF"/>
                  </a:solidFill>
                  <a:ea typeface="Now"/>
                </a:rPr>
                <a:t> </a:t>
              </a:r>
              <a:r>
                <a:rPr lang="en-US" sz="3153" dirty="0" err="1">
                  <a:solidFill>
                    <a:srgbClr val="FFFFFF"/>
                  </a:solidFill>
                  <a:ea typeface="Now"/>
                </a:rPr>
                <a:t>farklı</a:t>
              </a:r>
              <a:r>
                <a:rPr lang="en-US" sz="3153" dirty="0">
                  <a:solidFill>
                    <a:srgbClr val="FFFFFF"/>
                  </a:solidFill>
                  <a:ea typeface="Now"/>
                </a:rPr>
                <a:t> </a:t>
              </a:r>
              <a:r>
                <a:rPr lang="en-US" sz="3153" dirty="0" err="1">
                  <a:solidFill>
                    <a:srgbClr val="FFFFFF"/>
                  </a:solidFill>
                  <a:ea typeface="Now"/>
                </a:rPr>
                <a:t>olan</a:t>
              </a:r>
              <a:r>
                <a:rPr lang="en-US" sz="3153" dirty="0">
                  <a:solidFill>
                    <a:srgbClr val="FFFFFF"/>
                  </a:solidFill>
                  <a:ea typeface="Now"/>
                </a:rPr>
                <a:t> bir </a:t>
              </a:r>
              <a:r>
                <a:rPr lang="en-US" sz="3153" dirty="0" err="1">
                  <a:solidFill>
                    <a:srgbClr val="FFFFFF"/>
                  </a:solidFill>
                  <a:ea typeface="Now"/>
                </a:rPr>
                <a:t>ülkede</a:t>
              </a:r>
              <a:r>
                <a:rPr lang="en-US" sz="3153" dirty="0">
                  <a:solidFill>
                    <a:srgbClr val="FFFFFF"/>
                  </a:solidFill>
                  <a:ea typeface="Now"/>
                </a:rPr>
                <a:t> </a:t>
              </a:r>
              <a:r>
                <a:rPr lang="en-US" sz="3153" dirty="0" err="1">
                  <a:solidFill>
                    <a:srgbClr val="FFFFFF"/>
                  </a:solidFill>
                  <a:ea typeface="Now"/>
                </a:rPr>
                <a:t>yaşayan</a:t>
              </a:r>
              <a:r>
                <a:rPr lang="en-US" sz="3153" dirty="0">
                  <a:solidFill>
                    <a:srgbClr val="FFFFFF"/>
                  </a:solidFill>
                  <a:ea typeface="Now"/>
                </a:rPr>
                <a:t> </a:t>
              </a:r>
              <a:r>
                <a:rPr lang="en-US" sz="3153" dirty="0" err="1">
                  <a:solidFill>
                    <a:srgbClr val="FFFFFF"/>
                  </a:solidFill>
                  <a:ea typeface="Now"/>
                </a:rPr>
                <a:t>insanlar</a:t>
              </a:r>
              <a:r>
                <a:rPr lang="en-US" sz="3153" dirty="0">
                  <a:solidFill>
                    <a:srgbClr val="FFFFFF"/>
                  </a:solidFill>
                  <a:ea typeface="Now"/>
                </a:rPr>
                <a:t> </a:t>
              </a:r>
              <a:r>
                <a:rPr lang="en-US" sz="3153" dirty="0" err="1">
                  <a:solidFill>
                    <a:srgbClr val="FFFFFF"/>
                  </a:solidFill>
                  <a:ea typeface="Now"/>
                </a:rPr>
                <a:t>arasında</a:t>
              </a:r>
              <a:r>
                <a:rPr lang="en-US" sz="3153" dirty="0">
                  <a:solidFill>
                    <a:srgbClr val="FFFFFF"/>
                  </a:solidFill>
                  <a:ea typeface="Now"/>
                </a:rPr>
                <a:t> </a:t>
              </a:r>
              <a:r>
                <a:rPr lang="en-US" sz="3153" dirty="0" err="1">
                  <a:solidFill>
                    <a:srgbClr val="FFFFFF"/>
                  </a:solidFill>
                  <a:ea typeface="Now"/>
                </a:rPr>
                <a:t>yaygın</a:t>
              </a:r>
              <a:r>
                <a:rPr lang="en-US" sz="3153" dirty="0">
                  <a:solidFill>
                    <a:srgbClr val="FFFFFF"/>
                  </a:solidFill>
                  <a:ea typeface="Now"/>
                </a:rPr>
                <a:t> olarak görülen bir </a:t>
              </a:r>
              <a:r>
                <a:rPr lang="en-US" sz="3153" dirty="0" err="1">
                  <a:solidFill>
                    <a:srgbClr val="FFFFFF"/>
                  </a:solidFill>
                  <a:ea typeface="Now"/>
                </a:rPr>
                <a:t>tepki</a:t>
              </a:r>
              <a:r>
                <a:rPr lang="en-US" sz="3153" dirty="0">
                  <a:solidFill>
                    <a:srgbClr val="FFFFFF"/>
                  </a:solidFill>
                  <a:ea typeface="Now"/>
                </a:rPr>
                <a:t> olarak </a:t>
              </a:r>
              <a:r>
                <a:rPr lang="en-US" sz="3153" dirty="0" err="1">
                  <a:solidFill>
                    <a:srgbClr val="FFFFFF"/>
                  </a:solidFill>
                  <a:ea typeface="Now"/>
                </a:rPr>
                <a:t>tanımlanmakta</a:t>
              </a:r>
              <a:r>
                <a:rPr lang="en-US" sz="3153" dirty="0">
                  <a:solidFill>
                    <a:srgbClr val="FFFFFF"/>
                  </a:solidFill>
                  <a:ea typeface="Now"/>
                </a:rPr>
                <a:t>, bu </a:t>
              </a:r>
              <a:r>
                <a:rPr lang="en-US" sz="3153" dirty="0" err="1">
                  <a:solidFill>
                    <a:srgbClr val="FFFFFF"/>
                  </a:solidFill>
                  <a:ea typeface="Now"/>
                </a:rPr>
                <a:t>tepki</a:t>
              </a:r>
              <a:r>
                <a:rPr lang="en-US" sz="3153" dirty="0">
                  <a:solidFill>
                    <a:srgbClr val="FFFFFF"/>
                  </a:solidFill>
                  <a:ea typeface="Now"/>
                </a:rPr>
                <a:t> </a:t>
              </a:r>
              <a:r>
                <a:rPr lang="en-US" sz="3153" dirty="0" err="1">
                  <a:solidFill>
                    <a:srgbClr val="FFFFFF"/>
                  </a:solidFill>
                  <a:ea typeface="Now"/>
                </a:rPr>
                <a:t>düzeyinin</a:t>
              </a:r>
              <a:r>
                <a:rPr lang="en-US" sz="3153" dirty="0">
                  <a:solidFill>
                    <a:srgbClr val="FFFFFF"/>
                  </a:solidFill>
                  <a:ea typeface="Now"/>
                </a:rPr>
                <a:t> </a:t>
              </a:r>
              <a:r>
                <a:rPr lang="en-US" sz="3153" dirty="0" err="1">
                  <a:solidFill>
                    <a:srgbClr val="FFFFFF"/>
                  </a:solidFill>
                  <a:ea typeface="Now"/>
                </a:rPr>
                <a:t>yoğunluğu</a:t>
              </a:r>
              <a:r>
                <a:rPr lang="en-US" sz="3153" dirty="0">
                  <a:solidFill>
                    <a:srgbClr val="FFFFFF"/>
                  </a:solidFill>
                  <a:ea typeface="Now"/>
                </a:rPr>
                <a:t> strese </a:t>
              </a:r>
              <a:r>
                <a:rPr lang="en-US" sz="3153" dirty="0" err="1">
                  <a:solidFill>
                    <a:srgbClr val="FFFFFF"/>
                  </a:solidFill>
                  <a:ea typeface="Now"/>
                </a:rPr>
                <a:t>neden</a:t>
              </a:r>
              <a:r>
                <a:rPr lang="en-US" sz="3153" dirty="0">
                  <a:solidFill>
                    <a:srgbClr val="FFFFFF"/>
                  </a:solidFill>
                  <a:ea typeface="Now"/>
                </a:rPr>
                <a:t> olmakta ve </a:t>
              </a:r>
              <a:r>
                <a:rPr lang="en-US" sz="3153" dirty="0" err="1">
                  <a:solidFill>
                    <a:srgbClr val="FFFFFF"/>
                  </a:solidFill>
                  <a:ea typeface="Now"/>
                </a:rPr>
                <a:t>yeni</a:t>
              </a:r>
              <a:r>
                <a:rPr lang="en-US" sz="3153" dirty="0">
                  <a:solidFill>
                    <a:srgbClr val="FFFFFF"/>
                  </a:solidFill>
                  <a:ea typeface="Now"/>
                </a:rPr>
                <a:t> </a:t>
              </a:r>
              <a:r>
                <a:rPr lang="en-US" sz="3153" dirty="0" err="1">
                  <a:solidFill>
                    <a:srgbClr val="FFFFFF"/>
                  </a:solidFill>
                  <a:ea typeface="Now"/>
                </a:rPr>
                <a:t>kültüre</a:t>
              </a:r>
              <a:r>
                <a:rPr lang="en-US" sz="3153" dirty="0">
                  <a:solidFill>
                    <a:srgbClr val="FFFFFF"/>
                  </a:solidFill>
                  <a:ea typeface="Now"/>
                </a:rPr>
                <a:t> </a:t>
              </a:r>
              <a:r>
                <a:rPr lang="en-US" sz="3153" dirty="0" err="1">
                  <a:solidFill>
                    <a:srgbClr val="FFFFFF"/>
                  </a:solidFill>
                  <a:ea typeface="Now"/>
                </a:rPr>
                <a:t>uyumu</a:t>
              </a:r>
              <a:r>
                <a:rPr lang="en-US" sz="3153" dirty="0">
                  <a:solidFill>
                    <a:srgbClr val="FFFFFF"/>
                  </a:solidFill>
                  <a:ea typeface="Now"/>
                </a:rPr>
                <a:t> </a:t>
              </a:r>
              <a:r>
                <a:rPr lang="en-US" sz="3153" dirty="0" err="1">
                  <a:solidFill>
                    <a:srgbClr val="FFFFFF"/>
                  </a:solidFill>
                  <a:ea typeface="Now"/>
                </a:rPr>
                <a:t>zorlaştırmaktadır</a:t>
              </a:r>
              <a:r>
                <a:rPr lang="en-US" sz="3153" dirty="0">
                  <a:solidFill>
                    <a:srgbClr val="FFFFFF"/>
                  </a:solidFill>
                  <a:ea typeface="Now"/>
                </a:rPr>
                <a:t>. </a:t>
              </a:r>
            </a:p>
            <a:p>
              <a:pPr algn="ctr">
                <a:lnSpc>
                  <a:spcPts val="4414"/>
                </a:lnSpc>
              </a:pPr>
              <a:endParaRPr lang="en-US" sz="3153" dirty="0">
                <a:solidFill>
                  <a:srgbClr val="FFFFFF"/>
                </a:solidFill>
                <a:ea typeface="Now"/>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4162" r="13841"/>
            <a:stretch>
              <a:fillRect/>
            </a:stretch>
          </p:blipFill>
          <p:spPr>
            <a:xfrm rot="-119518">
              <a:off x="1119240" y="1553547"/>
              <a:ext cx="7315186" cy="277106"/>
            </a:xfrm>
            <a:prstGeom prst="rect">
              <a:avLst/>
            </a:prstGeom>
          </p:spPr>
        </p:pic>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17176">
            <a:off x="14097439" y="441125"/>
            <a:ext cx="4428494" cy="2624889"/>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850700">
            <a:off x="14296744" y="7702209"/>
            <a:ext cx="5626286" cy="5985410"/>
          </a:xfrm>
          <a:prstGeom prst="rect">
            <a:avLst/>
          </a:prstGeom>
        </p:spPr>
      </p:pic>
      <p:pic>
        <p:nvPicPr>
          <p:cNvPr id="9" name="Picture 9"/>
          <p:cNvPicPr>
            <a:picLocks noChangeAspect="1"/>
          </p:cNvPicPr>
          <p:nvPr/>
        </p:nvPicPr>
        <p:blipFill>
          <a:blip r:embed="rId10"/>
          <a:srcRect l="23547" r="30843"/>
          <a:stretch>
            <a:fillRect/>
          </a:stretch>
        </p:blipFill>
        <p:spPr>
          <a:xfrm>
            <a:off x="0" y="0"/>
            <a:ext cx="3879100" cy="4070844"/>
          </a:xfrm>
          <a:prstGeom prst="rect">
            <a:avLst/>
          </a:prstGeom>
        </p:spPr>
      </p:pic>
      <p:pic>
        <p:nvPicPr>
          <p:cNvPr id="10" name="Picture 10"/>
          <p:cNvPicPr>
            <a:picLocks noChangeAspect="1"/>
          </p:cNvPicPr>
          <p:nvPr/>
        </p:nvPicPr>
        <p:blipFill>
          <a:blip r:embed="rId11"/>
          <a:srcRect b="13099"/>
          <a:stretch>
            <a:fillRect/>
          </a:stretch>
        </p:blipFill>
        <p:spPr>
          <a:xfrm>
            <a:off x="0" y="4070844"/>
            <a:ext cx="3879100" cy="2528224"/>
          </a:xfrm>
          <a:prstGeom prst="rect">
            <a:avLst/>
          </a:prstGeom>
        </p:spPr>
      </p:pic>
      <p:pic>
        <p:nvPicPr>
          <p:cNvPr id="11" name="Picture 11"/>
          <p:cNvPicPr>
            <a:picLocks noChangeAspect="1"/>
          </p:cNvPicPr>
          <p:nvPr/>
        </p:nvPicPr>
        <p:blipFill>
          <a:blip r:embed="rId12"/>
          <a:srcRect t="13985" b="7793"/>
          <a:stretch>
            <a:fillRect/>
          </a:stretch>
        </p:blipFill>
        <p:spPr>
          <a:xfrm>
            <a:off x="0" y="6599068"/>
            <a:ext cx="3879100" cy="379283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9CE"/>
        </a:solidFill>
        <a:effectLst/>
      </p:bgPr>
    </p:bg>
    <p:spTree>
      <p:nvGrpSpPr>
        <p:cNvPr id="1" name=""/>
        <p:cNvGrpSpPr/>
        <p:nvPr/>
      </p:nvGrpSpPr>
      <p:grpSpPr>
        <a:xfrm>
          <a:off x="0" y="0"/>
          <a:ext cx="0" cy="0"/>
          <a:chOff x="0" y="0"/>
          <a:chExt cx="0" cy="0"/>
        </a:xfrm>
      </p:grpSpPr>
      <p:grpSp>
        <p:nvGrpSpPr>
          <p:cNvPr id="2" name="Group 2"/>
          <p:cNvGrpSpPr/>
          <p:nvPr/>
        </p:nvGrpSpPr>
        <p:grpSpPr>
          <a:xfrm>
            <a:off x="393482" y="1592663"/>
            <a:ext cx="12271018" cy="2769958"/>
            <a:chOff x="0" y="0"/>
            <a:chExt cx="8770703" cy="1979826"/>
          </a:xfrm>
        </p:grpSpPr>
        <p:sp>
          <p:nvSpPr>
            <p:cNvPr id="3" name="Freeform 3"/>
            <p:cNvSpPr/>
            <p:nvPr/>
          </p:nvSpPr>
          <p:spPr>
            <a:xfrm>
              <a:off x="13970" y="17780"/>
              <a:ext cx="8740224" cy="1940456"/>
            </a:xfrm>
            <a:custGeom>
              <a:avLst/>
              <a:gdLst/>
              <a:ahLst/>
              <a:cxnLst/>
              <a:rect l="l" t="t" r="r" b="b"/>
              <a:pathLst>
                <a:path w="8740224" h="1940456">
                  <a:moveTo>
                    <a:pt x="8723713" y="1940456"/>
                  </a:moveTo>
                  <a:lnTo>
                    <a:pt x="15240" y="1932835"/>
                  </a:lnTo>
                  <a:lnTo>
                    <a:pt x="0" y="11430"/>
                  </a:lnTo>
                  <a:lnTo>
                    <a:pt x="8740224" y="0"/>
                  </a:lnTo>
                  <a:close/>
                </a:path>
              </a:pathLst>
            </a:custGeom>
            <a:solidFill>
              <a:srgbClr val="EFE9CE"/>
            </a:solidFill>
          </p:spPr>
        </p:sp>
        <p:sp>
          <p:nvSpPr>
            <p:cNvPr id="4" name="Freeform 4"/>
            <p:cNvSpPr/>
            <p:nvPr/>
          </p:nvSpPr>
          <p:spPr>
            <a:xfrm>
              <a:off x="0" y="-2540"/>
              <a:ext cx="8775783" cy="1984906"/>
            </a:xfrm>
            <a:custGeom>
              <a:avLst/>
              <a:gdLst/>
              <a:ahLst/>
              <a:cxnLst/>
              <a:rect l="l" t="t" r="r" b="b"/>
              <a:pathLst>
                <a:path w="8775783" h="1984906">
                  <a:moveTo>
                    <a:pt x="0" y="15240"/>
                  </a:moveTo>
                  <a:cubicBezTo>
                    <a:pt x="41910" y="19050"/>
                    <a:pt x="225666" y="20320"/>
                    <a:pt x="459458" y="22860"/>
                  </a:cubicBezTo>
                  <a:cubicBezTo>
                    <a:pt x="693249" y="24130"/>
                    <a:pt x="934125" y="30480"/>
                    <a:pt x="1175001" y="27940"/>
                  </a:cubicBezTo>
                  <a:cubicBezTo>
                    <a:pt x="1288355" y="26670"/>
                    <a:pt x="1401708" y="22860"/>
                    <a:pt x="1515062" y="20320"/>
                  </a:cubicBezTo>
                  <a:cubicBezTo>
                    <a:pt x="1635500" y="17780"/>
                    <a:pt x="1755938" y="17780"/>
                    <a:pt x="1876376" y="19050"/>
                  </a:cubicBezTo>
                  <a:cubicBezTo>
                    <a:pt x="2081829" y="20320"/>
                    <a:pt x="2287282" y="20320"/>
                    <a:pt x="2485650" y="19050"/>
                  </a:cubicBezTo>
                  <a:cubicBezTo>
                    <a:pt x="2995741" y="16510"/>
                    <a:pt x="3505831" y="20320"/>
                    <a:pt x="4023006" y="17780"/>
                  </a:cubicBezTo>
                  <a:cubicBezTo>
                    <a:pt x="4873157" y="11430"/>
                    <a:pt x="5723308" y="6350"/>
                    <a:pt x="6580543" y="10160"/>
                  </a:cubicBezTo>
                  <a:cubicBezTo>
                    <a:pt x="7062295" y="12700"/>
                    <a:pt x="7551131" y="16510"/>
                    <a:pt x="8032883" y="11430"/>
                  </a:cubicBezTo>
                  <a:cubicBezTo>
                    <a:pt x="8259590" y="8890"/>
                    <a:pt x="8486298" y="1270"/>
                    <a:pt x="8712283" y="3810"/>
                  </a:cubicBezTo>
                  <a:cubicBezTo>
                    <a:pt x="8724983" y="3810"/>
                    <a:pt x="8750383" y="0"/>
                    <a:pt x="8759273" y="10160"/>
                  </a:cubicBezTo>
                  <a:cubicBezTo>
                    <a:pt x="8764353" y="15240"/>
                    <a:pt x="8763083" y="22860"/>
                    <a:pt x="8764353" y="29210"/>
                  </a:cubicBezTo>
                  <a:cubicBezTo>
                    <a:pt x="8765623" y="36830"/>
                    <a:pt x="8766894" y="45720"/>
                    <a:pt x="8769433" y="53340"/>
                  </a:cubicBezTo>
                  <a:cubicBezTo>
                    <a:pt x="8775783" y="90091"/>
                    <a:pt x="8774513" y="132047"/>
                    <a:pt x="8774513" y="174002"/>
                  </a:cubicBezTo>
                  <a:cubicBezTo>
                    <a:pt x="8774513" y="220453"/>
                    <a:pt x="8774513" y="266904"/>
                    <a:pt x="8774513" y="313355"/>
                  </a:cubicBezTo>
                  <a:cubicBezTo>
                    <a:pt x="8774513" y="415247"/>
                    <a:pt x="8773244" y="515640"/>
                    <a:pt x="8770703" y="617533"/>
                  </a:cubicBezTo>
                  <a:cubicBezTo>
                    <a:pt x="8768163" y="704441"/>
                    <a:pt x="8765623" y="789850"/>
                    <a:pt x="8765623" y="876758"/>
                  </a:cubicBezTo>
                  <a:cubicBezTo>
                    <a:pt x="8764353" y="1065558"/>
                    <a:pt x="8763083" y="1255857"/>
                    <a:pt x="8763083" y="1446155"/>
                  </a:cubicBezTo>
                  <a:cubicBezTo>
                    <a:pt x="8761813" y="1598994"/>
                    <a:pt x="8764353" y="1753330"/>
                    <a:pt x="8760544" y="1906168"/>
                  </a:cubicBezTo>
                  <a:cubicBezTo>
                    <a:pt x="8760544" y="1924149"/>
                    <a:pt x="8759273" y="1942996"/>
                    <a:pt x="8758003" y="1958236"/>
                  </a:cubicBezTo>
                  <a:cubicBezTo>
                    <a:pt x="8756733" y="1973476"/>
                    <a:pt x="8751653" y="1984906"/>
                    <a:pt x="8735144" y="1983636"/>
                  </a:cubicBezTo>
                  <a:cubicBezTo>
                    <a:pt x="8713553" y="1981096"/>
                    <a:pt x="8606735" y="1977286"/>
                    <a:pt x="8479213" y="1978556"/>
                  </a:cubicBezTo>
                  <a:cubicBezTo>
                    <a:pt x="7997461" y="1981096"/>
                    <a:pt x="7522794" y="1978556"/>
                    <a:pt x="7041042" y="1976015"/>
                  </a:cubicBezTo>
                  <a:cubicBezTo>
                    <a:pt x="6084622" y="1970936"/>
                    <a:pt x="5128202" y="1976015"/>
                    <a:pt x="4171783" y="1972206"/>
                  </a:cubicBezTo>
                  <a:cubicBezTo>
                    <a:pt x="3668777" y="1969665"/>
                    <a:pt x="3165771" y="1970936"/>
                    <a:pt x="2662765" y="1970936"/>
                  </a:cubicBezTo>
                  <a:cubicBezTo>
                    <a:pt x="2528158" y="1970936"/>
                    <a:pt x="2400635" y="1969665"/>
                    <a:pt x="2266028" y="1969665"/>
                  </a:cubicBezTo>
                  <a:cubicBezTo>
                    <a:pt x="2032237" y="1968396"/>
                    <a:pt x="1805530" y="1972206"/>
                    <a:pt x="1571738" y="1970936"/>
                  </a:cubicBezTo>
                  <a:cubicBezTo>
                    <a:pt x="1337947" y="1969665"/>
                    <a:pt x="1097071" y="1968396"/>
                    <a:pt x="863280" y="1967126"/>
                  </a:cubicBezTo>
                  <a:cubicBezTo>
                    <a:pt x="622404" y="1965856"/>
                    <a:pt x="232751" y="1965856"/>
                    <a:pt x="41910" y="1963315"/>
                  </a:cubicBezTo>
                  <a:cubicBezTo>
                    <a:pt x="17780" y="1960776"/>
                    <a:pt x="19050" y="1959506"/>
                    <a:pt x="19050" y="1931641"/>
                  </a:cubicBezTo>
                  <a:cubicBezTo>
                    <a:pt x="19050" y="1927146"/>
                    <a:pt x="19050" y="1921153"/>
                    <a:pt x="19050" y="1916657"/>
                  </a:cubicBezTo>
                  <a:cubicBezTo>
                    <a:pt x="19050" y="1892683"/>
                    <a:pt x="19050" y="1870206"/>
                    <a:pt x="19050" y="1846232"/>
                  </a:cubicBezTo>
                  <a:cubicBezTo>
                    <a:pt x="19050" y="1762321"/>
                    <a:pt x="19050" y="1678410"/>
                    <a:pt x="19050" y="1594498"/>
                  </a:cubicBezTo>
                  <a:cubicBezTo>
                    <a:pt x="19050" y="1399705"/>
                    <a:pt x="19050" y="1204911"/>
                    <a:pt x="19050" y="1010117"/>
                  </a:cubicBezTo>
                  <a:cubicBezTo>
                    <a:pt x="19050" y="960669"/>
                    <a:pt x="19050" y="912720"/>
                    <a:pt x="17780" y="863272"/>
                  </a:cubicBezTo>
                  <a:cubicBezTo>
                    <a:pt x="12700" y="660987"/>
                    <a:pt x="12700" y="458701"/>
                    <a:pt x="8890" y="257913"/>
                  </a:cubicBezTo>
                  <a:cubicBezTo>
                    <a:pt x="8890" y="214459"/>
                    <a:pt x="7620" y="171005"/>
                    <a:pt x="7620" y="127551"/>
                  </a:cubicBezTo>
                  <a:cubicBezTo>
                    <a:pt x="3810" y="84097"/>
                    <a:pt x="0" y="48260"/>
                    <a:pt x="0" y="15240"/>
                  </a:cubicBezTo>
                  <a:close/>
                  <a:moveTo>
                    <a:pt x="8731333" y="1950615"/>
                  </a:moveTo>
                  <a:cubicBezTo>
                    <a:pt x="8733873" y="1906168"/>
                    <a:pt x="8732603" y="1859718"/>
                    <a:pt x="8733873" y="1811768"/>
                  </a:cubicBezTo>
                  <a:cubicBezTo>
                    <a:pt x="8735144" y="1720365"/>
                    <a:pt x="8735144" y="1627463"/>
                    <a:pt x="8736413" y="1536060"/>
                  </a:cubicBezTo>
                  <a:cubicBezTo>
                    <a:pt x="8737683" y="1336771"/>
                    <a:pt x="8738953" y="1138981"/>
                    <a:pt x="8740223" y="939692"/>
                  </a:cubicBezTo>
                  <a:cubicBezTo>
                    <a:pt x="8742763" y="690955"/>
                    <a:pt x="8747844" y="443717"/>
                    <a:pt x="8749113" y="194980"/>
                  </a:cubicBezTo>
                  <a:cubicBezTo>
                    <a:pt x="8749113" y="154523"/>
                    <a:pt x="8750383" y="114066"/>
                    <a:pt x="8749113" y="73660"/>
                  </a:cubicBezTo>
                  <a:cubicBezTo>
                    <a:pt x="8749113" y="64770"/>
                    <a:pt x="8747844" y="55880"/>
                    <a:pt x="8745303" y="46990"/>
                  </a:cubicBezTo>
                  <a:cubicBezTo>
                    <a:pt x="8744033" y="43180"/>
                    <a:pt x="8744033" y="39370"/>
                    <a:pt x="8742763" y="35560"/>
                  </a:cubicBezTo>
                  <a:cubicBezTo>
                    <a:pt x="8741494" y="26670"/>
                    <a:pt x="8742763" y="29210"/>
                    <a:pt x="8735144" y="26670"/>
                  </a:cubicBezTo>
                  <a:cubicBezTo>
                    <a:pt x="8721173" y="21590"/>
                    <a:pt x="8642159" y="25400"/>
                    <a:pt x="8564228" y="25400"/>
                  </a:cubicBezTo>
                  <a:cubicBezTo>
                    <a:pt x="8096645" y="31750"/>
                    <a:pt x="7629062" y="35560"/>
                    <a:pt x="7154394" y="31750"/>
                  </a:cubicBezTo>
                  <a:cubicBezTo>
                    <a:pt x="6226314" y="25400"/>
                    <a:pt x="5284063" y="24130"/>
                    <a:pt x="4355982" y="35560"/>
                  </a:cubicBezTo>
                  <a:cubicBezTo>
                    <a:pt x="4100937" y="39370"/>
                    <a:pt x="3845892" y="40640"/>
                    <a:pt x="3590846" y="40640"/>
                  </a:cubicBezTo>
                  <a:cubicBezTo>
                    <a:pt x="3371224" y="40640"/>
                    <a:pt x="3144517" y="36830"/>
                    <a:pt x="2924895" y="38100"/>
                  </a:cubicBezTo>
                  <a:cubicBezTo>
                    <a:pt x="2570665" y="40640"/>
                    <a:pt x="2223520" y="39370"/>
                    <a:pt x="1869291" y="39370"/>
                  </a:cubicBezTo>
                  <a:cubicBezTo>
                    <a:pt x="1635500" y="39370"/>
                    <a:pt x="1408793" y="48260"/>
                    <a:pt x="1175001" y="49530"/>
                  </a:cubicBezTo>
                  <a:cubicBezTo>
                    <a:pt x="955379" y="50800"/>
                    <a:pt x="728672" y="44450"/>
                    <a:pt x="501965" y="41910"/>
                  </a:cubicBezTo>
                  <a:cubicBezTo>
                    <a:pt x="395697" y="40640"/>
                    <a:pt x="282343" y="39370"/>
                    <a:pt x="168990" y="38100"/>
                  </a:cubicBezTo>
                  <a:cubicBezTo>
                    <a:pt x="112313" y="36830"/>
                    <a:pt x="55636" y="36830"/>
                    <a:pt x="43180" y="35560"/>
                  </a:cubicBezTo>
                  <a:cubicBezTo>
                    <a:pt x="38100" y="35560"/>
                    <a:pt x="31750" y="34290"/>
                    <a:pt x="27940" y="35560"/>
                  </a:cubicBezTo>
                  <a:cubicBezTo>
                    <a:pt x="21590" y="38100"/>
                    <a:pt x="22860" y="35560"/>
                    <a:pt x="21590" y="44450"/>
                  </a:cubicBezTo>
                  <a:cubicBezTo>
                    <a:pt x="19050" y="59690"/>
                    <a:pt x="24130" y="78104"/>
                    <a:pt x="24130" y="96085"/>
                  </a:cubicBezTo>
                  <a:cubicBezTo>
                    <a:pt x="25400" y="118561"/>
                    <a:pt x="25400" y="141037"/>
                    <a:pt x="25400" y="163513"/>
                  </a:cubicBezTo>
                  <a:cubicBezTo>
                    <a:pt x="25400" y="256415"/>
                    <a:pt x="21590" y="347818"/>
                    <a:pt x="25400" y="440720"/>
                  </a:cubicBezTo>
                  <a:cubicBezTo>
                    <a:pt x="30480" y="551602"/>
                    <a:pt x="30480" y="662485"/>
                    <a:pt x="30480" y="773368"/>
                  </a:cubicBezTo>
                  <a:cubicBezTo>
                    <a:pt x="31750" y="953177"/>
                    <a:pt x="31750" y="1132987"/>
                    <a:pt x="31750" y="1312797"/>
                  </a:cubicBezTo>
                  <a:cubicBezTo>
                    <a:pt x="31750" y="1489609"/>
                    <a:pt x="31750" y="1666422"/>
                    <a:pt x="33020" y="1843235"/>
                  </a:cubicBezTo>
                  <a:cubicBezTo>
                    <a:pt x="33020" y="1859718"/>
                    <a:pt x="33020" y="1877699"/>
                    <a:pt x="33020" y="1894181"/>
                  </a:cubicBezTo>
                  <a:cubicBezTo>
                    <a:pt x="33020" y="1909165"/>
                    <a:pt x="33020" y="1925648"/>
                    <a:pt x="39370" y="1942996"/>
                  </a:cubicBezTo>
                  <a:cubicBezTo>
                    <a:pt x="45720" y="1946806"/>
                    <a:pt x="119398" y="1946806"/>
                    <a:pt x="161905" y="1948076"/>
                  </a:cubicBezTo>
                  <a:cubicBezTo>
                    <a:pt x="232751" y="1949346"/>
                    <a:pt x="296512" y="1949346"/>
                    <a:pt x="360274" y="1949346"/>
                  </a:cubicBezTo>
                  <a:cubicBezTo>
                    <a:pt x="579896" y="1946806"/>
                    <a:pt x="792434" y="1948076"/>
                    <a:pt x="1012056" y="1949346"/>
                  </a:cubicBezTo>
                  <a:cubicBezTo>
                    <a:pt x="1118325" y="1949346"/>
                    <a:pt x="1231678" y="1949346"/>
                    <a:pt x="1337947" y="1950615"/>
                  </a:cubicBezTo>
                  <a:cubicBezTo>
                    <a:pt x="1451300" y="1951886"/>
                    <a:pt x="1571738" y="1956965"/>
                    <a:pt x="1685092" y="1953156"/>
                  </a:cubicBezTo>
                  <a:cubicBezTo>
                    <a:pt x="1897630" y="1946806"/>
                    <a:pt x="2124336" y="1950615"/>
                    <a:pt x="2336874" y="1950615"/>
                  </a:cubicBezTo>
                  <a:cubicBezTo>
                    <a:pt x="2478566" y="1950615"/>
                    <a:pt x="2620258" y="1954426"/>
                    <a:pt x="2761949" y="1954426"/>
                  </a:cubicBezTo>
                  <a:cubicBezTo>
                    <a:pt x="2882387" y="1954426"/>
                    <a:pt x="3009910" y="1954426"/>
                    <a:pt x="3130348" y="1953156"/>
                  </a:cubicBezTo>
                  <a:cubicBezTo>
                    <a:pt x="3704200" y="1951886"/>
                    <a:pt x="4270967" y="1950615"/>
                    <a:pt x="4837734" y="1953156"/>
                  </a:cubicBezTo>
                  <a:cubicBezTo>
                    <a:pt x="5064441" y="1954426"/>
                    <a:pt x="5291148" y="1951886"/>
                    <a:pt x="5517855" y="1951886"/>
                  </a:cubicBezTo>
                  <a:cubicBezTo>
                    <a:pt x="5737477" y="1950615"/>
                    <a:pt x="5957099" y="1946806"/>
                    <a:pt x="6176721" y="1950615"/>
                  </a:cubicBezTo>
                  <a:cubicBezTo>
                    <a:pt x="6396344" y="1954426"/>
                    <a:pt x="6623051" y="1951886"/>
                    <a:pt x="6842673" y="1955696"/>
                  </a:cubicBezTo>
                  <a:cubicBezTo>
                    <a:pt x="7069379" y="1959506"/>
                    <a:pt x="7296086" y="1954426"/>
                    <a:pt x="7522794" y="1954426"/>
                  </a:cubicBezTo>
                  <a:cubicBezTo>
                    <a:pt x="7742416" y="1954426"/>
                    <a:pt x="7969122" y="1954426"/>
                    <a:pt x="8188744" y="1955696"/>
                  </a:cubicBezTo>
                  <a:cubicBezTo>
                    <a:pt x="8408367" y="1953155"/>
                    <a:pt x="8613820" y="1950615"/>
                    <a:pt x="8731333" y="1950615"/>
                  </a:cubicBezTo>
                  <a:close/>
                </a:path>
              </a:pathLst>
            </a:custGeom>
            <a:solidFill>
              <a:srgbClr val="9D432A"/>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49292">
            <a:off x="14387966" y="7752578"/>
            <a:ext cx="6172609" cy="3164865"/>
          </a:xfrm>
          <a:prstGeom prst="rect">
            <a:avLst/>
          </a:prstGeom>
        </p:spPr>
      </p:pic>
      <p:grpSp>
        <p:nvGrpSpPr>
          <p:cNvPr id="6" name="Group 6"/>
          <p:cNvGrpSpPr/>
          <p:nvPr/>
        </p:nvGrpSpPr>
        <p:grpSpPr>
          <a:xfrm>
            <a:off x="393482" y="1592663"/>
            <a:ext cx="12271018" cy="840619"/>
            <a:chOff x="0" y="0"/>
            <a:chExt cx="8770703" cy="600832"/>
          </a:xfrm>
        </p:grpSpPr>
        <p:sp>
          <p:nvSpPr>
            <p:cNvPr id="7" name="Freeform 7"/>
            <p:cNvSpPr/>
            <p:nvPr/>
          </p:nvSpPr>
          <p:spPr>
            <a:xfrm>
              <a:off x="13970" y="17780"/>
              <a:ext cx="8740224" cy="561462"/>
            </a:xfrm>
            <a:custGeom>
              <a:avLst/>
              <a:gdLst/>
              <a:ahLst/>
              <a:cxnLst/>
              <a:rect l="l" t="t" r="r" b="b"/>
              <a:pathLst>
                <a:path w="8740224" h="561462">
                  <a:moveTo>
                    <a:pt x="8723713" y="561462"/>
                  </a:moveTo>
                  <a:lnTo>
                    <a:pt x="15240" y="553842"/>
                  </a:lnTo>
                  <a:lnTo>
                    <a:pt x="0" y="11430"/>
                  </a:lnTo>
                  <a:lnTo>
                    <a:pt x="8740224" y="0"/>
                  </a:lnTo>
                  <a:close/>
                </a:path>
              </a:pathLst>
            </a:custGeom>
            <a:solidFill>
              <a:srgbClr val="9D432A"/>
            </a:solidFill>
          </p:spPr>
        </p:sp>
        <p:sp>
          <p:nvSpPr>
            <p:cNvPr id="8" name="Freeform 8"/>
            <p:cNvSpPr/>
            <p:nvPr/>
          </p:nvSpPr>
          <p:spPr>
            <a:xfrm>
              <a:off x="0" y="-2540"/>
              <a:ext cx="8775783" cy="605912"/>
            </a:xfrm>
            <a:custGeom>
              <a:avLst/>
              <a:gdLst/>
              <a:ahLst/>
              <a:cxnLst/>
              <a:rect l="l" t="t" r="r" b="b"/>
              <a:pathLst>
                <a:path w="8775783" h="605912">
                  <a:moveTo>
                    <a:pt x="0" y="15240"/>
                  </a:moveTo>
                  <a:cubicBezTo>
                    <a:pt x="41910" y="19050"/>
                    <a:pt x="225666" y="20320"/>
                    <a:pt x="459458" y="22860"/>
                  </a:cubicBezTo>
                  <a:cubicBezTo>
                    <a:pt x="693249" y="24130"/>
                    <a:pt x="934125" y="30480"/>
                    <a:pt x="1175001" y="27940"/>
                  </a:cubicBezTo>
                  <a:cubicBezTo>
                    <a:pt x="1288355" y="26670"/>
                    <a:pt x="1401708" y="22860"/>
                    <a:pt x="1515062" y="20320"/>
                  </a:cubicBezTo>
                  <a:cubicBezTo>
                    <a:pt x="1635500" y="17780"/>
                    <a:pt x="1755938" y="17780"/>
                    <a:pt x="1876376" y="19050"/>
                  </a:cubicBezTo>
                  <a:cubicBezTo>
                    <a:pt x="2081829" y="20320"/>
                    <a:pt x="2287282" y="20320"/>
                    <a:pt x="2485650" y="19050"/>
                  </a:cubicBezTo>
                  <a:cubicBezTo>
                    <a:pt x="2995741" y="16510"/>
                    <a:pt x="3505831" y="20320"/>
                    <a:pt x="4023006" y="17780"/>
                  </a:cubicBezTo>
                  <a:cubicBezTo>
                    <a:pt x="4873157" y="11430"/>
                    <a:pt x="5723308" y="6350"/>
                    <a:pt x="6580543" y="10160"/>
                  </a:cubicBezTo>
                  <a:cubicBezTo>
                    <a:pt x="7062295" y="12700"/>
                    <a:pt x="7551131" y="16510"/>
                    <a:pt x="8032883" y="11430"/>
                  </a:cubicBezTo>
                  <a:cubicBezTo>
                    <a:pt x="8259590" y="8890"/>
                    <a:pt x="8486298" y="1270"/>
                    <a:pt x="8712283" y="3810"/>
                  </a:cubicBezTo>
                  <a:cubicBezTo>
                    <a:pt x="8724983" y="3810"/>
                    <a:pt x="8750383" y="0"/>
                    <a:pt x="8759273" y="10160"/>
                  </a:cubicBezTo>
                  <a:cubicBezTo>
                    <a:pt x="8764353" y="15240"/>
                    <a:pt x="8763083" y="22860"/>
                    <a:pt x="8764353" y="29210"/>
                  </a:cubicBezTo>
                  <a:cubicBezTo>
                    <a:pt x="8765623" y="36830"/>
                    <a:pt x="8766894" y="45720"/>
                    <a:pt x="8769433" y="53340"/>
                  </a:cubicBezTo>
                  <a:cubicBezTo>
                    <a:pt x="8775783" y="78157"/>
                    <a:pt x="8774513" y="89099"/>
                    <a:pt x="8774513" y="100042"/>
                  </a:cubicBezTo>
                  <a:cubicBezTo>
                    <a:pt x="8774513" y="112156"/>
                    <a:pt x="8774513" y="124271"/>
                    <a:pt x="8774513" y="136385"/>
                  </a:cubicBezTo>
                  <a:cubicBezTo>
                    <a:pt x="8774513" y="162959"/>
                    <a:pt x="8773244" y="189142"/>
                    <a:pt x="8770703" y="215715"/>
                  </a:cubicBezTo>
                  <a:cubicBezTo>
                    <a:pt x="8768163" y="238381"/>
                    <a:pt x="8765623" y="260656"/>
                    <a:pt x="8765623" y="283322"/>
                  </a:cubicBezTo>
                  <a:cubicBezTo>
                    <a:pt x="8764353" y="332562"/>
                    <a:pt x="8763083" y="382192"/>
                    <a:pt x="8763083" y="431822"/>
                  </a:cubicBezTo>
                  <a:cubicBezTo>
                    <a:pt x="8761813" y="471683"/>
                    <a:pt x="8764353" y="511934"/>
                    <a:pt x="8760544" y="551795"/>
                  </a:cubicBezTo>
                  <a:cubicBezTo>
                    <a:pt x="8760544" y="556484"/>
                    <a:pt x="8759273" y="564002"/>
                    <a:pt x="8758003" y="579242"/>
                  </a:cubicBezTo>
                  <a:cubicBezTo>
                    <a:pt x="8756733" y="594482"/>
                    <a:pt x="8751653" y="605912"/>
                    <a:pt x="8735144" y="604642"/>
                  </a:cubicBezTo>
                  <a:cubicBezTo>
                    <a:pt x="8713553" y="602102"/>
                    <a:pt x="8606735" y="598292"/>
                    <a:pt x="8479213" y="599562"/>
                  </a:cubicBezTo>
                  <a:cubicBezTo>
                    <a:pt x="7997461" y="602102"/>
                    <a:pt x="7522794" y="599562"/>
                    <a:pt x="7041042" y="597022"/>
                  </a:cubicBezTo>
                  <a:cubicBezTo>
                    <a:pt x="6084622" y="591942"/>
                    <a:pt x="5128202" y="597022"/>
                    <a:pt x="4171783" y="593212"/>
                  </a:cubicBezTo>
                  <a:cubicBezTo>
                    <a:pt x="3668777" y="590672"/>
                    <a:pt x="3165771" y="591942"/>
                    <a:pt x="2662765" y="591942"/>
                  </a:cubicBezTo>
                  <a:cubicBezTo>
                    <a:pt x="2528158" y="591942"/>
                    <a:pt x="2400635" y="590672"/>
                    <a:pt x="2266028" y="590672"/>
                  </a:cubicBezTo>
                  <a:cubicBezTo>
                    <a:pt x="2032237" y="589402"/>
                    <a:pt x="1805530" y="593212"/>
                    <a:pt x="1571738" y="591942"/>
                  </a:cubicBezTo>
                  <a:cubicBezTo>
                    <a:pt x="1337947" y="590672"/>
                    <a:pt x="1097071" y="589402"/>
                    <a:pt x="863280" y="588132"/>
                  </a:cubicBezTo>
                  <a:cubicBezTo>
                    <a:pt x="622404" y="586862"/>
                    <a:pt x="232751" y="586862"/>
                    <a:pt x="41910" y="584322"/>
                  </a:cubicBezTo>
                  <a:cubicBezTo>
                    <a:pt x="17780" y="581782"/>
                    <a:pt x="19050" y="580512"/>
                    <a:pt x="19050" y="558438"/>
                  </a:cubicBezTo>
                  <a:cubicBezTo>
                    <a:pt x="19050" y="557266"/>
                    <a:pt x="19050" y="555703"/>
                    <a:pt x="19050" y="554530"/>
                  </a:cubicBezTo>
                  <a:cubicBezTo>
                    <a:pt x="19050" y="548278"/>
                    <a:pt x="19050" y="542416"/>
                    <a:pt x="19050" y="536163"/>
                  </a:cubicBezTo>
                  <a:cubicBezTo>
                    <a:pt x="19050" y="514279"/>
                    <a:pt x="19050" y="492395"/>
                    <a:pt x="19050" y="470511"/>
                  </a:cubicBezTo>
                  <a:cubicBezTo>
                    <a:pt x="19050" y="419708"/>
                    <a:pt x="19050" y="368905"/>
                    <a:pt x="19050" y="318102"/>
                  </a:cubicBezTo>
                  <a:cubicBezTo>
                    <a:pt x="19050" y="305206"/>
                    <a:pt x="19050" y="292701"/>
                    <a:pt x="17780" y="279805"/>
                  </a:cubicBezTo>
                  <a:cubicBezTo>
                    <a:pt x="12700" y="227048"/>
                    <a:pt x="12700" y="174292"/>
                    <a:pt x="8890" y="121926"/>
                  </a:cubicBezTo>
                  <a:cubicBezTo>
                    <a:pt x="8890" y="110593"/>
                    <a:pt x="7620" y="99260"/>
                    <a:pt x="7620" y="87927"/>
                  </a:cubicBezTo>
                  <a:cubicBezTo>
                    <a:pt x="3810" y="76594"/>
                    <a:pt x="0" y="48260"/>
                    <a:pt x="0" y="15240"/>
                  </a:cubicBezTo>
                  <a:close/>
                  <a:moveTo>
                    <a:pt x="8731333" y="571622"/>
                  </a:moveTo>
                  <a:cubicBezTo>
                    <a:pt x="8733873" y="551795"/>
                    <a:pt x="8732603" y="539680"/>
                    <a:pt x="8733873" y="527175"/>
                  </a:cubicBezTo>
                  <a:cubicBezTo>
                    <a:pt x="8735144" y="503337"/>
                    <a:pt x="8735144" y="479108"/>
                    <a:pt x="8736413" y="455270"/>
                  </a:cubicBezTo>
                  <a:cubicBezTo>
                    <a:pt x="8737683" y="403295"/>
                    <a:pt x="8738953" y="351710"/>
                    <a:pt x="8740223" y="299735"/>
                  </a:cubicBezTo>
                  <a:cubicBezTo>
                    <a:pt x="8742763" y="234864"/>
                    <a:pt x="8747844" y="170384"/>
                    <a:pt x="8749113" y="105513"/>
                  </a:cubicBezTo>
                  <a:cubicBezTo>
                    <a:pt x="8749113" y="94961"/>
                    <a:pt x="8750383" y="84410"/>
                    <a:pt x="8749113" y="73660"/>
                  </a:cubicBezTo>
                  <a:cubicBezTo>
                    <a:pt x="8749113" y="64770"/>
                    <a:pt x="8747844" y="55880"/>
                    <a:pt x="8745303" y="46990"/>
                  </a:cubicBezTo>
                  <a:cubicBezTo>
                    <a:pt x="8744033" y="43180"/>
                    <a:pt x="8744033" y="39370"/>
                    <a:pt x="8742763" y="35560"/>
                  </a:cubicBezTo>
                  <a:cubicBezTo>
                    <a:pt x="8741494" y="26670"/>
                    <a:pt x="8742763" y="29210"/>
                    <a:pt x="8735144" y="26670"/>
                  </a:cubicBezTo>
                  <a:cubicBezTo>
                    <a:pt x="8721173" y="21590"/>
                    <a:pt x="8642159" y="25400"/>
                    <a:pt x="8564228" y="25400"/>
                  </a:cubicBezTo>
                  <a:cubicBezTo>
                    <a:pt x="8096645" y="31750"/>
                    <a:pt x="7629062" y="35560"/>
                    <a:pt x="7154394" y="31750"/>
                  </a:cubicBezTo>
                  <a:cubicBezTo>
                    <a:pt x="6226314" y="25400"/>
                    <a:pt x="5284063" y="24130"/>
                    <a:pt x="4355982" y="35560"/>
                  </a:cubicBezTo>
                  <a:cubicBezTo>
                    <a:pt x="4100937" y="39370"/>
                    <a:pt x="3845892" y="40640"/>
                    <a:pt x="3590846" y="40640"/>
                  </a:cubicBezTo>
                  <a:cubicBezTo>
                    <a:pt x="3371224" y="40640"/>
                    <a:pt x="3144517" y="36830"/>
                    <a:pt x="2924895" y="38100"/>
                  </a:cubicBezTo>
                  <a:cubicBezTo>
                    <a:pt x="2570665" y="40640"/>
                    <a:pt x="2223520" y="39370"/>
                    <a:pt x="1869291" y="39370"/>
                  </a:cubicBezTo>
                  <a:cubicBezTo>
                    <a:pt x="1635500" y="39370"/>
                    <a:pt x="1408793" y="48260"/>
                    <a:pt x="1175001" y="49530"/>
                  </a:cubicBezTo>
                  <a:cubicBezTo>
                    <a:pt x="955379" y="50800"/>
                    <a:pt x="728672" y="44450"/>
                    <a:pt x="501965" y="41910"/>
                  </a:cubicBezTo>
                  <a:cubicBezTo>
                    <a:pt x="395697" y="40640"/>
                    <a:pt x="282343" y="39370"/>
                    <a:pt x="168990" y="38100"/>
                  </a:cubicBezTo>
                  <a:cubicBezTo>
                    <a:pt x="112313" y="36830"/>
                    <a:pt x="55636" y="36830"/>
                    <a:pt x="43180" y="35560"/>
                  </a:cubicBezTo>
                  <a:cubicBezTo>
                    <a:pt x="38100" y="35560"/>
                    <a:pt x="31750" y="34290"/>
                    <a:pt x="27940" y="35560"/>
                  </a:cubicBezTo>
                  <a:cubicBezTo>
                    <a:pt x="21590" y="38100"/>
                    <a:pt x="22860" y="35560"/>
                    <a:pt x="21590" y="44450"/>
                  </a:cubicBezTo>
                  <a:cubicBezTo>
                    <a:pt x="19050" y="59690"/>
                    <a:pt x="24130" y="75031"/>
                    <a:pt x="24130" y="79720"/>
                  </a:cubicBezTo>
                  <a:cubicBezTo>
                    <a:pt x="25400" y="85582"/>
                    <a:pt x="25400" y="91444"/>
                    <a:pt x="25400" y="97306"/>
                  </a:cubicBezTo>
                  <a:cubicBezTo>
                    <a:pt x="25400" y="121535"/>
                    <a:pt x="21590" y="145373"/>
                    <a:pt x="25400" y="169602"/>
                  </a:cubicBezTo>
                  <a:cubicBezTo>
                    <a:pt x="30480" y="198521"/>
                    <a:pt x="30480" y="227439"/>
                    <a:pt x="30480" y="256358"/>
                  </a:cubicBezTo>
                  <a:cubicBezTo>
                    <a:pt x="31750" y="303252"/>
                    <a:pt x="31750" y="350147"/>
                    <a:pt x="31750" y="397042"/>
                  </a:cubicBezTo>
                  <a:cubicBezTo>
                    <a:pt x="31750" y="443155"/>
                    <a:pt x="31750" y="489268"/>
                    <a:pt x="33020" y="535382"/>
                  </a:cubicBezTo>
                  <a:cubicBezTo>
                    <a:pt x="33020" y="539680"/>
                    <a:pt x="33020" y="544370"/>
                    <a:pt x="33020" y="548669"/>
                  </a:cubicBezTo>
                  <a:cubicBezTo>
                    <a:pt x="33020" y="552576"/>
                    <a:pt x="33020" y="556875"/>
                    <a:pt x="39370" y="564002"/>
                  </a:cubicBezTo>
                  <a:cubicBezTo>
                    <a:pt x="45720" y="567812"/>
                    <a:pt x="119398" y="567812"/>
                    <a:pt x="161905" y="569082"/>
                  </a:cubicBezTo>
                  <a:cubicBezTo>
                    <a:pt x="232751" y="570352"/>
                    <a:pt x="296512" y="570352"/>
                    <a:pt x="360274" y="570352"/>
                  </a:cubicBezTo>
                  <a:cubicBezTo>
                    <a:pt x="579896" y="567812"/>
                    <a:pt x="792434" y="569082"/>
                    <a:pt x="1012056" y="570352"/>
                  </a:cubicBezTo>
                  <a:cubicBezTo>
                    <a:pt x="1118325" y="570352"/>
                    <a:pt x="1231678" y="570352"/>
                    <a:pt x="1337947" y="571622"/>
                  </a:cubicBezTo>
                  <a:cubicBezTo>
                    <a:pt x="1451300" y="572892"/>
                    <a:pt x="1571738" y="577972"/>
                    <a:pt x="1685092" y="574162"/>
                  </a:cubicBezTo>
                  <a:cubicBezTo>
                    <a:pt x="1897630" y="567812"/>
                    <a:pt x="2124336" y="571622"/>
                    <a:pt x="2336874" y="571622"/>
                  </a:cubicBezTo>
                  <a:cubicBezTo>
                    <a:pt x="2478566" y="571622"/>
                    <a:pt x="2620258" y="575432"/>
                    <a:pt x="2761949" y="575432"/>
                  </a:cubicBezTo>
                  <a:cubicBezTo>
                    <a:pt x="2882387" y="575432"/>
                    <a:pt x="3009910" y="575432"/>
                    <a:pt x="3130348" y="574162"/>
                  </a:cubicBezTo>
                  <a:cubicBezTo>
                    <a:pt x="3704200" y="572892"/>
                    <a:pt x="4270967" y="571622"/>
                    <a:pt x="4837734" y="574162"/>
                  </a:cubicBezTo>
                  <a:cubicBezTo>
                    <a:pt x="5064441" y="575432"/>
                    <a:pt x="5291148" y="572892"/>
                    <a:pt x="5517855" y="572892"/>
                  </a:cubicBezTo>
                  <a:cubicBezTo>
                    <a:pt x="5737477" y="571622"/>
                    <a:pt x="5957099" y="567812"/>
                    <a:pt x="6176721" y="571622"/>
                  </a:cubicBezTo>
                  <a:cubicBezTo>
                    <a:pt x="6396344" y="575432"/>
                    <a:pt x="6623051" y="572892"/>
                    <a:pt x="6842673" y="576702"/>
                  </a:cubicBezTo>
                  <a:cubicBezTo>
                    <a:pt x="7069379" y="580512"/>
                    <a:pt x="7296086" y="575432"/>
                    <a:pt x="7522794" y="575432"/>
                  </a:cubicBezTo>
                  <a:cubicBezTo>
                    <a:pt x="7742416" y="575432"/>
                    <a:pt x="7969122" y="575432"/>
                    <a:pt x="8188744" y="576702"/>
                  </a:cubicBezTo>
                  <a:cubicBezTo>
                    <a:pt x="8408367" y="574162"/>
                    <a:pt x="8613820" y="571622"/>
                    <a:pt x="8731333" y="571622"/>
                  </a:cubicBezTo>
                  <a:close/>
                </a:path>
              </a:pathLst>
            </a:custGeom>
            <a:solidFill>
              <a:srgbClr val="9D432A"/>
            </a:solidFill>
          </p:spPr>
        </p:sp>
      </p:grpSp>
      <p:grpSp>
        <p:nvGrpSpPr>
          <p:cNvPr id="9" name="Group 9"/>
          <p:cNvGrpSpPr/>
          <p:nvPr/>
        </p:nvGrpSpPr>
        <p:grpSpPr>
          <a:xfrm>
            <a:off x="2389578" y="4640321"/>
            <a:ext cx="12356803" cy="2225235"/>
            <a:chOff x="0" y="0"/>
            <a:chExt cx="8832018" cy="1590485"/>
          </a:xfrm>
        </p:grpSpPr>
        <p:sp>
          <p:nvSpPr>
            <p:cNvPr id="10" name="Freeform 10"/>
            <p:cNvSpPr/>
            <p:nvPr/>
          </p:nvSpPr>
          <p:spPr>
            <a:xfrm>
              <a:off x="13970" y="17780"/>
              <a:ext cx="8801538" cy="1551116"/>
            </a:xfrm>
            <a:custGeom>
              <a:avLst/>
              <a:gdLst/>
              <a:ahLst/>
              <a:cxnLst/>
              <a:rect l="l" t="t" r="r" b="b"/>
              <a:pathLst>
                <a:path w="8801538" h="1551116">
                  <a:moveTo>
                    <a:pt x="8785028" y="1551116"/>
                  </a:moveTo>
                  <a:lnTo>
                    <a:pt x="15240" y="1543495"/>
                  </a:lnTo>
                  <a:lnTo>
                    <a:pt x="0" y="11430"/>
                  </a:lnTo>
                  <a:lnTo>
                    <a:pt x="8801538" y="0"/>
                  </a:lnTo>
                  <a:close/>
                </a:path>
              </a:pathLst>
            </a:custGeom>
            <a:solidFill>
              <a:srgbClr val="EFE9CE"/>
            </a:solidFill>
          </p:spPr>
        </p:sp>
        <p:sp>
          <p:nvSpPr>
            <p:cNvPr id="11" name="Freeform 11"/>
            <p:cNvSpPr/>
            <p:nvPr/>
          </p:nvSpPr>
          <p:spPr>
            <a:xfrm>
              <a:off x="0" y="-2540"/>
              <a:ext cx="8837098" cy="1595565"/>
            </a:xfrm>
            <a:custGeom>
              <a:avLst/>
              <a:gdLst/>
              <a:ahLst/>
              <a:cxnLst/>
              <a:rect l="l" t="t" r="r" b="b"/>
              <a:pathLst>
                <a:path w="8837098" h="1595565">
                  <a:moveTo>
                    <a:pt x="0" y="15240"/>
                  </a:moveTo>
                  <a:cubicBezTo>
                    <a:pt x="41910" y="19050"/>
                    <a:pt x="226890" y="20320"/>
                    <a:pt x="462338" y="22860"/>
                  </a:cubicBezTo>
                  <a:cubicBezTo>
                    <a:pt x="697785" y="24130"/>
                    <a:pt x="940367" y="30480"/>
                    <a:pt x="1182949" y="27940"/>
                  </a:cubicBezTo>
                  <a:cubicBezTo>
                    <a:pt x="1297105" y="26670"/>
                    <a:pt x="1411261" y="22860"/>
                    <a:pt x="1525417" y="20320"/>
                  </a:cubicBezTo>
                  <a:cubicBezTo>
                    <a:pt x="1646708" y="17780"/>
                    <a:pt x="1767999" y="17780"/>
                    <a:pt x="1889290" y="19050"/>
                  </a:cubicBezTo>
                  <a:cubicBezTo>
                    <a:pt x="2096198" y="20320"/>
                    <a:pt x="2303106" y="20320"/>
                    <a:pt x="2502880" y="19050"/>
                  </a:cubicBezTo>
                  <a:cubicBezTo>
                    <a:pt x="3016583" y="16510"/>
                    <a:pt x="3530286" y="20320"/>
                    <a:pt x="4051123" y="17780"/>
                  </a:cubicBezTo>
                  <a:cubicBezTo>
                    <a:pt x="4907295" y="11430"/>
                    <a:pt x="5763466" y="6350"/>
                    <a:pt x="6626772" y="10160"/>
                  </a:cubicBezTo>
                  <a:cubicBezTo>
                    <a:pt x="7111936" y="12700"/>
                    <a:pt x="7604235" y="16510"/>
                    <a:pt x="8089398" y="11430"/>
                  </a:cubicBezTo>
                  <a:cubicBezTo>
                    <a:pt x="8317711" y="8890"/>
                    <a:pt x="8546023" y="1270"/>
                    <a:pt x="8773598" y="3810"/>
                  </a:cubicBezTo>
                  <a:cubicBezTo>
                    <a:pt x="8786298" y="3810"/>
                    <a:pt x="8811698" y="0"/>
                    <a:pt x="8820588" y="10160"/>
                  </a:cubicBezTo>
                  <a:cubicBezTo>
                    <a:pt x="8825668" y="15240"/>
                    <a:pt x="8824398" y="22860"/>
                    <a:pt x="8825668" y="29210"/>
                  </a:cubicBezTo>
                  <a:cubicBezTo>
                    <a:pt x="8826938" y="36830"/>
                    <a:pt x="8828208" y="45720"/>
                    <a:pt x="8830748" y="53340"/>
                  </a:cubicBezTo>
                  <a:cubicBezTo>
                    <a:pt x="8837098" y="86722"/>
                    <a:pt x="8835828" y="119921"/>
                    <a:pt x="8835828" y="153120"/>
                  </a:cubicBezTo>
                  <a:cubicBezTo>
                    <a:pt x="8835828" y="189877"/>
                    <a:pt x="8835828" y="226633"/>
                    <a:pt x="8835828" y="263390"/>
                  </a:cubicBezTo>
                  <a:cubicBezTo>
                    <a:pt x="8835828" y="344017"/>
                    <a:pt x="8834558" y="423458"/>
                    <a:pt x="8832018" y="504085"/>
                  </a:cubicBezTo>
                  <a:cubicBezTo>
                    <a:pt x="8829478" y="572855"/>
                    <a:pt x="8826938" y="640439"/>
                    <a:pt x="8826938" y="709210"/>
                  </a:cubicBezTo>
                  <a:cubicBezTo>
                    <a:pt x="8825668" y="858607"/>
                    <a:pt x="8824398" y="1009189"/>
                    <a:pt x="8824398" y="1159772"/>
                  </a:cubicBezTo>
                  <a:cubicBezTo>
                    <a:pt x="8823128" y="1280713"/>
                    <a:pt x="8825668" y="1402839"/>
                    <a:pt x="8821858" y="1523780"/>
                  </a:cubicBezTo>
                  <a:cubicBezTo>
                    <a:pt x="8821858" y="1538008"/>
                    <a:pt x="8820588" y="1553655"/>
                    <a:pt x="8819318" y="1568895"/>
                  </a:cubicBezTo>
                  <a:cubicBezTo>
                    <a:pt x="8818048" y="1584135"/>
                    <a:pt x="8812968" y="1595565"/>
                    <a:pt x="8796458" y="1594295"/>
                  </a:cubicBezTo>
                  <a:cubicBezTo>
                    <a:pt x="8774868" y="1591755"/>
                    <a:pt x="8667314" y="1587945"/>
                    <a:pt x="8538889" y="1589215"/>
                  </a:cubicBezTo>
                  <a:cubicBezTo>
                    <a:pt x="8053725" y="1591755"/>
                    <a:pt x="7575696" y="1589215"/>
                    <a:pt x="7090532" y="1586675"/>
                  </a:cubicBezTo>
                  <a:cubicBezTo>
                    <a:pt x="6127339" y="1581595"/>
                    <a:pt x="5164146" y="1586675"/>
                    <a:pt x="4200953" y="1582865"/>
                  </a:cubicBezTo>
                  <a:cubicBezTo>
                    <a:pt x="3694385" y="1580325"/>
                    <a:pt x="3187817" y="1581595"/>
                    <a:pt x="2681249" y="1581595"/>
                  </a:cubicBezTo>
                  <a:cubicBezTo>
                    <a:pt x="2545688" y="1581595"/>
                    <a:pt x="2417263" y="1580325"/>
                    <a:pt x="2281702" y="1580325"/>
                  </a:cubicBezTo>
                  <a:cubicBezTo>
                    <a:pt x="2046255" y="1579055"/>
                    <a:pt x="1817943" y="1582865"/>
                    <a:pt x="1582495" y="1581595"/>
                  </a:cubicBezTo>
                  <a:cubicBezTo>
                    <a:pt x="1347048" y="1580325"/>
                    <a:pt x="1104466" y="1579055"/>
                    <a:pt x="869019" y="1577785"/>
                  </a:cubicBezTo>
                  <a:cubicBezTo>
                    <a:pt x="626437" y="1576515"/>
                    <a:pt x="234025" y="1576515"/>
                    <a:pt x="41910" y="1573975"/>
                  </a:cubicBezTo>
                  <a:cubicBezTo>
                    <a:pt x="17780" y="1571435"/>
                    <a:pt x="19050" y="1570165"/>
                    <a:pt x="19050" y="1543936"/>
                  </a:cubicBezTo>
                  <a:cubicBezTo>
                    <a:pt x="19050" y="1540379"/>
                    <a:pt x="19050" y="1535636"/>
                    <a:pt x="19050" y="1532079"/>
                  </a:cubicBezTo>
                  <a:cubicBezTo>
                    <a:pt x="19050" y="1513108"/>
                    <a:pt x="19050" y="1495323"/>
                    <a:pt x="19050" y="1476352"/>
                  </a:cubicBezTo>
                  <a:cubicBezTo>
                    <a:pt x="19050" y="1409953"/>
                    <a:pt x="19050" y="1343554"/>
                    <a:pt x="19050" y="1277156"/>
                  </a:cubicBezTo>
                  <a:cubicBezTo>
                    <a:pt x="19050" y="1123016"/>
                    <a:pt x="19050" y="968876"/>
                    <a:pt x="19050" y="814736"/>
                  </a:cubicBezTo>
                  <a:cubicBezTo>
                    <a:pt x="19050" y="775608"/>
                    <a:pt x="19050" y="737666"/>
                    <a:pt x="17780" y="698538"/>
                  </a:cubicBezTo>
                  <a:cubicBezTo>
                    <a:pt x="12700" y="538470"/>
                    <a:pt x="12700" y="378402"/>
                    <a:pt x="8890" y="219519"/>
                  </a:cubicBezTo>
                  <a:cubicBezTo>
                    <a:pt x="8890" y="185134"/>
                    <a:pt x="7620" y="150749"/>
                    <a:pt x="7620" y="116364"/>
                  </a:cubicBezTo>
                  <a:cubicBezTo>
                    <a:pt x="3810" y="81979"/>
                    <a:pt x="0" y="48260"/>
                    <a:pt x="0" y="15240"/>
                  </a:cubicBezTo>
                  <a:close/>
                  <a:moveTo>
                    <a:pt x="8792648" y="1561275"/>
                  </a:moveTo>
                  <a:cubicBezTo>
                    <a:pt x="8795188" y="1523780"/>
                    <a:pt x="8793918" y="1487023"/>
                    <a:pt x="8795188" y="1449081"/>
                  </a:cubicBezTo>
                  <a:cubicBezTo>
                    <a:pt x="8796458" y="1376754"/>
                    <a:pt x="8796458" y="1303241"/>
                    <a:pt x="8797728" y="1230914"/>
                  </a:cubicBezTo>
                  <a:cubicBezTo>
                    <a:pt x="8798998" y="1073217"/>
                    <a:pt x="8800268" y="916706"/>
                    <a:pt x="8801538" y="759009"/>
                  </a:cubicBezTo>
                  <a:cubicBezTo>
                    <a:pt x="8804078" y="562184"/>
                    <a:pt x="8809158" y="366545"/>
                    <a:pt x="8810428" y="169720"/>
                  </a:cubicBezTo>
                  <a:cubicBezTo>
                    <a:pt x="8810428" y="137706"/>
                    <a:pt x="8811698" y="105693"/>
                    <a:pt x="8810428" y="73660"/>
                  </a:cubicBezTo>
                  <a:cubicBezTo>
                    <a:pt x="8810428" y="64770"/>
                    <a:pt x="8809158" y="55880"/>
                    <a:pt x="8806618" y="46990"/>
                  </a:cubicBezTo>
                  <a:cubicBezTo>
                    <a:pt x="8805348" y="43180"/>
                    <a:pt x="8805348" y="39370"/>
                    <a:pt x="8804078" y="35560"/>
                  </a:cubicBezTo>
                  <a:cubicBezTo>
                    <a:pt x="8802808" y="26670"/>
                    <a:pt x="8804078" y="29210"/>
                    <a:pt x="8796458" y="26670"/>
                  </a:cubicBezTo>
                  <a:cubicBezTo>
                    <a:pt x="8782488" y="21590"/>
                    <a:pt x="8702988" y="25400"/>
                    <a:pt x="8624506" y="25400"/>
                  </a:cubicBezTo>
                  <a:cubicBezTo>
                    <a:pt x="8153612" y="31750"/>
                    <a:pt x="7682717" y="35560"/>
                    <a:pt x="7204688" y="31750"/>
                  </a:cubicBezTo>
                  <a:cubicBezTo>
                    <a:pt x="6270035" y="25400"/>
                    <a:pt x="5321111" y="24130"/>
                    <a:pt x="4386457" y="35560"/>
                  </a:cubicBezTo>
                  <a:cubicBezTo>
                    <a:pt x="4129606" y="39370"/>
                    <a:pt x="3872754" y="40640"/>
                    <a:pt x="3615903" y="40640"/>
                  </a:cubicBezTo>
                  <a:cubicBezTo>
                    <a:pt x="3394725" y="40640"/>
                    <a:pt x="3166413" y="36830"/>
                    <a:pt x="2945235" y="38100"/>
                  </a:cubicBezTo>
                  <a:cubicBezTo>
                    <a:pt x="2588497" y="40640"/>
                    <a:pt x="2238894" y="39370"/>
                    <a:pt x="1882155" y="39370"/>
                  </a:cubicBezTo>
                  <a:cubicBezTo>
                    <a:pt x="1646708" y="39370"/>
                    <a:pt x="1418396" y="48260"/>
                    <a:pt x="1182949" y="49530"/>
                  </a:cubicBezTo>
                  <a:cubicBezTo>
                    <a:pt x="961771" y="50800"/>
                    <a:pt x="733459" y="44450"/>
                    <a:pt x="505146" y="41910"/>
                  </a:cubicBezTo>
                  <a:cubicBezTo>
                    <a:pt x="398125" y="40640"/>
                    <a:pt x="283969" y="39370"/>
                    <a:pt x="169812" y="38100"/>
                  </a:cubicBezTo>
                  <a:cubicBezTo>
                    <a:pt x="112734" y="36830"/>
                    <a:pt x="55656" y="36830"/>
                    <a:pt x="43180" y="35560"/>
                  </a:cubicBezTo>
                  <a:cubicBezTo>
                    <a:pt x="38100" y="35560"/>
                    <a:pt x="31750" y="34290"/>
                    <a:pt x="27940" y="35560"/>
                  </a:cubicBezTo>
                  <a:cubicBezTo>
                    <a:pt x="21590" y="38100"/>
                    <a:pt x="22860" y="35560"/>
                    <a:pt x="21590" y="44450"/>
                  </a:cubicBezTo>
                  <a:cubicBezTo>
                    <a:pt x="19050" y="59690"/>
                    <a:pt x="24130" y="77236"/>
                    <a:pt x="24130" y="91464"/>
                  </a:cubicBezTo>
                  <a:cubicBezTo>
                    <a:pt x="25400" y="109250"/>
                    <a:pt x="25400" y="127035"/>
                    <a:pt x="25400" y="144821"/>
                  </a:cubicBezTo>
                  <a:cubicBezTo>
                    <a:pt x="25400" y="218333"/>
                    <a:pt x="21590" y="290661"/>
                    <a:pt x="25400" y="364173"/>
                  </a:cubicBezTo>
                  <a:cubicBezTo>
                    <a:pt x="30480" y="451915"/>
                    <a:pt x="30480" y="539656"/>
                    <a:pt x="30480" y="627397"/>
                  </a:cubicBezTo>
                  <a:cubicBezTo>
                    <a:pt x="31750" y="769680"/>
                    <a:pt x="31750" y="911963"/>
                    <a:pt x="31750" y="1054246"/>
                  </a:cubicBezTo>
                  <a:cubicBezTo>
                    <a:pt x="31750" y="1194157"/>
                    <a:pt x="31750" y="1334069"/>
                    <a:pt x="33020" y="1473980"/>
                  </a:cubicBezTo>
                  <a:cubicBezTo>
                    <a:pt x="33020" y="1487023"/>
                    <a:pt x="33020" y="1501251"/>
                    <a:pt x="33020" y="1514294"/>
                  </a:cubicBezTo>
                  <a:cubicBezTo>
                    <a:pt x="33020" y="1526151"/>
                    <a:pt x="33020" y="1539193"/>
                    <a:pt x="39370" y="1553655"/>
                  </a:cubicBezTo>
                  <a:cubicBezTo>
                    <a:pt x="45720" y="1557466"/>
                    <a:pt x="119869" y="1557466"/>
                    <a:pt x="162678" y="1558736"/>
                  </a:cubicBezTo>
                  <a:cubicBezTo>
                    <a:pt x="234025" y="1560005"/>
                    <a:pt x="298238" y="1560005"/>
                    <a:pt x="362451" y="1560005"/>
                  </a:cubicBezTo>
                  <a:cubicBezTo>
                    <a:pt x="583629" y="1557466"/>
                    <a:pt x="797671" y="1558736"/>
                    <a:pt x="1018849" y="1560005"/>
                  </a:cubicBezTo>
                  <a:cubicBezTo>
                    <a:pt x="1125871" y="1560005"/>
                    <a:pt x="1240027" y="1560005"/>
                    <a:pt x="1347048" y="1561275"/>
                  </a:cubicBezTo>
                  <a:cubicBezTo>
                    <a:pt x="1461204" y="1562545"/>
                    <a:pt x="1582495" y="1567625"/>
                    <a:pt x="1696651" y="1563816"/>
                  </a:cubicBezTo>
                  <a:cubicBezTo>
                    <a:pt x="1910694" y="1557466"/>
                    <a:pt x="2139007" y="1561275"/>
                    <a:pt x="2353050" y="1561275"/>
                  </a:cubicBezTo>
                  <a:cubicBezTo>
                    <a:pt x="2495745" y="1561275"/>
                    <a:pt x="2638440" y="1565086"/>
                    <a:pt x="2781135" y="1565086"/>
                  </a:cubicBezTo>
                  <a:cubicBezTo>
                    <a:pt x="2902426" y="1565086"/>
                    <a:pt x="3030852" y="1565086"/>
                    <a:pt x="3152143" y="1563816"/>
                  </a:cubicBezTo>
                  <a:cubicBezTo>
                    <a:pt x="3730059" y="1562545"/>
                    <a:pt x="4300840" y="1561275"/>
                    <a:pt x="4871621" y="1563816"/>
                  </a:cubicBezTo>
                  <a:cubicBezTo>
                    <a:pt x="5099933" y="1565086"/>
                    <a:pt x="5328246" y="1562545"/>
                    <a:pt x="5556558" y="1562545"/>
                  </a:cubicBezTo>
                  <a:cubicBezTo>
                    <a:pt x="5777736" y="1561275"/>
                    <a:pt x="5998913" y="1557466"/>
                    <a:pt x="6220091" y="1561275"/>
                  </a:cubicBezTo>
                  <a:cubicBezTo>
                    <a:pt x="6441269" y="1565086"/>
                    <a:pt x="6669581" y="1562545"/>
                    <a:pt x="6890758" y="1566355"/>
                  </a:cubicBezTo>
                  <a:cubicBezTo>
                    <a:pt x="7119071" y="1570166"/>
                    <a:pt x="7347383" y="1565086"/>
                    <a:pt x="7575696" y="1565086"/>
                  </a:cubicBezTo>
                  <a:cubicBezTo>
                    <a:pt x="7796874" y="1565086"/>
                    <a:pt x="8025186" y="1565086"/>
                    <a:pt x="8246363" y="1566355"/>
                  </a:cubicBezTo>
                  <a:cubicBezTo>
                    <a:pt x="8467541" y="1563815"/>
                    <a:pt x="8674450" y="1561275"/>
                    <a:pt x="8792648" y="1561275"/>
                  </a:cubicBezTo>
                  <a:close/>
                </a:path>
              </a:pathLst>
            </a:custGeom>
            <a:solidFill>
              <a:srgbClr val="9D432A"/>
            </a:solidFill>
          </p:spPr>
        </p:sp>
      </p:grpSp>
      <p:grpSp>
        <p:nvGrpSpPr>
          <p:cNvPr id="12" name="Group 12"/>
          <p:cNvGrpSpPr/>
          <p:nvPr/>
        </p:nvGrpSpPr>
        <p:grpSpPr>
          <a:xfrm>
            <a:off x="2380197" y="4653933"/>
            <a:ext cx="12366184" cy="824080"/>
            <a:chOff x="0" y="0"/>
            <a:chExt cx="8838723" cy="589011"/>
          </a:xfrm>
        </p:grpSpPr>
        <p:sp>
          <p:nvSpPr>
            <p:cNvPr id="13" name="Freeform 13"/>
            <p:cNvSpPr/>
            <p:nvPr/>
          </p:nvSpPr>
          <p:spPr>
            <a:xfrm>
              <a:off x="13970" y="17780"/>
              <a:ext cx="8808243" cy="549641"/>
            </a:xfrm>
            <a:custGeom>
              <a:avLst/>
              <a:gdLst/>
              <a:ahLst/>
              <a:cxnLst/>
              <a:rect l="l" t="t" r="r" b="b"/>
              <a:pathLst>
                <a:path w="8808243" h="549641">
                  <a:moveTo>
                    <a:pt x="8791733" y="549641"/>
                  </a:moveTo>
                  <a:lnTo>
                    <a:pt x="15240" y="542021"/>
                  </a:lnTo>
                  <a:lnTo>
                    <a:pt x="0" y="11430"/>
                  </a:lnTo>
                  <a:lnTo>
                    <a:pt x="8808243" y="0"/>
                  </a:lnTo>
                  <a:close/>
                </a:path>
              </a:pathLst>
            </a:custGeom>
            <a:solidFill>
              <a:srgbClr val="9D432A"/>
            </a:solidFill>
          </p:spPr>
        </p:sp>
        <p:sp>
          <p:nvSpPr>
            <p:cNvPr id="14" name="Freeform 14"/>
            <p:cNvSpPr/>
            <p:nvPr/>
          </p:nvSpPr>
          <p:spPr>
            <a:xfrm>
              <a:off x="0" y="-2540"/>
              <a:ext cx="8843803" cy="594091"/>
            </a:xfrm>
            <a:custGeom>
              <a:avLst/>
              <a:gdLst/>
              <a:ahLst/>
              <a:cxnLst/>
              <a:rect l="l" t="t" r="r" b="b"/>
              <a:pathLst>
                <a:path w="8843803" h="594091">
                  <a:moveTo>
                    <a:pt x="0" y="15240"/>
                  </a:moveTo>
                  <a:cubicBezTo>
                    <a:pt x="41910" y="19050"/>
                    <a:pt x="227024" y="20320"/>
                    <a:pt x="462653" y="22860"/>
                  </a:cubicBezTo>
                  <a:cubicBezTo>
                    <a:pt x="698281" y="24130"/>
                    <a:pt x="941049" y="30480"/>
                    <a:pt x="1183818" y="27940"/>
                  </a:cubicBezTo>
                  <a:cubicBezTo>
                    <a:pt x="1298062" y="26670"/>
                    <a:pt x="1412306" y="22860"/>
                    <a:pt x="1526550" y="20320"/>
                  </a:cubicBezTo>
                  <a:cubicBezTo>
                    <a:pt x="1647934" y="17780"/>
                    <a:pt x="1769318" y="17780"/>
                    <a:pt x="1890702" y="19050"/>
                  </a:cubicBezTo>
                  <a:cubicBezTo>
                    <a:pt x="2097770" y="20320"/>
                    <a:pt x="2304837" y="20320"/>
                    <a:pt x="2504764" y="19050"/>
                  </a:cubicBezTo>
                  <a:cubicBezTo>
                    <a:pt x="3018862" y="16510"/>
                    <a:pt x="3532960" y="20320"/>
                    <a:pt x="4054198" y="17780"/>
                  </a:cubicBezTo>
                  <a:cubicBezTo>
                    <a:pt x="4911028" y="11430"/>
                    <a:pt x="5767858" y="6350"/>
                    <a:pt x="6631828" y="10160"/>
                  </a:cubicBezTo>
                  <a:cubicBezTo>
                    <a:pt x="7117365" y="12700"/>
                    <a:pt x="7610042" y="16510"/>
                    <a:pt x="8095579" y="11430"/>
                  </a:cubicBezTo>
                  <a:cubicBezTo>
                    <a:pt x="8324067" y="8890"/>
                    <a:pt x="8552555" y="1270"/>
                    <a:pt x="8780303" y="3810"/>
                  </a:cubicBezTo>
                  <a:cubicBezTo>
                    <a:pt x="8793003" y="3810"/>
                    <a:pt x="8818403" y="0"/>
                    <a:pt x="8827293" y="10160"/>
                  </a:cubicBezTo>
                  <a:cubicBezTo>
                    <a:pt x="8832373" y="15240"/>
                    <a:pt x="8831103" y="22860"/>
                    <a:pt x="8832373" y="29210"/>
                  </a:cubicBezTo>
                  <a:cubicBezTo>
                    <a:pt x="8833643" y="36830"/>
                    <a:pt x="8834913" y="45720"/>
                    <a:pt x="8837453" y="53340"/>
                  </a:cubicBezTo>
                  <a:cubicBezTo>
                    <a:pt x="8843803" y="78055"/>
                    <a:pt x="8842533" y="88731"/>
                    <a:pt x="8842533" y="99408"/>
                  </a:cubicBezTo>
                  <a:cubicBezTo>
                    <a:pt x="8842533" y="111228"/>
                    <a:pt x="8842533" y="123048"/>
                    <a:pt x="8842533" y="134868"/>
                  </a:cubicBezTo>
                  <a:cubicBezTo>
                    <a:pt x="8842533" y="160796"/>
                    <a:pt x="8841263" y="186343"/>
                    <a:pt x="8838723" y="212271"/>
                  </a:cubicBezTo>
                  <a:cubicBezTo>
                    <a:pt x="8836183" y="234386"/>
                    <a:pt x="8833643" y="256120"/>
                    <a:pt x="8833643" y="278235"/>
                  </a:cubicBezTo>
                  <a:cubicBezTo>
                    <a:pt x="8832373" y="326278"/>
                    <a:pt x="8831103" y="374703"/>
                    <a:pt x="8831103" y="423127"/>
                  </a:cubicBezTo>
                  <a:cubicBezTo>
                    <a:pt x="8829833" y="462019"/>
                    <a:pt x="8832373" y="501293"/>
                    <a:pt x="8828563" y="540185"/>
                  </a:cubicBezTo>
                  <a:cubicBezTo>
                    <a:pt x="8828563" y="544760"/>
                    <a:pt x="8827293" y="552181"/>
                    <a:pt x="8826023" y="567421"/>
                  </a:cubicBezTo>
                  <a:cubicBezTo>
                    <a:pt x="8824753" y="582661"/>
                    <a:pt x="8819673" y="594091"/>
                    <a:pt x="8803163" y="592821"/>
                  </a:cubicBezTo>
                  <a:cubicBezTo>
                    <a:pt x="8781573" y="590281"/>
                    <a:pt x="8673940" y="586471"/>
                    <a:pt x="8545415" y="587741"/>
                  </a:cubicBezTo>
                  <a:cubicBezTo>
                    <a:pt x="8059878" y="590281"/>
                    <a:pt x="7581481" y="587741"/>
                    <a:pt x="7095944" y="585201"/>
                  </a:cubicBezTo>
                  <a:cubicBezTo>
                    <a:pt x="6132011" y="580121"/>
                    <a:pt x="5168077" y="585201"/>
                    <a:pt x="4204143" y="581391"/>
                  </a:cubicBezTo>
                  <a:cubicBezTo>
                    <a:pt x="3697186" y="578851"/>
                    <a:pt x="3190228" y="580121"/>
                    <a:pt x="2683270" y="580121"/>
                  </a:cubicBezTo>
                  <a:cubicBezTo>
                    <a:pt x="2547605" y="580121"/>
                    <a:pt x="2419081" y="578851"/>
                    <a:pt x="2283416" y="578851"/>
                  </a:cubicBezTo>
                  <a:cubicBezTo>
                    <a:pt x="2047788" y="577581"/>
                    <a:pt x="1819300" y="581391"/>
                    <a:pt x="1583672" y="580121"/>
                  </a:cubicBezTo>
                  <a:cubicBezTo>
                    <a:pt x="1348044" y="578851"/>
                    <a:pt x="1105275" y="577581"/>
                    <a:pt x="869647" y="576311"/>
                  </a:cubicBezTo>
                  <a:cubicBezTo>
                    <a:pt x="626878" y="575041"/>
                    <a:pt x="234165" y="575041"/>
                    <a:pt x="41910" y="572501"/>
                  </a:cubicBezTo>
                  <a:cubicBezTo>
                    <a:pt x="17780" y="569961"/>
                    <a:pt x="19050" y="568691"/>
                    <a:pt x="19050" y="546667"/>
                  </a:cubicBezTo>
                  <a:cubicBezTo>
                    <a:pt x="19050" y="545523"/>
                    <a:pt x="19050" y="543998"/>
                    <a:pt x="19050" y="542854"/>
                  </a:cubicBezTo>
                  <a:cubicBezTo>
                    <a:pt x="19050" y="536753"/>
                    <a:pt x="19050" y="531034"/>
                    <a:pt x="19050" y="524933"/>
                  </a:cubicBezTo>
                  <a:cubicBezTo>
                    <a:pt x="19050" y="503580"/>
                    <a:pt x="19050" y="482228"/>
                    <a:pt x="19050" y="460875"/>
                  </a:cubicBezTo>
                  <a:cubicBezTo>
                    <a:pt x="19050" y="411307"/>
                    <a:pt x="19050" y="361739"/>
                    <a:pt x="19050" y="312170"/>
                  </a:cubicBezTo>
                  <a:cubicBezTo>
                    <a:pt x="19050" y="299588"/>
                    <a:pt x="19050" y="287386"/>
                    <a:pt x="17780" y="274803"/>
                  </a:cubicBezTo>
                  <a:cubicBezTo>
                    <a:pt x="12700" y="223328"/>
                    <a:pt x="12700" y="171854"/>
                    <a:pt x="8890" y="120760"/>
                  </a:cubicBezTo>
                  <a:cubicBezTo>
                    <a:pt x="8890" y="109702"/>
                    <a:pt x="7620" y="98645"/>
                    <a:pt x="7620" y="87587"/>
                  </a:cubicBezTo>
                  <a:cubicBezTo>
                    <a:pt x="3810" y="76530"/>
                    <a:pt x="0" y="48260"/>
                    <a:pt x="0" y="15240"/>
                  </a:cubicBezTo>
                  <a:close/>
                  <a:moveTo>
                    <a:pt x="8799353" y="559801"/>
                  </a:moveTo>
                  <a:cubicBezTo>
                    <a:pt x="8801893" y="540185"/>
                    <a:pt x="8800623" y="528365"/>
                    <a:pt x="8801893" y="516163"/>
                  </a:cubicBezTo>
                  <a:cubicBezTo>
                    <a:pt x="8803163" y="492904"/>
                    <a:pt x="8803163" y="469264"/>
                    <a:pt x="8804433" y="446005"/>
                  </a:cubicBezTo>
                  <a:cubicBezTo>
                    <a:pt x="8805703" y="395293"/>
                    <a:pt x="8806973" y="344962"/>
                    <a:pt x="8808243" y="294249"/>
                  </a:cubicBezTo>
                  <a:cubicBezTo>
                    <a:pt x="8810783" y="230954"/>
                    <a:pt x="8815863" y="168041"/>
                    <a:pt x="8817133" y="104746"/>
                  </a:cubicBezTo>
                  <a:cubicBezTo>
                    <a:pt x="8817133" y="94451"/>
                    <a:pt x="8818403" y="84156"/>
                    <a:pt x="8817133" y="73660"/>
                  </a:cubicBezTo>
                  <a:cubicBezTo>
                    <a:pt x="8817133" y="64770"/>
                    <a:pt x="8815863" y="55880"/>
                    <a:pt x="8813323" y="46990"/>
                  </a:cubicBezTo>
                  <a:cubicBezTo>
                    <a:pt x="8812053" y="43180"/>
                    <a:pt x="8812053" y="39370"/>
                    <a:pt x="8810783" y="35560"/>
                  </a:cubicBezTo>
                  <a:cubicBezTo>
                    <a:pt x="8809513" y="26670"/>
                    <a:pt x="8810783" y="29210"/>
                    <a:pt x="8803163" y="26670"/>
                  </a:cubicBezTo>
                  <a:cubicBezTo>
                    <a:pt x="8789193" y="21590"/>
                    <a:pt x="8709640" y="25400"/>
                    <a:pt x="8631098" y="25400"/>
                  </a:cubicBezTo>
                  <a:cubicBezTo>
                    <a:pt x="8159841" y="31750"/>
                    <a:pt x="7688585" y="35560"/>
                    <a:pt x="7210188" y="31750"/>
                  </a:cubicBezTo>
                  <a:cubicBezTo>
                    <a:pt x="6274816" y="25400"/>
                    <a:pt x="5325162" y="24130"/>
                    <a:pt x="4389790" y="35560"/>
                  </a:cubicBezTo>
                  <a:cubicBezTo>
                    <a:pt x="4132741" y="39370"/>
                    <a:pt x="3875692" y="40640"/>
                    <a:pt x="3618643" y="40640"/>
                  </a:cubicBezTo>
                  <a:cubicBezTo>
                    <a:pt x="3397295" y="40640"/>
                    <a:pt x="3168807" y="36830"/>
                    <a:pt x="2947459" y="38100"/>
                  </a:cubicBezTo>
                  <a:cubicBezTo>
                    <a:pt x="2590447" y="40640"/>
                    <a:pt x="2240574" y="39370"/>
                    <a:pt x="1883562" y="39370"/>
                  </a:cubicBezTo>
                  <a:cubicBezTo>
                    <a:pt x="1647934" y="39370"/>
                    <a:pt x="1419446" y="48260"/>
                    <a:pt x="1183818" y="49530"/>
                  </a:cubicBezTo>
                  <a:cubicBezTo>
                    <a:pt x="962470" y="50800"/>
                    <a:pt x="733982" y="44450"/>
                    <a:pt x="505494" y="41910"/>
                  </a:cubicBezTo>
                  <a:cubicBezTo>
                    <a:pt x="398390" y="40640"/>
                    <a:pt x="284146" y="39370"/>
                    <a:pt x="169902" y="38100"/>
                  </a:cubicBezTo>
                  <a:cubicBezTo>
                    <a:pt x="112780" y="36830"/>
                    <a:pt x="55658" y="36830"/>
                    <a:pt x="43180" y="35560"/>
                  </a:cubicBezTo>
                  <a:cubicBezTo>
                    <a:pt x="38100" y="35560"/>
                    <a:pt x="31750" y="34290"/>
                    <a:pt x="27940" y="35560"/>
                  </a:cubicBezTo>
                  <a:cubicBezTo>
                    <a:pt x="21590" y="38100"/>
                    <a:pt x="22860" y="35560"/>
                    <a:pt x="21590" y="44450"/>
                  </a:cubicBezTo>
                  <a:cubicBezTo>
                    <a:pt x="19050" y="59690"/>
                    <a:pt x="24130" y="75005"/>
                    <a:pt x="24130" y="79580"/>
                  </a:cubicBezTo>
                  <a:cubicBezTo>
                    <a:pt x="25400" y="85300"/>
                    <a:pt x="25400" y="91019"/>
                    <a:pt x="25400" y="96738"/>
                  </a:cubicBezTo>
                  <a:cubicBezTo>
                    <a:pt x="25400" y="120379"/>
                    <a:pt x="21590" y="143638"/>
                    <a:pt x="25400" y="167278"/>
                  </a:cubicBezTo>
                  <a:cubicBezTo>
                    <a:pt x="30480" y="195494"/>
                    <a:pt x="30480" y="223710"/>
                    <a:pt x="30480" y="251926"/>
                  </a:cubicBezTo>
                  <a:cubicBezTo>
                    <a:pt x="31750" y="297681"/>
                    <a:pt x="31750" y="343436"/>
                    <a:pt x="31750" y="389192"/>
                  </a:cubicBezTo>
                  <a:cubicBezTo>
                    <a:pt x="31750" y="434185"/>
                    <a:pt x="31750" y="479178"/>
                    <a:pt x="33020" y="524170"/>
                  </a:cubicBezTo>
                  <a:cubicBezTo>
                    <a:pt x="33020" y="528365"/>
                    <a:pt x="33020" y="532940"/>
                    <a:pt x="33020" y="537135"/>
                  </a:cubicBezTo>
                  <a:cubicBezTo>
                    <a:pt x="33020" y="540947"/>
                    <a:pt x="33020" y="545142"/>
                    <a:pt x="39370" y="552181"/>
                  </a:cubicBezTo>
                  <a:cubicBezTo>
                    <a:pt x="45720" y="555991"/>
                    <a:pt x="119921" y="555991"/>
                    <a:pt x="162762" y="557261"/>
                  </a:cubicBezTo>
                  <a:cubicBezTo>
                    <a:pt x="234165" y="558531"/>
                    <a:pt x="298427" y="558531"/>
                    <a:pt x="362689" y="558531"/>
                  </a:cubicBezTo>
                  <a:cubicBezTo>
                    <a:pt x="584037" y="555991"/>
                    <a:pt x="798244" y="557261"/>
                    <a:pt x="1019592" y="558531"/>
                  </a:cubicBezTo>
                  <a:cubicBezTo>
                    <a:pt x="1126696" y="558531"/>
                    <a:pt x="1240940" y="558531"/>
                    <a:pt x="1348043" y="559801"/>
                  </a:cubicBezTo>
                  <a:cubicBezTo>
                    <a:pt x="1462287" y="561071"/>
                    <a:pt x="1583672" y="566151"/>
                    <a:pt x="1697916" y="562341"/>
                  </a:cubicBezTo>
                  <a:cubicBezTo>
                    <a:pt x="1912123" y="555991"/>
                    <a:pt x="2140611" y="559801"/>
                    <a:pt x="2354818" y="559801"/>
                  </a:cubicBezTo>
                  <a:cubicBezTo>
                    <a:pt x="2497624" y="559801"/>
                    <a:pt x="2640429" y="563611"/>
                    <a:pt x="2783234" y="563611"/>
                  </a:cubicBezTo>
                  <a:cubicBezTo>
                    <a:pt x="2904618" y="563611"/>
                    <a:pt x="3033142" y="563611"/>
                    <a:pt x="3154526" y="562341"/>
                  </a:cubicBezTo>
                  <a:cubicBezTo>
                    <a:pt x="3732887" y="561071"/>
                    <a:pt x="4304107" y="559801"/>
                    <a:pt x="4875326" y="562341"/>
                  </a:cubicBezTo>
                  <a:cubicBezTo>
                    <a:pt x="5103814" y="563611"/>
                    <a:pt x="5332302" y="561071"/>
                    <a:pt x="5560790" y="561071"/>
                  </a:cubicBezTo>
                  <a:cubicBezTo>
                    <a:pt x="5782138" y="559801"/>
                    <a:pt x="6003486" y="555991"/>
                    <a:pt x="6224834" y="559801"/>
                  </a:cubicBezTo>
                  <a:cubicBezTo>
                    <a:pt x="6446181" y="563611"/>
                    <a:pt x="6674669" y="561071"/>
                    <a:pt x="6896017" y="564881"/>
                  </a:cubicBezTo>
                  <a:cubicBezTo>
                    <a:pt x="7124505" y="568691"/>
                    <a:pt x="7352993" y="563611"/>
                    <a:pt x="7581481" y="563611"/>
                  </a:cubicBezTo>
                  <a:cubicBezTo>
                    <a:pt x="7802829" y="563611"/>
                    <a:pt x="8031317" y="563611"/>
                    <a:pt x="8252664" y="564881"/>
                  </a:cubicBezTo>
                  <a:cubicBezTo>
                    <a:pt x="8474012" y="562341"/>
                    <a:pt x="8681079" y="559801"/>
                    <a:pt x="8799353" y="559801"/>
                  </a:cubicBezTo>
                  <a:close/>
                </a:path>
              </a:pathLst>
            </a:custGeom>
            <a:solidFill>
              <a:srgbClr val="9D432A"/>
            </a:solidFill>
          </p:spPr>
        </p:sp>
      </p:grpSp>
      <p:sp>
        <p:nvSpPr>
          <p:cNvPr id="15" name="TextBox 15"/>
          <p:cNvSpPr txBox="1"/>
          <p:nvPr/>
        </p:nvSpPr>
        <p:spPr>
          <a:xfrm>
            <a:off x="2172573" y="1756427"/>
            <a:ext cx="4014498" cy="1073785"/>
          </a:xfrm>
          <a:prstGeom prst="rect">
            <a:avLst/>
          </a:prstGeom>
        </p:spPr>
        <p:txBody>
          <a:bodyPr lIns="0" tIns="0" rIns="0" bIns="0" rtlCol="0" anchor="t">
            <a:spAutoFit/>
          </a:bodyPr>
          <a:lstStyle/>
          <a:p>
            <a:pPr>
              <a:lnSpc>
                <a:spcPts val="4339"/>
              </a:lnSpc>
            </a:pPr>
            <a:r>
              <a:rPr lang="en-US" sz="3099" spc="123">
                <a:solidFill>
                  <a:srgbClr val="FFFFFF"/>
                </a:solidFill>
                <a:latin typeface="Now Bold"/>
              </a:rPr>
              <a:t>Psikolojik </a:t>
            </a:r>
          </a:p>
          <a:p>
            <a:pPr>
              <a:lnSpc>
                <a:spcPts val="4340"/>
              </a:lnSpc>
              <a:spcBef>
                <a:spcPct val="0"/>
              </a:spcBef>
            </a:pPr>
            <a:endParaRPr lang="en-US" sz="3099" spc="123">
              <a:solidFill>
                <a:srgbClr val="FFFFFF"/>
              </a:solidFill>
              <a:latin typeface="Now Bold"/>
            </a:endParaRPr>
          </a:p>
        </p:txBody>
      </p:sp>
      <p:sp>
        <p:nvSpPr>
          <p:cNvPr id="16" name="TextBox 16"/>
          <p:cNvSpPr txBox="1"/>
          <p:nvPr/>
        </p:nvSpPr>
        <p:spPr>
          <a:xfrm>
            <a:off x="563806" y="2773062"/>
            <a:ext cx="12100695" cy="1880870"/>
          </a:xfrm>
          <a:prstGeom prst="rect">
            <a:avLst/>
          </a:prstGeom>
        </p:spPr>
        <p:txBody>
          <a:bodyPr lIns="0" tIns="0" rIns="0" bIns="0" rtlCol="0" anchor="t">
            <a:spAutoFit/>
          </a:bodyPr>
          <a:lstStyle/>
          <a:p>
            <a:pPr>
              <a:lnSpc>
                <a:spcPts val="3254"/>
              </a:lnSpc>
            </a:pPr>
            <a:r>
              <a:rPr lang="en-US" sz="2324" dirty="0">
                <a:solidFill>
                  <a:srgbClr val="642615"/>
                </a:solidFill>
                <a:ea typeface="Now"/>
              </a:rPr>
              <a:t>´</a:t>
            </a:r>
            <a:r>
              <a:rPr lang="en-US" sz="2324" dirty="0" err="1">
                <a:solidFill>
                  <a:srgbClr val="642615"/>
                </a:solidFill>
                <a:ea typeface="Now"/>
              </a:rPr>
              <a:t>Depresyon</a:t>
            </a:r>
            <a:r>
              <a:rPr lang="en-US" sz="2324" dirty="0">
                <a:solidFill>
                  <a:srgbClr val="642615"/>
                </a:solidFill>
                <a:ea typeface="Now"/>
              </a:rPr>
              <a:t>, </a:t>
            </a:r>
            <a:r>
              <a:rPr lang="en-US" sz="2324" dirty="0" err="1">
                <a:solidFill>
                  <a:srgbClr val="642615"/>
                </a:solidFill>
                <a:ea typeface="Now"/>
              </a:rPr>
              <a:t>dikkat</a:t>
            </a:r>
            <a:r>
              <a:rPr lang="en-US" sz="2324" dirty="0">
                <a:solidFill>
                  <a:srgbClr val="642615"/>
                </a:solidFill>
                <a:ea typeface="Now"/>
              </a:rPr>
              <a:t> </a:t>
            </a:r>
            <a:r>
              <a:rPr lang="en-US" sz="2324" dirty="0" err="1">
                <a:solidFill>
                  <a:srgbClr val="642615"/>
                </a:solidFill>
                <a:ea typeface="Now"/>
              </a:rPr>
              <a:t>dağınıklığı</a:t>
            </a:r>
            <a:r>
              <a:rPr lang="en-US" sz="2324" dirty="0">
                <a:solidFill>
                  <a:srgbClr val="642615"/>
                </a:solidFill>
                <a:ea typeface="Now"/>
              </a:rPr>
              <a:t>, </a:t>
            </a:r>
            <a:r>
              <a:rPr lang="en-US" sz="2324" dirty="0" err="1">
                <a:solidFill>
                  <a:srgbClr val="642615"/>
                </a:solidFill>
                <a:ea typeface="Now"/>
              </a:rPr>
              <a:t>sağlıklı</a:t>
            </a:r>
            <a:r>
              <a:rPr lang="en-US" sz="2324" dirty="0">
                <a:solidFill>
                  <a:srgbClr val="642615"/>
                </a:solidFill>
                <a:ea typeface="Now"/>
              </a:rPr>
              <a:t> </a:t>
            </a:r>
            <a:r>
              <a:rPr lang="en-US" sz="2324" dirty="0" err="1">
                <a:solidFill>
                  <a:srgbClr val="642615"/>
                </a:solidFill>
                <a:ea typeface="Now"/>
              </a:rPr>
              <a:t>düşünme</a:t>
            </a:r>
            <a:r>
              <a:rPr lang="en-US" sz="2324" dirty="0">
                <a:solidFill>
                  <a:srgbClr val="642615"/>
                </a:solidFill>
                <a:ea typeface="Now"/>
              </a:rPr>
              <a:t> </a:t>
            </a:r>
            <a:r>
              <a:rPr lang="en-US" sz="2324" dirty="0" err="1">
                <a:solidFill>
                  <a:srgbClr val="642615"/>
                </a:solidFill>
                <a:ea typeface="Now"/>
              </a:rPr>
              <a:t>problemleri</a:t>
            </a:r>
            <a:r>
              <a:rPr lang="en-US" sz="2324" dirty="0">
                <a:solidFill>
                  <a:srgbClr val="642615"/>
                </a:solidFill>
                <a:ea typeface="Now"/>
              </a:rPr>
              <a:t>, </a:t>
            </a:r>
            <a:r>
              <a:rPr lang="en-US" sz="2324" dirty="0" err="1">
                <a:solidFill>
                  <a:srgbClr val="642615"/>
                </a:solidFill>
                <a:ea typeface="Now"/>
              </a:rPr>
              <a:t>korku</a:t>
            </a:r>
            <a:r>
              <a:rPr lang="en-US" sz="2324" dirty="0">
                <a:solidFill>
                  <a:srgbClr val="642615"/>
                </a:solidFill>
                <a:ea typeface="Now"/>
              </a:rPr>
              <a:t>, </a:t>
            </a:r>
            <a:r>
              <a:rPr lang="en-US" sz="2324" dirty="0" err="1">
                <a:solidFill>
                  <a:srgbClr val="642615"/>
                </a:solidFill>
                <a:ea typeface="Now"/>
              </a:rPr>
              <a:t>kaygı</a:t>
            </a:r>
            <a:r>
              <a:rPr lang="en-US" sz="2324" dirty="0">
                <a:solidFill>
                  <a:srgbClr val="642615"/>
                </a:solidFill>
                <a:ea typeface="Now"/>
              </a:rPr>
              <a:t> ve </a:t>
            </a:r>
            <a:r>
              <a:rPr lang="en-US" sz="2324" dirty="0" err="1">
                <a:solidFill>
                  <a:srgbClr val="642615"/>
                </a:solidFill>
                <a:ea typeface="Now"/>
              </a:rPr>
              <a:t>öğrenme</a:t>
            </a:r>
            <a:r>
              <a:rPr lang="en-US" sz="2324" dirty="0">
                <a:solidFill>
                  <a:srgbClr val="642615"/>
                </a:solidFill>
                <a:ea typeface="Now"/>
              </a:rPr>
              <a:t> </a:t>
            </a:r>
            <a:r>
              <a:rPr lang="en-US" sz="2324" dirty="0" err="1">
                <a:solidFill>
                  <a:srgbClr val="642615"/>
                </a:solidFill>
                <a:ea typeface="Now"/>
              </a:rPr>
              <a:t>güçlükleri</a:t>
            </a:r>
            <a:r>
              <a:rPr lang="en-US" sz="2324" dirty="0">
                <a:solidFill>
                  <a:srgbClr val="642615"/>
                </a:solidFill>
                <a:ea typeface="Now"/>
              </a:rPr>
              <a:t>, </a:t>
            </a:r>
            <a:r>
              <a:rPr lang="en-US" sz="2324" dirty="0" err="1">
                <a:solidFill>
                  <a:srgbClr val="642615"/>
                </a:solidFill>
                <a:ea typeface="Now"/>
              </a:rPr>
              <a:t>kabuslar</a:t>
            </a:r>
            <a:r>
              <a:rPr lang="en-US" sz="2324" dirty="0">
                <a:solidFill>
                  <a:srgbClr val="642615"/>
                </a:solidFill>
                <a:ea typeface="Now"/>
              </a:rPr>
              <a:t>, </a:t>
            </a:r>
            <a:r>
              <a:rPr lang="en-US" sz="2324" dirty="0" err="1">
                <a:solidFill>
                  <a:srgbClr val="642615"/>
                </a:solidFill>
                <a:ea typeface="Now"/>
              </a:rPr>
              <a:t>gelecek</a:t>
            </a:r>
            <a:r>
              <a:rPr lang="en-US" sz="2324" dirty="0">
                <a:solidFill>
                  <a:srgbClr val="642615"/>
                </a:solidFill>
                <a:ea typeface="Now"/>
              </a:rPr>
              <a:t> </a:t>
            </a:r>
            <a:r>
              <a:rPr lang="en-US" sz="2324" dirty="0" err="1">
                <a:solidFill>
                  <a:srgbClr val="642615"/>
                </a:solidFill>
                <a:ea typeface="Now"/>
              </a:rPr>
              <a:t>endişesi</a:t>
            </a:r>
            <a:r>
              <a:rPr lang="en-US" sz="2324" dirty="0">
                <a:solidFill>
                  <a:srgbClr val="642615"/>
                </a:solidFill>
                <a:ea typeface="Now"/>
              </a:rPr>
              <a:t> ve </a:t>
            </a:r>
            <a:r>
              <a:rPr lang="en-US" sz="2324" dirty="0" err="1">
                <a:solidFill>
                  <a:srgbClr val="642615"/>
                </a:solidFill>
                <a:ea typeface="Now"/>
              </a:rPr>
              <a:t>güvensizlik</a:t>
            </a:r>
            <a:r>
              <a:rPr lang="en-US" sz="2324" dirty="0">
                <a:solidFill>
                  <a:srgbClr val="642615"/>
                </a:solidFill>
                <a:ea typeface="Now"/>
              </a:rPr>
              <a:t> </a:t>
            </a:r>
            <a:r>
              <a:rPr lang="en-US" sz="2324" dirty="0" err="1">
                <a:solidFill>
                  <a:srgbClr val="642615"/>
                </a:solidFill>
                <a:ea typeface="Now"/>
              </a:rPr>
              <a:t>duygusu</a:t>
            </a:r>
            <a:r>
              <a:rPr lang="en-US" sz="2324" dirty="0">
                <a:solidFill>
                  <a:srgbClr val="642615"/>
                </a:solidFill>
                <a:ea typeface="Now"/>
              </a:rPr>
              <a:t>, </a:t>
            </a:r>
            <a:r>
              <a:rPr lang="en-US" sz="2324" dirty="0" err="1">
                <a:solidFill>
                  <a:srgbClr val="642615"/>
                </a:solidFill>
                <a:ea typeface="Now"/>
              </a:rPr>
              <a:t>benlik</a:t>
            </a:r>
            <a:r>
              <a:rPr lang="en-US" sz="2324" dirty="0">
                <a:solidFill>
                  <a:srgbClr val="642615"/>
                </a:solidFill>
                <a:ea typeface="Now"/>
              </a:rPr>
              <a:t> </a:t>
            </a:r>
            <a:r>
              <a:rPr lang="en-US" sz="2324" dirty="0" err="1">
                <a:solidFill>
                  <a:srgbClr val="642615"/>
                </a:solidFill>
                <a:ea typeface="Now"/>
              </a:rPr>
              <a:t>çatışması</a:t>
            </a:r>
            <a:r>
              <a:rPr lang="en-US" sz="2324" dirty="0">
                <a:solidFill>
                  <a:srgbClr val="642615"/>
                </a:solidFill>
                <a:ea typeface="Now"/>
              </a:rPr>
              <a:t>, psiko-</a:t>
            </a:r>
            <a:r>
              <a:rPr lang="en-US" sz="2324" dirty="0" err="1">
                <a:solidFill>
                  <a:srgbClr val="642615"/>
                </a:solidFill>
                <a:ea typeface="Now"/>
              </a:rPr>
              <a:t>somatik</a:t>
            </a:r>
            <a:r>
              <a:rPr lang="en-US" sz="2324" dirty="0">
                <a:solidFill>
                  <a:srgbClr val="642615"/>
                </a:solidFill>
                <a:ea typeface="Now"/>
              </a:rPr>
              <a:t> </a:t>
            </a:r>
            <a:r>
              <a:rPr lang="en-US" sz="2324" dirty="0" err="1">
                <a:solidFill>
                  <a:srgbClr val="642615"/>
                </a:solidFill>
                <a:ea typeface="Now"/>
              </a:rPr>
              <a:t>semptomlar</a:t>
            </a:r>
            <a:r>
              <a:rPr lang="en-US" sz="2324" dirty="0">
                <a:solidFill>
                  <a:srgbClr val="642615"/>
                </a:solidFill>
                <a:ea typeface="Now"/>
              </a:rPr>
              <a:t>, anksiyete </a:t>
            </a:r>
            <a:r>
              <a:rPr lang="en-US" sz="2324" dirty="0" err="1">
                <a:solidFill>
                  <a:srgbClr val="642615"/>
                </a:solidFill>
                <a:ea typeface="Now"/>
              </a:rPr>
              <a:t>bozuklukları</a:t>
            </a:r>
            <a:endParaRPr lang="en-US" sz="2324" dirty="0">
              <a:solidFill>
                <a:srgbClr val="642615"/>
              </a:solidFill>
              <a:ea typeface="Now"/>
            </a:endParaRPr>
          </a:p>
          <a:p>
            <a:pPr>
              <a:lnSpc>
                <a:spcPts val="2554"/>
              </a:lnSpc>
            </a:pPr>
            <a:endParaRPr lang="en-US" sz="2324" dirty="0">
              <a:solidFill>
                <a:srgbClr val="642615"/>
              </a:solidFill>
              <a:ea typeface="Now"/>
            </a:endParaRPr>
          </a:p>
          <a:p>
            <a:pPr>
              <a:lnSpc>
                <a:spcPts val="2554"/>
              </a:lnSpc>
            </a:pPr>
            <a:endParaRPr lang="en-US" sz="2324" dirty="0">
              <a:solidFill>
                <a:srgbClr val="642615"/>
              </a:solidFill>
              <a:ea typeface="Now"/>
            </a:endParaRPr>
          </a:p>
        </p:txBody>
      </p:sp>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895682">
            <a:off x="-465615" y="286977"/>
            <a:ext cx="2988629" cy="1483447"/>
          </a:xfrm>
          <a:prstGeom prst="rect">
            <a:avLst/>
          </a:prstGeom>
        </p:spPr>
      </p:pic>
      <p:sp>
        <p:nvSpPr>
          <p:cNvPr id="18" name="TextBox 18"/>
          <p:cNvSpPr txBox="1"/>
          <p:nvPr/>
        </p:nvSpPr>
        <p:spPr>
          <a:xfrm>
            <a:off x="5187972" y="4749160"/>
            <a:ext cx="5286421" cy="523821"/>
          </a:xfrm>
          <a:prstGeom prst="rect">
            <a:avLst/>
          </a:prstGeom>
        </p:spPr>
        <p:txBody>
          <a:bodyPr lIns="0" tIns="0" rIns="0" bIns="0" rtlCol="0" anchor="t">
            <a:spAutoFit/>
          </a:bodyPr>
          <a:lstStyle/>
          <a:p>
            <a:pPr>
              <a:lnSpc>
                <a:spcPts val="4341"/>
              </a:lnSpc>
              <a:spcBef>
                <a:spcPct val="0"/>
              </a:spcBef>
            </a:pPr>
            <a:r>
              <a:rPr lang="en-US" sz="3100" spc="124">
                <a:solidFill>
                  <a:srgbClr val="FFFFFF"/>
                </a:solidFill>
                <a:latin typeface="Now Bold"/>
              </a:rPr>
              <a:t>Davranışsal ve Duyuşsal </a:t>
            </a:r>
          </a:p>
        </p:txBody>
      </p:sp>
      <p:sp>
        <p:nvSpPr>
          <p:cNvPr id="19" name="TextBox 19"/>
          <p:cNvSpPr txBox="1"/>
          <p:nvPr/>
        </p:nvSpPr>
        <p:spPr>
          <a:xfrm>
            <a:off x="3440094" y="5644316"/>
            <a:ext cx="10375130" cy="1003364"/>
          </a:xfrm>
          <a:prstGeom prst="rect">
            <a:avLst/>
          </a:prstGeom>
        </p:spPr>
        <p:txBody>
          <a:bodyPr lIns="0" tIns="0" rIns="0" bIns="0" rtlCol="0" anchor="t">
            <a:spAutoFit/>
          </a:bodyPr>
          <a:lstStyle/>
          <a:p>
            <a:pPr>
              <a:lnSpc>
                <a:spcPts val="4021"/>
              </a:lnSpc>
            </a:pPr>
            <a:r>
              <a:rPr lang="en-US" sz="2872">
                <a:solidFill>
                  <a:srgbClr val="642615"/>
                </a:solidFill>
                <a:latin typeface="Now"/>
              </a:rPr>
              <a:t>Saldırganlık davranışları, hırsızlık ve hiperaktivite, okul başarısızlığı, intihar girişimi </a:t>
            </a:r>
          </a:p>
        </p:txBody>
      </p:sp>
      <p:grpSp>
        <p:nvGrpSpPr>
          <p:cNvPr id="20" name="Group 20"/>
          <p:cNvGrpSpPr/>
          <p:nvPr/>
        </p:nvGrpSpPr>
        <p:grpSpPr>
          <a:xfrm>
            <a:off x="2810598" y="0"/>
            <a:ext cx="12795653" cy="1227923"/>
            <a:chOff x="0" y="0"/>
            <a:chExt cx="9016818" cy="865290"/>
          </a:xfrm>
        </p:grpSpPr>
        <p:sp>
          <p:nvSpPr>
            <p:cNvPr id="21" name="Freeform 21"/>
            <p:cNvSpPr/>
            <p:nvPr/>
          </p:nvSpPr>
          <p:spPr>
            <a:xfrm>
              <a:off x="13970" y="17780"/>
              <a:ext cx="8986338" cy="825920"/>
            </a:xfrm>
            <a:custGeom>
              <a:avLst/>
              <a:gdLst/>
              <a:ahLst/>
              <a:cxnLst/>
              <a:rect l="l" t="t" r="r" b="b"/>
              <a:pathLst>
                <a:path w="8986338" h="825920">
                  <a:moveTo>
                    <a:pt x="8969828" y="825920"/>
                  </a:moveTo>
                  <a:lnTo>
                    <a:pt x="15240" y="818300"/>
                  </a:lnTo>
                  <a:lnTo>
                    <a:pt x="0" y="11430"/>
                  </a:lnTo>
                  <a:lnTo>
                    <a:pt x="8986338" y="0"/>
                  </a:lnTo>
                  <a:close/>
                </a:path>
              </a:pathLst>
            </a:custGeom>
            <a:solidFill>
              <a:srgbClr val="9D432A"/>
            </a:solidFill>
          </p:spPr>
        </p:sp>
        <p:sp>
          <p:nvSpPr>
            <p:cNvPr id="22" name="Freeform 22"/>
            <p:cNvSpPr/>
            <p:nvPr/>
          </p:nvSpPr>
          <p:spPr>
            <a:xfrm>
              <a:off x="0" y="-2540"/>
              <a:ext cx="9021898" cy="870370"/>
            </a:xfrm>
            <a:custGeom>
              <a:avLst/>
              <a:gdLst/>
              <a:ahLst/>
              <a:cxnLst/>
              <a:rect l="l" t="t" r="r" b="b"/>
              <a:pathLst>
                <a:path w="9021898" h="870370">
                  <a:moveTo>
                    <a:pt x="0" y="15240"/>
                  </a:moveTo>
                  <a:cubicBezTo>
                    <a:pt x="41910" y="19050"/>
                    <a:pt x="230579" y="20320"/>
                    <a:pt x="471017" y="22860"/>
                  </a:cubicBezTo>
                  <a:cubicBezTo>
                    <a:pt x="711454" y="24130"/>
                    <a:pt x="959178" y="30480"/>
                    <a:pt x="1206901" y="27940"/>
                  </a:cubicBezTo>
                  <a:cubicBezTo>
                    <a:pt x="1323477" y="26670"/>
                    <a:pt x="1440053" y="22860"/>
                    <a:pt x="1556629" y="20320"/>
                  </a:cubicBezTo>
                  <a:cubicBezTo>
                    <a:pt x="1680490" y="17780"/>
                    <a:pt x="1804352" y="17780"/>
                    <a:pt x="1928214" y="19050"/>
                  </a:cubicBezTo>
                  <a:cubicBezTo>
                    <a:pt x="2139507" y="20320"/>
                    <a:pt x="2350801" y="20320"/>
                    <a:pt x="2554808" y="19050"/>
                  </a:cubicBezTo>
                  <a:cubicBezTo>
                    <a:pt x="3079399" y="16510"/>
                    <a:pt x="3603990" y="20320"/>
                    <a:pt x="4135867" y="17780"/>
                  </a:cubicBezTo>
                  <a:cubicBezTo>
                    <a:pt x="5010185" y="11430"/>
                    <a:pt x="5884503" y="6350"/>
                    <a:pt x="6766106" y="10160"/>
                  </a:cubicBezTo>
                  <a:cubicBezTo>
                    <a:pt x="7261554" y="12700"/>
                    <a:pt x="7764287" y="16510"/>
                    <a:pt x="8259733" y="11430"/>
                  </a:cubicBezTo>
                  <a:cubicBezTo>
                    <a:pt x="8492885" y="8890"/>
                    <a:pt x="8726036" y="1270"/>
                    <a:pt x="8958398" y="3810"/>
                  </a:cubicBezTo>
                  <a:cubicBezTo>
                    <a:pt x="8971098" y="3810"/>
                    <a:pt x="8996498" y="0"/>
                    <a:pt x="9005388" y="10160"/>
                  </a:cubicBezTo>
                  <a:cubicBezTo>
                    <a:pt x="9010468" y="15240"/>
                    <a:pt x="9009198" y="22860"/>
                    <a:pt x="9010468" y="29210"/>
                  </a:cubicBezTo>
                  <a:cubicBezTo>
                    <a:pt x="9011738" y="36830"/>
                    <a:pt x="9013008" y="45720"/>
                    <a:pt x="9015548" y="53340"/>
                  </a:cubicBezTo>
                  <a:cubicBezTo>
                    <a:pt x="9021898" y="80446"/>
                    <a:pt x="9020628" y="97336"/>
                    <a:pt x="9020628" y="114225"/>
                  </a:cubicBezTo>
                  <a:cubicBezTo>
                    <a:pt x="9020628" y="132925"/>
                    <a:pt x="9020628" y="151624"/>
                    <a:pt x="9020628" y="170324"/>
                  </a:cubicBezTo>
                  <a:cubicBezTo>
                    <a:pt x="9020628" y="211342"/>
                    <a:pt x="9019358" y="251756"/>
                    <a:pt x="9016818" y="292774"/>
                  </a:cubicBezTo>
                  <a:cubicBezTo>
                    <a:pt x="9014278" y="327760"/>
                    <a:pt x="9011738" y="362143"/>
                    <a:pt x="9011738" y="397129"/>
                  </a:cubicBezTo>
                  <a:cubicBezTo>
                    <a:pt x="9010468" y="473133"/>
                    <a:pt x="9009198" y="549740"/>
                    <a:pt x="9009198" y="626347"/>
                  </a:cubicBezTo>
                  <a:cubicBezTo>
                    <a:pt x="9007928" y="687874"/>
                    <a:pt x="9010468" y="750005"/>
                    <a:pt x="9006658" y="811532"/>
                  </a:cubicBezTo>
                  <a:cubicBezTo>
                    <a:pt x="9006658" y="818770"/>
                    <a:pt x="9005388" y="828460"/>
                    <a:pt x="9004118" y="843700"/>
                  </a:cubicBezTo>
                  <a:cubicBezTo>
                    <a:pt x="9002848" y="858940"/>
                    <a:pt x="8997768" y="870370"/>
                    <a:pt x="8981258" y="869100"/>
                  </a:cubicBezTo>
                  <a:cubicBezTo>
                    <a:pt x="8959668" y="866560"/>
                    <a:pt x="8849898" y="862750"/>
                    <a:pt x="8718750" y="864020"/>
                  </a:cubicBezTo>
                  <a:cubicBezTo>
                    <a:pt x="8223303" y="866560"/>
                    <a:pt x="7735143" y="864020"/>
                    <a:pt x="7239696" y="861480"/>
                  </a:cubicBezTo>
                  <a:cubicBezTo>
                    <a:pt x="6256088" y="856400"/>
                    <a:pt x="5272480" y="861480"/>
                    <a:pt x="4288872" y="857670"/>
                  </a:cubicBezTo>
                  <a:cubicBezTo>
                    <a:pt x="3771567" y="855130"/>
                    <a:pt x="3254263" y="856400"/>
                    <a:pt x="2736958" y="856400"/>
                  </a:cubicBezTo>
                  <a:cubicBezTo>
                    <a:pt x="2598524" y="856400"/>
                    <a:pt x="2467377" y="855130"/>
                    <a:pt x="2328943" y="855130"/>
                  </a:cubicBezTo>
                  <a:cubicBezTo>
                    <a:pt x="2088505" y="853860"/>
                    <a:pt x="1855354" y="857670"/>
                    <a:pt x="1614916" y="856400"/>
                  </a:cubicBezTo>
                  <a:cubicBezTo>
                    <a:pt x="1374479" y="855130"/>
                    <a:pt x="1126756" y="853860"/>
                    <a:pt x="886318" y="852590"/>
                  </a:cubicBezTo>
                  <a:cubicBezTo>
                    <a:pt x="638595" y="851320"/>
                    <a:pt x="237866" y="851320"/>
                    <a:pt x="41910" y="848780"/>
                  </a:cubicBezTo>
                  <a:cubicBezTo>
                    <a:pt x="17780" y="846240"/>
                    <a:pt x="19050" y="844970"/>
                    <a:pt x="19050" y="821786"/>
                  </a:cubicBezTo>
                  <a:cubicBezTo>
                    <a:pt x="19050" y="819977"/>
                    <a:pt x="19050" y="817564"/>
                    <a:pt x="19050" y="815754"/>
                  </a:cubicBezTo>
                  <a:cubicBezTo>
                    <a:pt x="19050" y="806103"/>
                    <a:pt x="19050" y="797055"/>
                    <a:pt x="19050" y="787404"/>
                  </a:cubicBezTo>
                  <a:cubicBezTo>
                    <a:pt x="19050" y="753624"/>
                    <a:pt x="19050" y="719844"/>
                    <a:pt x="19050" y="686065"/>
                  </a:cubicBezTo>
                  <a:cubicBezTo>
                    <a:pt x="19050" y="607648"/>
                    <a:pt x="19050" y="529231"/>
                    <a:pt x="19050" y="450814"/>
                  </a:cubicBezTo>
                  <a:cubicBezTo>
                    <a:pt x="19050" y="430909"/>
                    <a:pt x="19050" y="411606"/>
                    <a:pt x="17780" y="391700"/>
                  </a:cubicBezTo>
                  <a:cubicBezTo>
                    <a:pt x="12700" y="310267"/>
                    <a:pt x="12700" y="228835"/>
                    <a:pt x="8890" y="148005"/>
                  </a:cubicBezTo>
                  <a:cubicBezTo>
                    <a:pt x="8890" y="130512"/>
                    <a:pt x="7620" y="113019"/>
                    <a:pt x="7620" y="95526"/>
                  </a:cubicBezTo>
                  <a:cubicBezTo>
                    <a:pt x="3810" y="78033"/>
                    <a:pt x="0" y="48260"/>
                    <a:pt x="0" y="15240"/>
                  </a:cubicBezTo>
                  <a:close/>
                  <a:moveTo>
                    <a:pt x="8977448" y="836080"/>
                  </a:moveTo>
                  <a:cubicBezTo>
                    <a:pt x="8979988" y="811532"/>
                    <a:pt x="8978718" y="792832"/>
                    <a:pt x="8979988" y="773530"/>
                  </a:cubicBezTo>
                  <a:cubicBezTo>
                    <a:pt x="8981258" y="736734"/>
                    <a:pt x="8981258" y="699335"/>
                    <a:pt x="8982528" y="662540"/>
                  </a:cubicBezTo>
                  <a:cubicBezTo>
                    <a:pt x="8983798" y="582313"/>
                    <a:pt x="8985068" y="502690"/>
                    <a:pt x="8986338" y="422464"/>
                  </a:cubicBezTo>
                  <a:cubicBezTo>
                    <a:pt x="8988878" y="322332"/>
                    <a:pt x="8993958" y="222803"/>
                    <a:pt x="8995228" y="122670"/>
                  </a:cubicBezTo>
                  <a:cubicBezTo>
                    <a:pt x="8995228" y="106384"/>
                    <a:pt x="8996498" y="90097"/>
                    <a:pt x="8995228" y="73660"/>
                  </a:cubicBezTo>
                  <a:cubicBezTo>
                    <a:pt x="8995228" y="64770"/>
                    <a:pt x="8993958" y="55880"/>
                    <a:pt x="8991418" y="46990"/>
                  </a:cubicBezTo>
                  <a:cubicBezTo>
                    <a:pt x="8990148" y="43180"/>
                    <a:pt x="8990148" y="39370"/>
                    <a:pt x="8988878" y="35560"/>
                  </a:cubicBezTo>
                  <a:cubicBezTo>
                    <a:pt x="8987608" y="26670"/>
                    <a:pt x="8988878" y="29210"/>
                    <a:pt x="8981258" y="26670"/>
                  </a:cubicBezTo>
                  <a:cubicBezTo>
                    <a:pt x="8967288" y="21590"/>
                    <a:pt x="8886328" y="25400"/>
                    <a:pt x="8806182" y="25400"/>
                  </a:cubicBezTo>
                  <a:cubicBezTo>
                    <a:pt x="8325307" y="31750"/>
                    <a:pt x="7844432" y="35560"/>
                    <a:pt x="7356271" y="31750"/>
                  </a:cubicBezTo>
                  <a:cubicBezTo>
                    <a:pt x="6401808" y="25400"/>
                    <a:pt x="5432772" y="24130"/>
                    <a:pt x="4478308" y="35560"/>
                  </a:cubicBezTo>
                  <a:cubicBezTo>
                    <a:pt x="4216012" y="39370"/>
                    <a:pt x="3953717" y="40640"/>
                    <a:pt x="3691422" y="40640"/>
                  </a:cubicBezTo>
                  <a:cubicBezTo>
                    <a:pt x="3465556" y="40640"/>
                    <a:pt x="3232405" y="36830"/>
                    <a:pt x="3006539" y="38100"/>
                  </a:cubicBezTo>
                  <a:cubicBezTo>
                    <a:pt x="2642240" y="40640"/>
                    <a:pt x="2285227" y="39370"/>
                    <a:pt x="1920928" y="39370"/>
                  </a:cubicBezTo>
                  <a:cubicBezTo>
                    <a:pt x="1680490" y="39370"/>
                    <a:pt x="1447339" y="48260"/>
                    <a:pt x="1206901" y="49530"/>
                  </a:cubicBezTo>
                  <a:cubicBezTo>
                    <a:pt x="981036" y="50800"/>
                    <a:pt x="747884" y="44450"/>
                    <a:pt x="514733" y="41910"/>
                  </a:cubicBezTo>
                  <a:cubicBezTo>
                    <a:pt x="405443" y="40640"/>
                    <a:pt x="288867" y="39370"/>
                    <a:pt x="172292" y="38100"/>
                  </a:cubicBezTo>
                  <a:cubicBezTo>
                    <a:pt x="114004" y="36830"/>
                    <a:pt x="55716" y="36830"/>
                    <a:pt x="43180" y="35560"/>
                  </a:cubicBezTo>
                  <a:cubicBezTo>
                    <a:pt x="38100" y="35560"/>
                    <a:pt x="31750" y="34290"/>
                    <a:pt x="27940" y="35560"/>
                  </a:cubicBezTo>
                  <a:cubicBezTo>
                    <a:pt x="21590" y="38100"/>
                    <a:pt x="22860" y="35560"/>
                    <a:pt x="21590" y="44450"/>
                  </a:cubicBezTo>
                  <a:cubicBezTo>
                    <a:pt x="19050" y="59690"/>
                    <a:pt x="24130" y="75620"/>
                    <a:pt x="24130" y="82859"/>
                  </a:cubicBezTo>
                  <a:cubicBezTo>
                    <a:pt x="25400" y="91907"/>
                    <a:pt x="25400" y="100955"/>
                    <a:pt x="25400" y="110003"/>
                  </a:cubicBezTo>
                  <a:cubicBezTo>
                    <a:pt x="25400" y="147402"/>
                    <a:pt x="21590" y="184197"/>
                    <a:pt x="25400" y="221596"/>
                  </a:cubicBezTo>
                  <a:cubicBezTo>
                    <a:pt x="30480" y="266233"/>
                    <a:pt x="30480" y="310871"/>
                    <a:pt x="30480" y="355508"/>
                  </a:cubicBezTo>
                  <a:cubicBezTo>
                    <a:pt x="31750" y="427893"/>
                    <a:pt x="31750" y="500277"/>
                    <a:pt x="31750" y="572662"/>
                  </a:cubicBezTo>
                  <a:cubicBezTo>
                    <a:pt x="31750" y="643840"/>
                    <a:pt x="31750" y="715019"/>
                    <a:pt x="33020" y="786197"/>
                  </a:cubicBezTo>
                  <a:cubicBezTo>
                    <a:pt x="33020" y="792832"/>
                    <a:pt x="33020" y="800071"/>
                    <a:pt x="33020" y="806706"/>
                  </a:cubicBezTo>
                  <a:cubicBezTo>
                    <a:pt x="33020" y="812738"/>
                    <a:pt x="33020" y="819373"/>
                    <a:pt x="39370" y="828461"/>
                  </a:cubicBezTo>
                  <a:cubicBezTo>
                    <a:pt x="45720" y="832270"/>
                    <a:pt x="121290" y="832270"/>
                    <a:pt x="165006" y="833540"/>
                  </a:cubicBezTo>
                  <a:cubicBezTo>
                    <a:pt x="237865" y="834811"/>
                    <a:pt x="303439" y="834811"/>
                    <a:pt x="369013" y="834811"/>
                  </a:cubicBezTo>
                  <a:cubicBezTo>
                    <a:pt x="594879" y="832270"/>
                    <a:pt x="813458" y="833540"/>
                    <a:pt x="1039324" y="834811"/>
                  </a:cubicBezTo>
                  <a:cubicBezTo>
                    <a:pt x="1148613" y="834811"/>
                    <a:pt x="1265189" y="834811"/>
                    <a:pt x="1374479" y="836080"/>
                  </a:cubicBezTo>
                  <a:cubicBezTo>
                    <a:pt x="1491055" y="837350"/>
                    <a:pt x="1614916" y="842430"/>
                    <a:pt x="1731492" y="838620"/>
                  </a:cubicBezTo>
                  <a:cubicBezTo>
                    <a:pt x="1950072" y="832270"/>
                    <a:pt x="2183223" y="836080"/>
                    <a:pt x="2401803" y="836080"/>
                  </a:cubicBezTo>
                  <a:cubicBezTo>
                    <a:pt x="2547522" y="836080"/>
                    <a:pt x="2693242" y="839890"/>
                    <a:pt x="2838962" y="839890"/>
                  </a:cubicBezTo>
                  <a:cubicBezTo>
                    <a:pt x="2962823" y="839890"/>
                    <a:pt x="3093971" y="839890"/>
                    <a:pt x="3217833" y="838620"/>
                  </a:cubicBezTo>
                  <a:cubicBezTo>
                    <a:pt x="3807997" y="837350"/>
                    <a:pt x="4390876" y="836080"/>
                    <a:pt x="4973755" y="838620"/>
                  </a:cubicBezTo>
                  <a:cubicBezTo>
                    <a:pt x="5206906" y="839890"/>
                    <a:pt x="5440058" y="837350"/>
                    <a:pt x="5673209" y="837350"/>
                  </a:cubicBezTo>
                  <a:cubicBezTo>
                    <a:pt x="5899075" y="836080"/>
                    <a:pt x="6124940" y="832270"/>
                    <a:pt x="6350806" y="836080"/>
                  </a:cubicBezTo>
                  <a:cubicBezTo>
                    <a:pt x="6576671" y="839890"/>
                    <a:pt x="6809822" y="837350"/>
                    <a:pt x="7035688" y="841161"/>
                  </a:cubicBezTo>
                  <a:cubicBezTo>
                    <a:pt x="7268839" y="844970"/>
                    <a:pt x="7501991" y="839890"/>
                    <a:pt x="7735143" y="839890"/>
                  </a:cubicBezTo>
                  <a:cubicBezTo>
                    <a:pt x="7961008" y="839890"/>
                    <a:pt x="8194160" y="839890"/>
                    <a:pt x="8420025" y="841161"/>
                  </a:cubicBezTo>
                  <a:cubicBezTo>
                    <a:pt x="8645890" y="838620"/>
                    <a:pt x="8857184" y="836080"/>
                    <a:pt x="8977448" y="836080"/>
                  </a:cubicBezTo>
                  <a:close/>
                </a:path>
              </a:pathLst>
            </a:custGeom>
            <a:solidFill>
              <a:srgbClr val="9D432A"/>
            </a:solidFill>
          </p:spPr>
        </p:sp>
      </p:grpSp>
      <p:sp>
        <p:nvSpPr>
          <p:cNvPr id="23" name="TextBox 23"/>
          <p:cNvSpPr txBox="1"/>
          <p:nvPr/>
        </p:nvSpPr>
        <p:spPr>
          <a:xfrm>
            <a:off x="152400" y="186986"/>
            <a:ext cx="17830800" cy="538609"/>
          </a:xfrm>
          <a:prstGeom prst="rect">
            <a:avLst/>
          </a:prstGeom>
        </p:spPr>
        <p:txBody>
          <a:bodyPr wrap="square" lIns="0" tIns="0" rIns="0" bIns="0" rtlCol="0" anchor="t">
            <a:spAutoFit/>
          </a:bodyPr>
          <a:lstStyle/>
          <a:p>
            <a:pPr algn="ctr">
              <a:lnSpc>
                <a:spcPts val="4199"/>
              </a:lnSpc>
            </a:pPr>
            <a:r>
              <a:rPr lang="en-US" sz="2999" dirty="0">
                <a:solidFill>
                  <a:srgbClr val="FFFFFF"/>
                </a:solidFill>
                <a:latin typeface="Now Bold"/>
              </a:rPr>
              <a:t>ÇOCUK VE ERGEN GÖÇMENLERDE </a:t>
            </a:r>
            <a:r>
              <a:rPr lang="en-US" sz="2999" dirty="0" smtClean="0">
                <a:solidFill>
                  <a:srgbClr val="FFFFFF"/>
                </a:solidFill>
                <a:latin typeface="Now Bold"/>
              </a:rPr>
              <a:t>G</a:t>
            </a:r>
            <a:r>
              <a:rPr lang="tr-TR" sz="2999" dirty="0" smtClean="0">
                <a:solidFill>
                  <a:srgbClr val="FFFFFF"/>
                </a:solidFill>
                <a:latin typeface="Now Bold"/>
              </a:rPr>
              <a:t>ÖÇ SONRASI BELİRTİLER</a:t>
            </a:r>
          </a:p>
        </p:txBody>
      </p:sp>
      <p:grpSp>
        <p:nvGrpSpPr>
          <p:cNvPr id="24" name="Group 24"/>
          <p:cNvGrpSpPr/>
          <p:nvPr/>
        </p:nvGrpSpPr>
        <p:grpSpPr>
          <a:xfrm>
            <a:off x="3440094" y="7543179"/>
            <a:ext cx="12356803" cy="2489855"/>
            <a:chOff x="0" y="0"/>
            <a:chExt cx="8832018" cy="1779623"/>
          </a:xfrm>
        </p:grpSpPr>
        <p:sp>
          <p:nvSpPr>
            <p:cNvPr id="25" name="Freeform 25"/>
            <p:cNvSpPr/>
            <p:nvPr/>
          </p:nvSpPr>
          <p:spPr>
            <a:xfrm>
              <a:off x="13970" y="17780"/>
              <a:ext cx="8801538" cy="1740253"/>
            </a:xfrm>
            <a:custGeom>
              <a:avLst/>
              <a:gdLst/>
              <a:ahLst/>
              <a:cxnLst/>
              <a:rect l="l" t="t" r="r" b="b"/>
              <a:pathLst>
                <a:path w="8801538" h="1740253">
                  <a:moveTo>
                    <a:pt x="8785028" y="1740253"/>
                  </a:moveTo>
                  <a:lnTo>
                    <a:pt x="15240" y="1732633"/>
                  </a:lnTo>
                  <a:lnTo>
                    <a:pt x="0" y="11430"/>
                  </a:lnTo>
                  <a:lnTo>
                    <a:pt x="8801538" y="0"/>
                  </a:lnTo>
                  <a:close/>
                </a:path>
              </a:pathLst>
            </a:custGeom>
            <a:solidFill>
              <a:srgbClr val="EFE9CE"/>
            </a:solidFill>
          </p:spPr>
        </p:sp>
        <p:sp>
          <p:nvSpPr>
            <p:cNvPr id="26" name="Freeform 26"/>
            <p:cNvSpPr/>
            <p:nvPr/>
          </p:nvSpPr>
          <p:spPr>
            <a:xfrm>
              <a:off x="0" y="-2540"/>
              <a:ext cx="8837098" cy="1784703"/>
            </a:xfrm>
            <a:custGeom>
              <a:avLst/>
              <a:gdLst/>
              <a:ahLst/>
              <a:cxnLst/>
              <a:rect l="l" t="t" r="r" b="b"/>
              <a:pathLst>
                <a:path w="8837098" h="1784703">
                  <a:moveTo>
                    <a:pt x="0" y="15240"/>
                  </a:moveTo>
                  <a:cubicBezTo>
                    <a:pt x="41910" y="19050"/>
                    <a:pt x="226890" y="20320"/>
                    <a:pt x="462338" y="22860"/>
                  </a:cubicBezTo>
                  <a:cubicBezTo>
                    <a:pt x="697785" y="24130"/>
                    <a:pt x="940367" y="30480"/>
                    <a:pt x="1182949" y="27940"/>
                  </a:cubicBezTo>
                  <a:cubicBezTo>
                    <a:pt x="1297105" y="26670"/>
                    <a:pt x="1411261" y="22860"/>
                    <a:pt x="1525417" y="20320"/>
                  </a:cubicBezTo>
                  <a:cubicBezTo>
                    <a:pt x="1646708" y="17780"/>
                    <a:pt x="1767999" y="17780"/>
                    <a:pt x="1889290" y="19050"/>
                  </a:cubicBezTo>
                  <a:cubicBezTo>
                    <a:pt x="2096198" y="20320"/>
                    <a:pt x="2303106" y="20320"/>
                    <a:pt x="2502880" y="19050"/>
                  </a:cubicBezTo>
                  <a:cubicBezTo>
                    <a:pt x="3016583" y="16510"/>
                    <a:pt x="3530286" y="20320"/>
                    <a:pt x="4051123" y="17780"/>
                  </a:cubicBezTo>
                  <a:cubicBezTo>
                    <a:pt x="4907295" y="11430"/>
                    <a:pt x="5763466" y="6350"/>
                    <a:pt x="6626772" y="10160"/>
                  </a:cubicBezTo>
                  <a:cubicBezTo>
                    <a:pt x="7111936" y="12700"/>
                    <a:pt x="7604235" y="16510"/>
                    <a:pt x="8089398" y="11430"/>
                  </a:cubicBezTo>
                  <a:cubicBezTo>
                    <a:pt x="8317711" y="8890"/>
                    <a:pt x="8546023" y="1270"/>
                    <a:pt x="8773598" y="3810"/>
                  </a:cubicBezTo>
                  <a:cubicBezTo>
                    <a:pt x="8786298" y="3810"/>
                    <a:pt x="8811698" y="0"/>
                    <a:pt x="8820588" y="10160"/>
                  </a:cubicBezTo>
                  <a:cubicBezTo>
                    <a:pt x="8825668" y="15240"/>
                    <a:pt x="8824398" y="22860"/>
                    <a:pt x="8825668" y="29210"/>
                  </a:cubicBezTo>
                  <a:cubicBezTo>
                    <a:pt x="8826938" y="36830"/>
                    <a:pt x="8828208" y="45720"/>
                    <a:pt x="8830748" y="53340"/>
                  </a:cubicBezTo>
                  <a:cubicBezTo>
                    <a:pt x="8837098" y="88358"/>
                    <a:pt x="8835828" y="125811"/>
                    <a:pt x="8835828" y="163264"/>
                  </a:cubicBezTo>
                  <a:cubicBezTo>
                    <a:pt x="8835828" y="204730"/>
                    <a:pt x="8835828" y="246196"/>
                    <a:pt x="8835828" y="287662"/>
                  </a:cubicBezTo>
                  <a:cubicBezTo>
                    <a:pt x="8835828" y="378619"/>
                    <a:pt x="8834558" y="468239"/>
                    <a:pt x="8832018" y="559197"/>
                  </a:cubicBezTo>
                  <a:cubicBezTo>
                    <a:pt x="8829478" y="636778"/>
                    <a:pt x="8826938" y="713022"/>
                    <a:pt x="8826938" y="790603"/>
                  </a:cubicBezTo>
                  <a:cubicBezTo>
                    <a:pt x="8825668" y="959141"/>
                    <a:pt x="8824398" y="1129018"/>
                    <a:pt x="8824398" y="1298894"/>
                  </a:cubicBezTo>
                  <a:cubicBezTo>
                    <a:pt x="8823128" y="1435330"/>
                    <a:pt x="8825668" y="1573104"/>
                    <a:pt x="8821858" y="1709540"/>
                  </a:cubicBezTo>
                  <a:cubicBezTo>
                    <a:pt x="8821858" y="1725591"/>
                    <a:pt x="8820588" y="1742793"/>
                    <a:pt x="8819318" y="1758033"/>
                  </a:cubicBezTo>
                  <a:cubicBezTo>
                    <a:pt x="8818048" y="1773273"/>
                    <a:pt x="8812968" y="1784703"/>
                    <a:pt x="8796458" y="1783433"/>
                  </a:cubicBezTo>
                  <a:cubicBezTo>
                    <a:pt x="8774868" y="1780893"/>
                    <a:pt x="8667314" y="1777083"/>
                    <a:pt x="8538889" y="1778353"/>
                  </a:cubicBezTo>
                  <a:cubicBezTo>
                    <a:pt x="8053725" y="1780893"/>
                    <a:pt x="7575696" y="1778353"/>
                    <a:pt x="7090532" y="1775813"/>
                  </a:cubicBezTo>
                  <a:cubicBezTo>
                    <a:pt x="6127339" y="1770733"/>
                    <a:pt x="5164146" y="1775813"/>
                    <a:pt x="4200953" y="1772003"/>
                  </a:cubicBezTo>
                  <a:cubicBezTo>
                    <a:pt x="3694385" y="1769463"/>
                    <a:pt x="3187817" y="1770733"/>
                    <a:pt x="2681249" y="1770733"/>
                  </a:cubicBezTo>
                  <a:cubicBezTo>
                    <a:pt x="2545688" y="1770733"/>
                    <a:pt x="2417263" y="1769463"/>
                    <a:pt x="2281702" y="1769463"/>
                  </a:cubicBezTo>
                  <a:cubicBezTo>
                    <a:pt x="2046255" y="1768193"/>
                    <a:pt x="1817943" y="1772003"/>
                    <a:pt x="1582495" y="1770733"/>
                  </a:cubicBezTo>
                  <a:cubicBezTo>
                    <a:pt x="1347048" y="1769463"/>
                    <a:pt x="1104466" y="1768193"/>
                    <a:pt x="869019" y="1766923"/>
                  </a:cubicBezTo>
                  <a:cubicBezTo>
                    <a:pt x="626437" y="1765653"/>
                    <a:pt x="234025" y="1765653"/>
                    <a:pt x="41910" y="1763113"/>
                  </a:cubicBezTo>
                  <a:cubicBezTo>
                    <a:pt x="17780" y="1760573"/>
                    <a:pt x="19050" y="1759303"/>
                    <a:pt x="19050" y="1732279"/>
                  </a:cubicBezTo>
                  <a:cubicBezTo>
                    <a:pt x="19050" y="1728266"/>
                    <a:pt x="19050" y="1722916"/>
                    <a:pt x="19050" y="1718903"/>
                  </a:cubicBezTo>
                  <a:cubicBezTo>
                    <a:pt x="19050" y="1697501"/>
                    <a:pt x="19050" y="1677437"/>
                    <a:pt x="19050" y="1656036"/>
                  </a:cubicBezTo>
                  <a:cubicBezTo>
                    <a:pt x="19050" y="1581129"/>
                    <a:pt x="19050" y="1506223"/>
                    <a:pt x="19050" y="1431317"/>
                  </a:cubicBezTo>
                  <a:cubicBezTo>
                    <a:pt x="19050" y="1257428"/>
                    <a:pt x="19050" y="1083539"/>
                    <a:pt x="19050" y="909650"/>
                  </a:cubicBezTo>
                  <a:cubicBezTo>
                    <a:pt x="19050" y="865509"/>
                    <a:pt x="19050" y="822705"/>
                    <a:pt x="17780" y="778564"/>
                  </a:cubicBezTo>
                  <a:cubicBezTo>
                    <a:pt x="12700" y="597987"/>
                    <a:pt x="12700" y="417410"/>
                    <a:pt x="8890" y="238171"/>
                  </a:cubicBezTo>
                  <a:cubicBezTo>
                    <a:pt x="8890" y="199380"/>
                    <a:pt x="7620" y="160589"/>
                    <a:pt x="7620" y="121799"/>
                  </a:cubicBezTo>
                  <a:cubicBezTo>
                    <a:pt x="3810" y="83008"/>
                    <a:pt x="0" y="48260"/>
                    <a:pt x="0" y="15240"/>
                  </a:cubicBezTo>
                  <a:close/>
                  <a:moveTo>
                    <a:pt x="8792648" y="1750413"/>
                  </a:moveTo>
                  <a:cubicBezTo>
                    <a:pt x="8795188" y="1709540"/>
                    <a:pt x="8793918" y="1668074"/>
                    <a:pt x="8795188" y="1625271"/>
                  </a:cubicBezTo>
                  <a:cubicBezTo>
                    <a:pt x="8796458" y="1543676"/>
                    <a:pt x="8796458" y="1460745"/>
                    <a:pt x="8797728" y="1379151"/>
                  </a:cubicBezTo>
                  <a:cubicBezTo>
                    <a:pt x="8798998" y="1201249"/>
                    <a:pt x="8800268" y="1024684"/>
                    <a:pt x="8801538" y="846782"/>
                  </a:cubicBezTo>
                  <a:cubicBezTo>
                    <a:pt x="8804078" y="624739"/>
                    <a:pt x="8809158" y="404034"/>
                    <a:pt x="8810428" y="181991"/>
                  </a:cubicBezTo>
                  <a:cubicBezTo>
                    <a:pt x="8810428" y="145876"/>
                    <a:pt x="8811698" y="109760"/>
                    <a:pt x="8810428" y="73660"/>
                  </a:cubicBezTo>
                  <a:cubicBezTo>
                    <a:pt x="8810428" y="64770"/>
                    <a:pt x="8809158" y="55880"/>
                    <a:pt x="8806618" y="46990"/>
                  </a:cubicBezTo>
                  <a:cubicBezTo>
                    <a:pt x="8805348" y="43180"/>
                    <a:pt x="8805348" y="39370"/>
                    <a:pt x="8804078" y="35560"/>
                  </a:cubicBezTo>
                  <a:cubicBezTo>
                    <a:pt x="8802808" y="26670"/>
                    <a:pt x="8804078" y="29210"/>
                    <a:pt x="8796458" y="26670"/>
                  </a:cubicBezTo>
                  <a:cubicBezTo>
                    <a:pt x="8782488" y="21590"/>
                    <a:pt x="8702988" y="25400"/>
                    <a:pt x="8624506" y="25400"/>
                  </a:cubicBezTo>
                  <a:cubicBezTo>
                    <a:pt x="8153612" y="31750"/>
                    <a:pt x="7682717" y="35560"/>
                    <a:pt x="7204688" y="31750"/>
                  </a:cubicBezTo>
                  <a:cubicBezTo>
                    <a:pt x="6270035" y="25400"/>
                    <a:pt x="5321111" y="24130"/>
                    <a:pt x="4386457" y="35560"/>
                  </a:cubicBezTo>
                  <a:cubicBezTo>
                    <a:pt x="4129606" y="39370"/>
                    <a:pt x="3872754" y="40640"/>
                    <a:pt x="3615903" y="40640"/>
                  </a:cubicBezTo>
                  <a:cubicBezTo>
                    <a:pt x="3394725" y="40640"/>
                    <a:pt x="3166413" y="36830"/>
                    <a:pt x="2945235" y="38100"/>
                  </a:cubicBezTo>
                  <a:cubicBezTo>
                    <a:pt x="2588497" y="40640"/>
                    <a:pt x="2238894" y="39370"/>
                    <a:pt x="1882155" y="39370"/>
                  </a:cubicBezTo>
                  <a:cubicBezTo>
                    <a:pt x="1646708" y="39370"/>
                    <a:pt x="1418396" y="48260"/>
                    <a:pt x="1182949" y="49530"/>
                  </a:cubicBezTo>
                  <a:cubicBezTo>
                    <a:pt x="961771" y="50800"/>
                    <a:pt x="733459" y="44450"/>
                    <a:pt x="505146" y="41910"/>
                  </a:cubicBezTo>
                  <a:cubicBezTo>
                    <a:pt x="398125" y="40640"/>
                    <a:pt x="283969" y="39370"/>
                    <a:pt x="169812" y="38100"/>
                  </a:cubicBezTo>
                  <a:cubicBezTo>
                    <a:pt x="112734" y="36830"/>
                    <a:pt x="55656" y="36830"/>
                    <a:pt x="43180" y="35560"/>
                  </a:cubicBezTo>
                  <a:cubicBezTo>
                    <a:pt x="38100" y="35560"/>
                    <a:pt x="31750" y="34290"/>
                    <a:pt x="27940" y="35560"/>
                  </a:cubicBezTo>
                  <a:cubicBezTo>
                    <a:pt x="21590" y="38100"/>
                    <a:pt x="22860" y="35560"/>
                    <a:pt x="21590" y="44450"/>
                  </a:cubicBezTo>
                  <a:cubicBezTo>
                    <a:pt x="19050" y="59690"/>
                    <a:pt x="24130" y="77658"/>
                    <a:pt x="24130" y="93709"/>
                  </a:cubicBezTo>
                  <a:cubicBezTo>
                    <a:pt x="25400" y="113773"/>
                    <a:pt x="25400" y="133837"/>
                    <a:pt x="25400" y="153901"/>
                  </a:cubicBezTo>
                  <a:cubicBezTo>
                    <a:pt x="25400" y="236833"/>
                    <a:pt x="21590" y="318427"/>
                    <a:pt x="25400" y="401359"/>
                  </a:cubicBezTo>
                  <a:cubicBezTo>
                    <a:pt x="30480" y="500342"/>
                    <a:pt x="30480" y="599325"/>
                    <a:pt x="30480" y="698308"/>
                  </a:cubicBezTo>
                  <a:cubicBezTo>
                    <a:pt x="31750" y="858821"/>
                    <a:pt x="31750" y="1019334"/>
                    <a:pt x="31750" y="1179847"/>
                  </a:cubicBezTo>
                  <a:cubicBezTo>
                    <a:pt x="31750" y="1337685"/>
                    <a:pt x="31750" y="1495523"/>
                    <a:pt x="33020" y="1653360"/>
                  </a:cubicBezTo>
                  <a:cubicBezTo>
                    <a:pt x="33020" y="1668074"/>
                    <a:pt x="33020" y="1684125"/>
                    <a:pt x="33020" y="1698839"/>
                  </a:cubicBezTo>
                  <a:cubicBezTo>
                    <a:pt x="33020" y="1712215"/>
                    <a:pt x="33020" y="1726929"/>
                    <a:pt x="39370" y="1742793"/>
                  </a:cubicBezTo>
                  <a:cubicBezTo>
                    <a:pt x="45720" y="1746603"/>
                    <a:pt x="119869" y="1746603"/>
                    <a:pt x="162678" y="1747873"/>
                  </a:cubicBezTo>
                  <a:cubicBezTo>
                    <a:pt x="234025" y="1749143"/>
                    <a:pt x="298238" y="1749143"/>
                    <a:pt x="362451" y="1749143"/>
                  </a:cubicBezTo>
                  <a:cubicBezTo>
                    <a:pt x="583629" y="1746603"/>
                    <a:pt x="797671" y="1747873"/>
                    <a:pt x="1018849" y="1749143"/>
                  </a:cubicBezTo>
                  <a:cubicBezTo>
                    <a:pt x="1125871" y="1749143"/>
                    <a:pt x="1240027" y="1749143"/>
                    <a:pt x="1347048" y="1750413"/>
                  </a:cubicBezTo>
                  <a:cubicBezTo>
                    <a:pt x="1461204" y="1751683"/>
                    <a:pt x="1582495" y="1756763"/>
                    <a:pt x="1696651" y="1752953"/>
                  </a:cubicBezTo>
                  <a:cubicBezTo>
                    <a:pt x="1910694" y="1746603"/>
                    <a:pt x="2139007" y="1750413"/>
                    <a:pt x="2353050" y="1750413"/>
                  </a:cubicBezTo>
                  <a:cubicBezTo>
                    <a:pt x="2495745" y="1750413"/>
                    <a:pt x="2638440" y="1754223"/>
                    <a:pt x="2781135" y="1754223"/>
                  </a:cubicBezTo>
                  <a:cubicBezTo>
                    <a:pt x="2902426" y="1754223"/>
                    <a:pt x="3030852" y="1754223"/>
                    <a:pt x="3152143" y="1752953"/>
                  </a:cubicBezTo>
                  <a:cubicBezTo>
                    <a:pt x="3730059" y="1751683"/>
                    <a:pt x="4300840" y="1750413"/>
                    <a:pt x="4871621" y="1752953"/>
                  </a:cubicBezTo>
                  <a:cubicBezTo>
                    <a:pt x="5099933" y="1754223"/>
                    <a:pt x="5328246" y="1751683"/>
                    <a:pt x="5556558" y="1751683"/>
                  </a:cubicBezTo>
                  <a:cubicBezTo>
                    <a:pt x="5777736" y="1750413"/>
                    <a:pt x="5998913" y="1746603"/>
                    <a:pt x="6220091" y="1750413"/>
                  </a:cubicBezTo>
                  <a:cubicBezTo>
                    <a:pt x="6441269" y="1754223"/>
                    <a:pt x="6669581" y="1751683"/>
                    <a:pt x="6890758" y="1755493"/>
                  </a:cubicBezTo>
                  <a:cubicBezTo>
                    <a:pt x="7119071" y="1759303"/>
                    <a:pt x="7347383" y="1754223"/>
                    <a:pt x="7575696" y="1754223"/>
                  </a:cubicBezTo>
                  <a:cubicBezTo>
                    <a:pt x="7796874" y="1754223"/>
                    <a:pt x="8025186" y="1754223"/>
                    <a:pt x="8246363" y="1755493"/>
                  </a:cubicBezTo>
                  <a:cubicBezTo>
                    <a:pt x="8467541" y="1752953"/>
                    <a:pt x="8674450" y="1750413"/>
                    <a:pt x="8792648" y="1750413"/>
                  </a:cubicBezTo>
                  <a:close/>
                </a:path>
              </a:pathLst>
            </a:custGeom>
            <a:solidFill>
              <a:srgbClr val="9D432A"/>
            </a:solidFill>
          </p:spPr>
        </p:sp>
      </p:grpSp>
      <p:grpSp>
        <p:nvGrpSpPr>
          <p:cNvPr id="27" name="Group 27"/>
          <p:cNvGrpSpPr/>
          <p:nvPr/>
        </p:nvGrpSpPr>
        <p:grpSpPr>
          <a:xfrm>
            <a:off x="3440094" y="7543179"/>
            <a:ext cx="12356803" cy="840619"/>
            <a:chOff x="0" y="0"/>
            <a:chExt cx="8832018" cy="600832"/>
          </a:xfrm>
        </p:grpSpPr>
        <p:sp>
          <p:nvSpPr>
            <p:cNvPr id="28" name="Freeform 28"/>
            <p:cNvSpPr/>
            <p:nvPr/>
          </p:nvSpPr>
          <p:spPr>
            <a:xfrm>
              <a:off x="13970" y="17780"/>
              <a:ext cx="8801538" cy="561462"/>
            </a:xfrm>
            <a:custGeom>
              <a:avLst/>
              <a:gdLst/>
              <a:ahLst/>
              <a:cxnLst/>
              <a:rect l="l" t="t" r="r" b="b"/>
              <a:pathLst>
                <a:path w="8801538" h="561462">
                  <a:moveTo>
                    <a:pt x="8785028" y="561462"/>
                  </a:moveTo>
                  <a:lnTo>
                    <a:pt x="15240" y="553842"/>
                  </a:lnTo>
                  <a:lnTo>
                    <a:pt x="0" y="11430"/>
                  </a:lnTo>
                  <a:lnTo>
                    <a:pt x="8801538" y="0"/>
                  </a:lnTo>
                  <a:close/>
                </a:path>
              </a:pathLst>
            </a:custGeom>
            <a:solidFill>
              <a:srgbClr val="9D432A"/>
            </a:solidFill>
          </p:spPr>
        </p:sp>
        <p:sp>
          <p:nvSpPr>
            <p:cNvPr id="29" name="Freeform 29"/>
            <p:cNvSpPr/>
            <p:nvPr/>
          </p:nvSpPr>
          <p:spPr>
            <a:xfrm>
              <a:off x="0" y="-2540"/>
              <a:ext cx="8837098" cy="605912"/>
            </a:xfrm>
            <a:custGeom>
              <a:avLst/>
              <a:gdLst/>
              <a:ahLst/>
              <a:cxnLst/>
              <a:rect l="l" t="t" r="r" b="b"/>
              <a:pathLst>
                <a:path w="8837098" h="605912">
                  <a:moveTo>
                    <a:pt x="0" y="15240"/>
                  </a:moveTo>
                  <a:cubicBezTo>
                    <a:pt x="41910" y="19050"/>
                    <a:pt x="226890" y="20320"/>
                    <a:pt x="462338" y="22860"/>
                  </a:cubicBezTo>
                  <a:cubicBezTo>
                    <a:pt x="697785" y="24130"/>
                    <a:pt x="940367" y="30480"/>
                    <a:pt x="1182949" y="27940"/>
                  </a:cubicBezTo>
                  <a:cubicBezTo>
                    <a:pt x="1297105" y="26670"/>
                    <a:pt x="1411261" y="22860"/>
                    <a:pt x="1525417" y="20320"/>
                  </a:cubicBezTo>
                  <a:cubicBezTo>
                    <a:pt x="1646708" y="17780"/>
                    <a:pt x="1767999" y="17780"/>
                    <a:pt x="1889290" y="19050"/>
                  </a:cubicBezTo>
                  <a:cubicBezTo>
                    <a:pt x="2096198" y="20320"/>
                    <a:pt x="2303106" y="20320"/>
                    <a:pt x="2502880" y="19050"/>
                  </a:cubicBezTo>
                  <a:cubicBezTo>
                    <a:pt x="3016583" y="16510"/>
                    <a:pt x="3530286" y="20320"/>
                    <a:pt x="4051123" y="17780"/>
                  </a:cubicBezTo>
                  <a:cubicBezTo>
                    <a:pt x="4907295" y="11430"/>
                    <a:pt x="5763466" y="6350"/>
                    <a:pt x="6626772" y="10160"/>
                  </a:cubicBezTo>
                  <a:cubicBezTo>
                    <a:pt x="7111936" y="12700"/>
                    <a:pt x="7604235" y="16510"/>
                    <a:pt x="8089398" y="11430"/>
                  </a:cubicBezTo>
                  <a:cubicBezTo>
                    <a:pt x="8317711" y="8890"/>
                    <a:pt x="8546023" y="1270"/>
                    <a:pt x="8773598" y="3810"/>
                  </a:cubicBezTo>
                  <a:cubicBezTo>
                    <a:pt x="8786298" y="3810"/>
                    <a:pt x="8811698" y="0"/>
                    <a:pt x="8820588" y="10160"/>
                  </a:cubicBezTo>
                  <a:cubicBezTo>
                    <a:pt x="8825668" y="15240"/>
                    <a:pt x="8824398" y="22860"/>
                    <a:pt x="8825668" y="29210"/>
                  </a:cubicBezTo>
                  <a:cubicBezTo>
                    <a:pt x="8826938" y="36830"/>
                    <a:pt x="8828208" y="45720"/>
                    <a:pt x="8830748" y="53340"/>
                  </a:cubicBezTo>
                  <a:cubicBezTo>
                    <a:pt x="8837098" y="78157"/>
                    <a:pt x="8835828" y="89099"/>
                    <a:pt x="8835828" y="100042"/>
                  </a:cubicBezTo>
                  <a:cubicBezTo>
                    <a:pt x="8835828" y="112156"/>
                    <a:pt x="8835828" y="124271"/>
                    <a:pt x="8835828" y="136385"/>
                  </a:cubicBezTo>
                  <a:cubicBezTo>
                    <a:pt x="8835828" y="162959"/>
                    <a:pt x="8834558" y="189142"/>
                    <a:pt x="8832018" y="215715"/>
                  </a:cubicBezTo>
                  <a:cubicBezTo>
                    <a:pt x="8829478" y="238381"/>
                    <a:pt x="8826938" y="260656"/>
                    <a:pt x="8826938" y="283322"/>
                  </a:cubicBezTo>
                  <a:cubicBezTo>
                    <a:pt x="8825668" y="332562"/>
                    <a:pt x="8824398" y="382192"/>
                    <a:pt x="8824398" y="431822"/>
                  </a:cubicBezTo>
                  <a:cubicBezTo>
                    <a:pt x="8823128" y="471683"/>
                    <a:pt x="8825668" y="511934"/>
                    <a:pt x="8821858" y="551795"/>
                  </a:cubicBezTo>
                  <a:cubicBezTo>
                    <a:pt x="8821858" y="556484"/>
                    <a:pt x="8820588" y="564002"/>
                    <a:pt x="8819318" y="579242"/>
                  </a:cubicBezTo>
                  <a:cubicBezTo>
                    <a:pt x="8818048" y="594482"/>
                    <a:pt x="8812968" y="605912"/>
                    <a:pt x="8796458" y="604642"/>
                  </a:cubicBezTo>
                  <a:cubicBezTo>
                    <a:pt x="8774868" y="602102"/>
                    <a:pt x="8667314" y="598292"/>
                    <a:pt x="8538889" y="599562"/>
                  </a:cubicBezTo>
                  <a:cubicBezTo>
                    <a:pt x="8053725" y="602102"/>
                    <a:pt x="7575696" y="599562"/>
                    <a:pt x="7090532" y="597022"/>
                  </a:cubicBezTo>
                  <a:cubicBezTo>
                    <a:pt x="6127339" y="591942"/>
                    <a:pt x="5164146" y="597022"/>
                    <a:pt x="4200953" y="593212"/>
                  </a:cubicBezTo>
                  <a:cubicBezTo>
                    <a:pt x="3694385" y="590672"/>
                    <a:pt x="3187817" y="591942"/>
                    <a:pt x="2681249" y="591942"/>
                  </a:cubicBezTo>
                  <a:cubicBezTo>
                    <a:pt x="2545688" y="591942"/>
                    <a:pt x="2417263" y="590672"/>
                    <a:pt x="2281702" y="590672"/>
                  </a:cubicBezTo>
                  <a:cubicBezTo>
                    <a:pt x="2046255" y="589402"/>
                    <a:pt x="1817943" y="593212"/>
                    <a:pt x="1582495" y="591942"/>
                  </a:cubicBezTo>
                  <a:cubicBezTo>
                    <a:pt x="1347048" y="590672"/>
                    <a:pt x="1104466" y="589402"/>
                    <a:pt x="869019" y="588132"/>
                  </a:cubicBezTo>
                  <a:cubicBezTo>
                    <a:pt x="626437" y="586862"/>
                    <a:pt x="234025" y="586862"/>
                    <a:pt x="41910" y="584322"/>
                  </a:cubicBezTo>
                  <a:cubicBezTo>
                    <a:pt x="17780" y="581782"/>
                    <a:pt x="19050" y="580512"/>
                    <a:pt x="19050" y="558438"/>
                  </a:cubicBezTo>
                  <a:cubicBezTo>
                    <a:pt x="19050" y="557266"/>
                    <a:pt x="19050" y="555703"/>
                    <a:pt x="19050" y="554530"/>
                  </a:cubicBezTo>
                  <a:cubicBezTo>
                    <a:pt x="19050" y="548278"/>
                    <a:pt x="19050" y="542416"/>
                    <a:pt x="19050" y="536163"/>
                  </a:cubicBezTo>
                  <a:cubicBezTo>
                    <a:pt x="19050" y="514279"/>
                    <a:pt x="19050" y="492395"/>
                    <a:pt x="19050" y="470511"/>
                  </a:cubicBezTo>
                  <a:cubicBezTo>
                    <a:pt x="19050" y="419708"/>
                    <a:pt x="19050" y="368905"/>
                    <a:pt x="19050" y="318102"/>
                  </a:cubicBezTo>
                  <a:cubicBezTo>
                    <a:pt x="19050" y="305206"/>
                    <a:pt x="19050" y="292701"/>
                    <a:pt x="17780" y="279805"/>
                  </a:cubicBezTo>
                  <a:cubicBezTo>
                    <a:pt x="12700" y="227048"/>
                    <a:pt x="12700" y="174292"/>
                    <a:pt x="8890" y="121926"/>
                  </a:cubicBezTo>
                  <a:cubicBezTo>
                    <a:pt x="8890" y="110593"/>
                    <a:pt x="7620" y="99260"/>
                    <a:pt x="7620" y="87927"/>
                  </a:cubicBezTo>
                  <a:cubicBezTo>
                    <a:pt x="3810" y="76594"/>
                    <a:pt x="0" y="48260"/>
                    <a:pt x="0" y="15240"/>
                  </a:cubicBezTo>
                  <a:close/>
                  <a:moveTo>
                    <a:pt x="8792648" y="571622"/>
                  </a:moveTo>
                  <a:cubicBezTo>
                    <a:pt x="8795188" y="551795"/>
                    <a:pt x="8793918" y="539680"/>
                    <a:pt x="8795188" y="527175"/>
                  </a:cubicBezTo>
                  <a:cubicBezTo>
                    <a:pt x="8796458" y="503337"/>
                    <a:pt x="8796458" y="479108"/>
                    <a:pt x="8797728" y="455270"/>
                  </a:cubicBezTo>
                  <a:cubicBezTo>
                    <a:pt x="8798998" y="403295"/>
                    <a:pt x="8800268" y="351710"/>
                    <a:pt x="8801538" y="299735"/>
                  </a:cubicBezTo>
                  <a:cubicBezTo>
                    <a:pt x="8804078" y="234864"/>
                    <a:pt x="8809158" y="170384"/>
                    <a:pt x="8810428" y="105513"/>
                  </a:cubicBezTo>
                  <a:cubicBezTo>
                    <a:pt x="8810428" y="94961"/>
                    <a:pt x="8811698" y="84410"/>
                    <a:pt x="8810428" y="73660"/>
                  </a:cubicBezTo>
                  <a:cubicBezTo>
                    <a:pt x="8810428" y="64770"/>
                    <a:pt x="8809158" y="55880"/>
                    <a:pt x="8806618" y="46990"/>
                  </a:cubicBezTo>
                  <a:cubicBezTo>
                    <a:pt x="8805348" y="43180"/>
                    <a:pt x="8805348" y="39370"/>
                    <a:pt x="8804078" y="35560"/>
                  </a:cubicBezTo>
                  <a:cubicBezTo>
                    <a:pt x="8802808" y="26670"/>
                    <a:pt x="8804078" y="29210"/>
                    <a:pt x="8796458" y="26670"/>
                  </a:cubicBezTo>
                  <a:cubicBezTo>
                    <a:pt x="8782488" y="21590"/>
                    <a:pt x="8702988" y="25400"/>
                    <a:pt x="8624506" y="25400"/>
                  </a:cubicBezTo>
                  <a:cubicBezTo>
                    <a:pt x="8153612" y="31750"/>
                    <a:pt x="7682717" y="35560"/>
                    <a:pt x="7204688" y="31750"/>
                  </a:cubicBezTo>
                  <a:cubicBezTo>
                    <a:pt x="6270035" y="25400"/>
                    <a:pt x="5321111" y="24130"/>
                    <a:pt x="4386457" y="35560"/>
                  </a:cubicBezTo>
                  <a:cubicBezTo>
                    <a:pt x="4129606" y="39370"/>
                    <a:pt x="3872754" y="40640"/>
                    <a:pt x="3615903" y="40640"/>
                  </a:cubicBezTo>
                  <a:cubicBezTo>
                    <a:pt x="3394725" y="40640"/>
                    <a:pt x="3166413" y="36830"/>
                    <a:pt x="2945235" y="38100"/>
                  </a:cubicBezTo>
                  <a:cubicBezTo>
                    <a:pt x="2588497" y="40640"/>
                    <a:pt x="2238894" y="39370"/>
                    <a:pt x="1882155" y="39370"/>
                  </a:cubicBezTo>
                  <a:cubicBezTo>
                    <a:pt x="1646708" y="39370"/>
                    <a:pt x="1418396" y="48260"/>
                    <a:pt x="1182949" y="49530"/>
                  </a:cubicBezTo>
                  <a:cubicBezTo>
                    <a:pt x="961771" y="50800"/>
                    <a:pt x="733459" y="44450"/>
                    <a:pt x="505146" y="41910"/>
                  </a:cubicBezTo>
                  <a:cubicBezTo>
                    <a:pt x="398125" y="40640"/>
                    <a:pt x="283969" y="39370"/>
                    <a:pt x="169812" y="38100"/>
                  </a:cubicBezTo>
                  <a:cubicBezTo>
                    <a:pt x="112734" y="36830"/>
                    <a:pt x="55656" y="36830"/>
                    <a:pt x="43180" y="35560"/>
                  </a:cubicBezTo>
                  <a:cubicBezTo>
                    <a:pt x="38100" y="35560"/>
                    <a:pt x="31750" y="34290"/>
                    <a:pt x="27940" y="35560"/>
                  </a:cubicBezTo>
                  <a:cubicBezTo>
                    <a:pt x="21590" y="38100"/>
                    <a:pt x="22860" y="35560"/>
                    <a:pt x="21590" y="44450"/>
                  </a:cubicBezTo>
                  <a:cubicBezTo>
                    <a:pt x="19050" y="59690"/>
                    <a:pt x="24130" y="75031"/>
                    <a:pt x="24130" y="79720"/>
                  </a:cubicBezTo>
                  <a:cubicBezTo>
                    <a:pt x="25400" y="85582"/>
                    <a:pt x="25400" y="91444"/>
                    <a:pt x="25400" y="97306"/>
                  </a:cubicBezTo>
                  <a:cubicBezTo>
                    <a:pt x="25400" y="121535"/>
                    <a:pt x="21590" y="145373"/>
                    <a:pt x="25400" y="169602"/>
                  </a:cubicBezTo>
                  <a:cubicBezTo>
                    <a:pt x="30480" y="198521"/>
                    <a:pt x="30480" y="227439"/>
                    <a:pt x="30480" y="256358"/>
                  </a:cubicBezTo>
                  <a:cubicBezTo>
                    <a:pt x="31750" y="303252"/>
                    <a:pt x="31750" y="350147"/>
                    <a:pt x="31750" y="397042"/>
                  </a:cubicBezTo>
                  <a:cubicBezTo>
                    <a:pt x="31750" y="443155"/>
                    <a:pt x="31750" y="489268"/>
                    <a:pt x="33020" y="535382"/>
                  </a:cubicBezTo>
                  <a:cubicBezTo>
                    <a:pt x="33020" y="539680"/>
                    <a:pt x="33020" y="544370"/>
                    <a:pt x="33020" y="548669"/>
                  </a:cubicBezTo>
                  <a:cubicBezTo>
                    <a:pt x="33020" y="552576"/>
                    <a:pt x="33020" y="556875"/>
                    <a:pt x="39370" y="564002"/>
                  </a:cubicBezTo>
                  <a:cubicBezTo>
                    <a:pt x="45720" y="567812"/>
                    <a:pt x="119869" y="567812"/>
                    <a:pt x="162678" y="569082"/>
                  </a:cubicBezTo>
                  <a:cubicBezTo>
                    <a:pt x="234025" y="570352"/>
                    <a:pt x="298238" y="570352"/>
                    <a:pt x="362451" y="570352"/>
                  </a:cubicBezTo>
                  <a:cubicBezTo>
                    <a:pt x="583629" y="567812"/>
                    <a:pt x="797671" y="569082"/>
                    <a:pt x="1018849" y="570352"/>
                  </a:cubicBezTo>
                  <a:cubicBezTo>
                    <a:pt x="1125871" y="570352"/>
                    <a:pt x="1240027" y="570352"/>
                    <a:pt x="1347048" y="571622"/>
                  </a:cubicBezTo>
                  <a:cubicBezTo>
                    <a:pt x="1461204" y="572892"/>
                    <a:pt x="1582495" y="577972"/>
                    <a:pt x="1696651" y="574162"/>
                  </a:cubicBezTo>
                  <a:cubicBezTo>
                    <a:pt x="1910694" y="567812"/>
                    <a:pt x="2139007" y="571622"/>
                    <a:pt x="2353050" y="571622"/>
                  </a:cubicBezTo>
                  <a:cubicBezTo>
                    <a:pt x="2495745" y="571622"/>
                    <a:pt x="2638440" y="575432"/>
                    <a:pt x="2781135" y="575432"/>
                  </a:cubicBezTo>
                  <a:cubicBezTo>
                    <a:pt x="2902426" y="575432"/>
                    <a:pt x="3030852" y="575432"/>
                    <a:pt x="3152143" y="574162"/>
                  </a:cubicBezTo>
                  <a:cubicBezTo>
                    <a:pt x="3730059" y="572892"/>
                    <a:pt x="4300840" y="571622"/>
                    <a:pt x="4871621" y="574162"/>
                  </a:cubicBezTo>
                  <a:cubicBezTo>
                    <a:pt x="5099933" y="575432"/>
                    <a:pt x="5328246" y="572892"/>
                    <a:pt x="5556558" y="572892"/>
                  </a:cubicBezTo>
                  <a:cubicBezTo>
                    <a:pt x="5777736" y="571622"/>
                    <a:pt x="5998913" y="567812"/>
                    <a:pt x="6220091" y="571622"/>
                  </a:cubicBezTo>
                  <a:cubicBezTo>
                    <a:pt x="6441269" y="575432"/>
                    <a:pt x="6669581" y="572892"/>
                    <a:pt x="6890758" y="576702"/>
                  </a:cubicBezTo>
                  <a:cubicBezTo>
                    <a:pt x="7119071" y="580512"/>
                    <a:pt x="7347383" y="575432"/>
                    <a:pt x="7575696" y="575432"/>
                  </a:cubicBezTo>
                  <a:cubicBezTo>
                    <a:pt x="7796874" y="575432"/>
                    <a:pt x="8025186" y="575432"/>
                    <a:pt x="8246363" y="576702"/>
                  </a:cubicBezTo>
                  <a:cubicBezTo>
                    <a:pt x="8467541" y="574162"/>
                    <a:pt x="8674450" y="571622"/>
                    <a:pt x="8792648" y="571622"/>
                  </a:cubicBezTo>
                  <a:close/>
                </a:path>
              </a:pathLst>
            </a:custGeom>
            <a:solidFill>
              <a:srgbClr val="9D432A"/>
            </a:solidFill>
          </p:spPr>
        </p:sp>
      </p:grpSp>
      <p:sp>
        <p:nvSpPr>
          <p:cNvPr id="30" name="TextBox 30"/>
          <p:cNvSpPr txBox="1"/>
          <p:nvPr/>
        </p:nvSpPr>
        <p:spPr>
          <a:xfrm>
            <a:off x="3700654" y="7582011"/>
            <a:ext cx="3906956" cy="1025143"/>
          </a:xfrm>
          <a:prstGeom prst="rect">
            <a:avLst/>
          </a:prstGeom>
        </p:spPr>
        <p:txBody>
          <a:bodyPr lIns="0" tIns="0" rIns="0" bIns="0" rtlCol="0" anchor="t">
            <a:spAutoFit/>
          </a:bodyPr>
          <a:lstStyle/>
          <a:p>
            <a:pPr>
              <a:lnSpc>
                <a:spcPts val="4130"/>
              </a:lnSpc>
            </a:pPr>
            <a:r>
              <a:rPr lang="en-US" sz="2950" spc="118">
                <a:solidFill>
                  <a:srgbClr val="FFFFFF"/>
                </a:solidFill>
                <a:latin typeface="Now Bold"/>
              </a:rPr>
              <a:t>Fizyolojik </a:t>
            </a:r>
          </a:p>
          <a:p>
            <a:pPr>
              <a:lnSpc>
                <a:spcPts val="4130"/>
              </a:lnSpc>
              <a:spcBef>
                <a:spcPct val="0"/>
              </a:spcBef>
            </a:pPr>
            <a:endParaRPr lang="en-US" sz="2950" spc="118">
              <a:solidFill>
                <a:srgbClr val="FFFFFF"/>
              </a:solidFill>
              <a:latin typeface="Now Bold"/>
            </a:endParaRPr>
          </a:p>
        </p:txBody>
      </p:sp>
      <p:sp>
        <p:nvSpPr>
          <p:cNvPr id="31" name="TextBox 31"/>
          <p:cNvSpPr txBox="1"/>
          <p:nvPr/>
        </p:nvSpPr>
        <p:spPr>
          <a:xfrm>
            <a:off x="3999982" y="8416921"/>
            <a:ext cx="10889630" cy="2013014"/>
          </a:xfrm>
          <a:prstGeom prst="rect">
            <a:avLst/>
          </a:prstGeom>
        </p:spPr>
        <p:txBody>
          <a:bodyPr lIns="0" tIns="0" rIns="0" bIns="0" rtlCol="0" anchor="t">
            <a:spAutoFit/>
          </a:bodyPr>
          <a:lstStyle/>
          <a:p>
            <a:pPr>
              <a:lnSpc>
                <a:spcPts val="4021"/>
              </a:lnSpc>
            </a:pPr>
            <a:r>
              <a:rPr lang="en-US" sz="2872">
                <a:solidFill>
                  <a:srgbClr val="642615"/>
                </a:solidFill>
                <a:latin typeface="Now"/>
              </a:rPr>
              <a:t>Uyku bozuklukları, yeme bozuklukları ve gelişimsel sorunlar, baş ağrısı, sırt ağrısı, mide ağrısı, iştahsızlık, dil problemleri, altını ıslatma vb. </a:t>
            </a:r>
          </a:p>
          <a:p>
            <a:pPr>
              <a:lnSpc>
                <a:spcPts val="4021"/>
              </a:lnSpc>
            </a:pPr>
            <a:r>
              <a:rPr lang="en-US" sz="2872">
                <a:solidFill>
                  <a:srgbClr val="642615"/>
                </a:solidFill>
                <a:latin typeface="Now"/>
              </a:rPr>
              <a:t> </a:t>
            </a:r>
          </a:p>
        </p:txBody>
      </p:sp>
      <p:pic>
        <p:nvPicPr>
          <p:cNvPr id="32" name="Picture 3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1078">
            <a:off x="13853262" y="2078053"/>
            <a:ext cx="4395281" cy="4251436"/>
          </a:xfrm>
          <a:prstGeom prst="rect">
            <a:avLst/>
          </a:prstGeom>
        </p:spPr>
      </p:pic>
      <p:sp>
        <p:nvSpPr>
          <p:cNvPr id="33" name="TextBox 33"/>
          <p:cNvSpPr txBox="1"/>
          <p:nvPr/>
        </p:nvSpPr>
        <p:spPr>
          <a:xfrm>
            <a:off x="14327934" y="2792112"/>
            <a:ext cx="3445939" cy="2806700"/>
          </a:xfrm>
          <a:prstGeom prst="rect">
            <a:avLst/>
          </a:prstGeom>
        </p:spPr>
        <p:txBody>
          <a:bodyPr lIns="0" tIns="0" rIns="0" bIns="0" rtlCol="0" anchor="t">
            <a:spAutoFit/>
          </a:bodyPr>
          <a:lstStyle/>
          <a:p>
            <a:pPr algn="ctr">
              <a:lnSpc>
                <a:spcPts val="2800"/>
              </a:lnSpc>
              <a:spcBef>
                <a:spcPct val="0"/>
              </a:spcBef>
            </a:pPr>
            <a:r>
              <a:rPr lang="en-US" sz="2000">
                <a:solidFill>
                  <a:srgbClr val="F8F4E2"/>
                </a:solidFill>
                <a:latin typeface="Now"/>
              </a:rPr>
              <a:t>Göçmen çocuklara yönelik gerekli psikolojik yardım yapılamaması durumunda; madde bağımlılığı, suçluluk, depresyon, travma sonrası stres bozukluğu gibi sorunlar açısından çocuklar risk altında bulunmaktadır.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9CE"/>
        </a:solidFill>
        <a:effectLst/>
      </p:bgPr>
    </p:bg>
    <p:spTree>
      <p:nvGrpSpPr>
        <p:cNvPr id="1" name=""/>
        <p:cNvGrpSpPr/>
        <p:nvPr/>
      </p:nvGrpSpPr>
      <p:grpSpPr>
        <a:xfrm>
          <a:off x="0" y="0"/>
          <a:ext cx="0" cy="0"/>
          <a:chOff x="0" y="0"/>
          <a:chExt cx="0" cy="0"/>
        </a:xfrm>
      </p:grpSpPr>
      <p:grpSp>
        <p:nvGrpSpPr>
          <p:cNvPr id="2" name="Group 2"/>
          <p:cNvGrpSpPr/>
          <p:nvPr/>
        </p:nvGrpSpPr>
        <p:grpSpPr>
          <a:xfrm>
            <a:off x="3200399" y="249279"/>
            <a:ext cx="13263837" cy="1152892"/>
            <a:chOff x="0" y="-2540"/>
            <a:chExt cx="11163595" cy="812418"/>
          </a:xfrm>
        </p:grpSpPr>
        <p:sp>
          <p:nvSpPr>
            <p:cNvPr id="3" name="Freeform 3"/>
            <p:cNvSpPr/>
            <p:nvPr/>
          </p:nvSpPr>
          <p:spPr>
            <a:xfrm>
              <a:off x="21591" y="19685"/>
              <a:ext cx="11142004" cy="767968"/>
            </a:xfrm>
            <a:custGeom>
              <a:avLst/>
              <a:gdLst/>
              <a:ahLst/>
              <a:cxnLst/>
              <a:rect l="l" t="t" r="r" b="b"/>
              <a:pathLst>
                <a:path w="11128034" h="767968">
                  <a:moveTo>
                    <a:pt x="11111525" y="767968"/>
                  </a:moveTo>
                  <a:lnTo>
                    <a:pt x="15240" y="760348"/>
                  </a:lnTo>
                  <a:lnTo>
                    <a:pt x="0" y="11430"/>
                  </a:lnTo>
                  <a:lnTo>
                    <a:pt x="11128034" y="0"/>
                  </a:lnTo>
                  <a:close/>
                </a:path>
              </a:pathLst>
            </a:custGeom>
            <a:solidFill>
              <a:srgbClr val="9D432A"/>
            </a:solidFill>
          </p:spPr>
          <p:txBody>
            <a:bodyPr/>
            <a:lstStyle/>
            <a:p>
              <a:pPr algn="r"/>
              <a:r>
                <a:rPr lang="tr-TR" sz="5400" b="1" dirty="0" smtClean="0">
                  <a:solidFill>
                    <a:schemeClr val="bg1"/>
                  </a:solidFill>
                </a:rPr>
                <a:t>PSİKOSOSYAL DESTEK MÜDAHALE PİRAMİDİ </a:t>
              </a:r>
              <a:endParaRPr lang="tr-TR" sz="5400" b="1" dirty="0">
                <a:solidFill>
                  <a:schemeClr val="bg1"/>
                </a:solidFill>
              </a:endParaRPr>
            </a:p>
          </p:txBody>
        </p:sp>
        <p:sp>
          <p:nvSpPr>
            <p:cNvPr id="4" name="Freeform 4"/>
            <p:cNvSpPr/>
            <p:nvPr/>
          </p:nvSpPr>
          <p:spPr>
            <a:xfrm>
              <a:off x="0" y="-2540"/>
              <a:ext cx="11163595" cy="812418"/>
            </a:xfrm>
            <a:custGeom>
              <a:avLst/>
              <a:gdLst/>
              <a:ahLst/>
              <a:cxnLst/>
              <a:rect l="l" t="t" r="r" b="b"/>
              <a:pathLst>
                <a:path w="11163595" h="812418">
                  <a:moveTo>
                    <a:pt x="0" y="15240"/>
                  </a:moveTo>
                  <a:cubicBezTo>
                    <a:pt x="41910" y="19050"/>
                    <a:pt x="273333" y="20320"/>
                    <a:pt x="571604" y="22860"/>
                  </a:cubicBezTo>
                  <a:cubicBezTo>
                    <a:pt x="869875" y="24130"/>
                    <a:pt x="1177185" y="30480"/>
                    <a:pt x="1484495" y="27940"/>
                  </a:cubicBezTo>
                  <a:cubicBezTo>
                    <a:pt x="1629111" y="26670"/>
                    <a:pt x="1773728" y="22860"/>
                    <a:pt x="1918344" y="20320"/>
                  </a:cubicBezTo>
                  <a:cubicBezTo>
                    <a:pt x="2071999" y="17780"/>
                    <a:pt x="2225654" y="17780"/>
                    <a:pt x="2379309" y="19050"/>
                  </a:cubicBezTo>
                  <a:cubicBezTo>
                    <a:pt x="2641426" y="20320"/>
                    <a:pt x="2903543" y="20320"/>
                    <a:pt x="3156622" y="19050"/>
                  </a:cubicBezTo>
                  <a:cubicBezTo>
                    <a:pt x="3807396" y="16510"/>
                    <a:pt x="4458169" y="20320"/>
                    <a:pt x="5117981" y="17780"/>
                  </a:cubicBezTo>
                  <a:cubicBezTo>
                    <a:pt x="6202604" y="11430"/>
                    <a:pt x="7287227" y="6350"/>
                    <a:pt x="8380888" y="10160"/>
                  </a:cubicBezTo>
                  <a:cubicBezTo>
                    <a:pt x="8995508" y="12700"/>
                    <a:pt x="9619166" y="16510"/>
                    <a:pt x="10233786" y="11430"/>
                  </a:cubicBezTo>
                  <a:cubicBezTo>
                    <a:pt x="10523019" y="8890"/>
                    <a:pt x="10812252" y="1270"/>
                    <a:pt x="11100095" y="3810"/>
                  </a:cubicBezTo>
                  <a:cubicBezTo>
                    <a:pt x="11112795" y="3810"/>
                    <a:pt x="11138195" y="0"/>
                    <a:pt x="11147085" y="10160"/>
                  </a:cubicBezTo>
                  <a:cubicBezTo>
                    <a:pt x="11152164" y="15240"/>
                    <a:pt x="11150895" y="22860"/>
                    <a:pt x="11152164" y="29210"/>
                  </a:cubicBezTo>
                  <a:cubicBezTo>
                    <a:pt x="11153435" y="36830"/>
                    <a:pt x="11154704" y="45720"/>
                    <a:pt x="11157245" y="53340"/>
                  </a:cubicBezTo>
                  <a:cubicBezTo>
                    <a:pt x="11163595" y="79944"/>
                    <a:pt x="11162324" y="95531"/>
                    <a:pt x="11162324" y="111117"/>
                  </a:cubicBezTo>
                  <a:cubicBezTo>
                    <a:pt x="11162324" y="128374"/>
                    <a:pt x="11162324" y="145630"/>
                    <a:pt x="11162324" y="162886"/>
                  </a:cubicBezTo>
                  <a:cubicBezTo>
                    <a:pt x="11162324" y="200739"/>
                    <a:pt x="11161054" y="238035"/>
                    <a:pt x="11158514" y="275888"/>
                  </a:cubicBezTo>
                  <a:cubicBezTo>
                    <a:pt x="11155974" y="308174"/>
                    <a:pt x="11153435" y="339904"/>
                    <a:pt x="11153435" y="372190"/>
                  </a:cubicBezTo>
                  <a:cubicBezTo>
                    <a:pt x="11152164" y="442329"/>
                    <a:pt x="11150895" y="513024"/>
                    <a:pt x="11150895" y="583720"/>
                  </a:cubicBezTo>
                  <a:cubicBezTo>
                    <a:pt x="11149624" y="640499"/>
                    <a:pt x="11152164" y="697835"/>
                    <a:pt x="11148354" y="754614"/>
                  </a:cubicBezTo>
                  <a:cubicBezTo>
                    <a:pt x="11148354" y="761294"/>
                    <a:pt x="11147085" y="770508"/>
                    <a:pt x="11145814" y="785748"/>
                  </a:cubicBezTo>
                  <a:cubicBezTo>
                    <a:pt x="11144545" y="800988"/>
                    <a:pt x="11139464" y="812418"/>
                    <a:pt x="11122954" y="811148"/>
                  </a:cubicBezTo>
                  <a:cubicBezTo>
                    <a:pt x="11101364" y="808608"/>
                    <a:pt x="10965907" y="804798"/>
                    <a:pt x="10803213" y="806068"/>
                  </a:cubicBezTo>
                  <a:cubicBezTo>
                    <a:pt x="10188594" y="808608"/>
                    <a:pt x="9583012" y="806068"/>
                    <a:pt x="8968393" y="803528"/>
                  </a:cubicBezTo>
                  <a:cubicBezTo>
                    <a:pt x="7748192" y="798448"/>
                    <a:pt x="6527991" y="803528"/>
                    <a:pt x="5307790" y="799718"/>
                  </a:cubicBezTo>
                  <a:cubicBezTo>
                    <a:pt x="4666055" y="797178"/>
                    <a:pt x="4024320" y="798448"/>
                    <a:pt x="3382585" y="798448"/>
                  </a:cubicBezTo>
                  <a:cubicBezTo>
                    <a:pt x="3210853" y="798448"/>
                    <a:pt x="3048159" y="797178"/>
                    <a:pt x="2876428" y="797178"/>
                  </a:cubicBezTo>
                  <a:cubicBezTo>
                    <a:pt x="2578156" y="795908"/>
                    <a:pt x="2288924" y="799718"/>
                    <a:pt x="1990652" y="798448"/>
                  </a:cubicBezTo>
                  <a:cubicBezTo>
                    <a:pt x="1692381" y="797178"/>
                    <a:pt x="1385071" y="795908"/>
                    <a:pt x="1086800" y="794638"/>
                  </a:cubicBezTo>
                  <a:cubicBezTo>
                    <a:pt x="779490" y="793368"/>
                    <a:pt x="282371" y="793368"/>
                    <a:pt x="41910" y="790828"/>
                  </a:cubicBezTo>
                  <a:cubicBezTo>
                    <a:pt x="17780" y="788288"/>
                    <a:pt x="19050" y="787018"/>
                    <a:pt x="19050" y="764077"/>
                  </a:cubicBezTo>
                  <a:cubicBezTo>
                    <a:pt x="19050" y="762407"/>
                    <a:pt x="19050" y="760181"/>
                    <a:pt x="19050" y="758511"/>
                  </a:cubicBezTo>
                  <a:cubicBezTo>
                    <a:pt x="19050" y="749604"/>
                    <a:pt x="19050" y="741254"/>
                    <a:pt x="19050" y="732348"/>
                  </a:cubicBezTo>
                  <a:cubicBezTo>
                    <a:pt x="19050" y="701175"/>
                    <a:pt x="19050" y="670002"/>
                    <a:pt x="19050" y="638829"/>
                  </a:cubicBezTo>
                  <a:cubicBezTo>
                    <a:pt x="19050" y="566464"/>
                    <a:pt x="19050" y="494098"/>
                    <a:pt x="19050" y="421733"/>
                  </a:cubicBezTo>
                  <a:cubicBezTo>
                    <a:pt x="19050" y="403363"/>
                    <a:pt x="19050" y="385550"/>
                    <a:pt x="17780" y="367180"/>
                  </a:cubicBezTo>
                  <a:cubicBezTo>
                    <a:pt x="12700" y="292031"/>
                    <a:pt x="12700" y="216882"/>
                    <a:pt x="8890" y="142290"/>
                  </a:cubicBezTo>
                  <a:cubicBezTo>
                    <a:pt x="8890" y="126147"/>
                    <a:pt x="7620" y="110004"/>
                    <a:pt x="7620" y="93861"/>
                  </a:cubicBezTo>
                  <a:cubicBezTo>
                    <a:pt x="3810" y="77718"/>
                    <a:pt x="0" y="48260"/>
                    <a:pt x="0" y="15240"/>
                  </a:cubicBezTo>
                  <a:close/>
                  <a:moveTo>
                    <a:pt x="11119145" y="778128"/>
                  </a:moveTo>
                  <a:cubicBezTo>
                    <a:pt x="11121685" y="754614"/>
                    <a:pt x="11120414" y="737358"/>
                    <a:pt x="11121685" y="719545"/>
                  </a:cubicBezTo>
                  <a:cubicBezTo>
                    <a:pt x="11122954" y="685589"/>
                    <a:pt x="11122954" y="651076"/>
                    <a:pt x="11124224" y="617120"/>
                  </a:cubicBezTo>
                  <a:cubicBezTo>
                    <a:pt x="11125495" y="543084"/>
                    <a:pt x="11126764" y="469605"/>
                    <a:pt x="11128035" y="395570"/>
                  </a:cubicBezTo>
                  <a:cubicBezTo>
                    <a:pt x="11130574" y="303164"/>
                    <a:pt x="11135654" y="211316"/>
                    <a:pt x="11136924" y="118910"/>
                  </a:cubicBezTo>
                  <a:cubicBezTo>
                    <a:pt x="11136924" y="103881"/>
                    <a:pt x="11138195" y="88851"/>
                    <a:pt x="11136924" y="73660"/>
                  </a:cubicBezTo>
                  <a:cubicBezTo>
                    <a:pt x="11136924" y="64770"/>
                    <a:pt x="11135654" y="55880"/>
                    <a:pt x="11133114" y="46990"/>
                  </a:cubicBezTo>
                  <a:cubicBezTo>
                    <a:pt x="11131845" y="43180"/>
                    <a:pt x="11131845" y="39370"/>
                    <a:pt x="11130574" y="35560"/>
                  </a:cubicBezTo>
                  <a:cubicBezTo>
                    <a:pt x="11129304" y="26670"/>
                    <a:pt x="11130574" y="29210"/>
                    <a:pt x="11122954" y="26670"/>
                  </a:cubicBezTo>
                  <a:cubicBezTo>
                    <a:pt x="11108985" y="21590"/>
                    <a:pt x="11011099" y="25400"/>
                    <a:pt x="10911675" y="25400"/>
                  </a:cubicBezTo>
                  <a:cubicBezTo>
                    <a:pt x="10315133" y="31750"/>
                    <a:pt x="9718591" y="35560"/>
                    <a:pt x="9113009" y="31750"/>
                  </a:cubicBezTo>
                  <a:cubicBezTo>
                    <a:pt x="7928963" y="25400"/>
                    <a:pt x="6726839" y="24130"/>
                    <a:pt x="5542792" y="35560"/>
                  </a:cubicBezTo>
                  <a:cubicBezTo>
                    <a:pt x="5217405" y="39370"/>
                    <a:pt x="4892018" y="40640"/>
                    <a:pt x="4566631" y="40640"/>
                  </a:cubicBezTo>
                  <a:cubicBezTo>
                    <a:pt x="4286437" y="40640"/>
                    <a:pt x="3997204" y="36830"/>
                    <a:pt x="3717010" y="38100"/>
                  </a:cubicBezTo>
                  <a:cubicBezTo>
                    <a:pt x="3265084" y="40640"/>
                    <a:pt x="2822196" y="39370"/>
                    <a:pt x="2370270" y="39370"/>
                  </a:cubicBezTo>
                  <a:cubicBezTo>
                    <a:pt x="2071999" y="39370"/>
                    <a:pt x="1782766" y="48260"/>
                    <a:pt x="1484495" y="49530"/>
                  </a:cubicBezTo>
                  <a:cubicBezTo>
                    <a:pt x="1204301" y="50800"/>
                    <a:pt x="915068" y="44450"/>
                    <a:pt x="625835" y="41910"/>
                  </a:cubicBezTo>
                  <a:cubicBezTo>
                    <a:pt x="490257" y="40640"/>
                    <a:pt x="345641" y="39370"/>
                    <a:pt x="201024" y="38100"/>
                  </a:cubicBezTo>
                  <a:cubicBezTo>
                    <a:pt x="128716" y="36830"/>
                    <a:pt x="56408" y="36830"/>
                    <a:pt x="43180" y="35560"/>
                  </a:cubicBezTo>
                  <a:cubicBezTo>
                    <a:pt x="38100" y="35560"/>
                    <a:pt x="31750" y="34290"/>
                    <a:pt x="27940" y="35560"/>
                  </a:cubicBezTo>
                  <a:cubicBezTo>
                    <a:pt x="21590" y="38100"/>
                    <a:pt x="22860" y="35560"/>
                    <a:pt x="21590" y="44450"/>
                  </a:cubicBezTo>
                  <a:cubicBezTo>
                    <a:pt x="19050" y="59690"/>
                    <a:pt x="24130" y="75491"/>
                    <a:pt x="24130" y="82171"/>
                  </a:cubicBezTo>
                  <a:cubicBezTo>
                    <a:pt x="25400" y="90521"/>
                    <a:pt x="25400" y="98871"/>
                    <a:pt x="25400" y="107221"/>
                  </a:cubicBezTo>
                  <a:cubicBezTo>
                    <a:pt x="25400" y="141733"/>
                    <a:pt x="21590" y="175690"/>
                    <a:pt x="25400" y="210202"/>
                  </a:cubicBezTo>
                  <a:cubicBezTo>
                    <a:pt x="30480" y="251395"/>
                    <a:pt x="30480" y="292588"/>
                    <a:pt x="30480" y="333781"/>
                  </a:cubicBezTo>
                  <a:cubicBezTo>
                    <a:pt x="31750" y="400580"/>
                    <a:pt x="31750" y="467379"/>
                    <a:pt x="31750" y="534178"/>
                  </a:cubicBezTo>
                  <a:cubicBezTo>
                    <a:pt x="31750" y="599863"/>
                    <a:pt x="31750" y="665549"/>
                    <a:pt x="33020" y="731235"/>
                  </a:cubicBezTo>
                  <a:cubicBezTo>
                    <a:pt x="33020" y="737358"/>
                    <a:pt x="33020" y="744038"/>
                    <a:pt x="33020" y="750161"/>
                  </a:cubicBezTo>
                  <a:cubicBezTo>
                    <a:pt x="33020" y="755728"/>
                    <a:pt x="33020" y="761851"/>
                    <a:pt x="39370" y="770508"/>
                  </a:cubicBezTo>
                  <a:cubicBezTo>
                    <a:pt x="45720" y="774318"/>
                    <a:pt x="137755" y="774318"/>
                    <a:pt x="191986" y="775588"/>
                  </a:cubicBezTo>
                  <a:cubicBezTo>
                    <a:pt x="282371" y="776858"/>
                    <a:pt x="363718" y="776858"/>
                    <a:pt x="445065" y="776858"/>
                  </a:cubicBezTo>
                  <a:cubicBezTo>
                    <a:pt x="725259" y="774318"/>
                    <a:pt x="996414" y="775588"/>
                    <a:pt x="1276609" y="776858"/>
                  </a:cubicBezTo>
                  <a:cubicBezTo>
                    <a:pt x="1412187" y="776858"/>
                    <a:pt x="1556803" y="776858"/>
                    <a:pt x="1692381" y="778128"/>
                  </a:cubicBezTo>
                  <a:cubicBezTo>
                    <a:pt x="1836997" y="779398"/>
                    <a:pt x="1990652" y="784478"/>
                    <a:pt x="2135269" y="780668"/>
                  </a:cubicBezTo>
                  <a:cubicBezTo>
                    <a:pt x="2406424" y="774318"/>
                    <a:pt x="2695657" y="778128"/>
                    <a:pt x="2966813" y="778128"/>
                  </a:cubicBezTo>
                  <a:cubicBezTo>
                    <a:pt x="3147583" y="778128"/>
                    <a:pt x="3328354" y="781938"/>
                    <a:pt x="3509124" y="781938"/>
                  </a:cubicBezTo>
                  <a:cubicBezTo>
                    <a:pt x="3662779" y="781938"/>
                    <a:pt x="3825472" y="781938"/>
                    <a:pt x="3979127" y="780668"/>
                  </a:cubicBezTo>
                  <a:cubicBezTo>
                    <a:pt x="4711248" y="779398"/>
                    <a:pt x="5434330" y="778128"/>
                    <a:pt x="6157412" y="780668"/>
                  </a:cubicBezTo>
                  <a:cubicBezTo>
                    <a:pt x="6446644" y="781938"/>
                    <a:pt x="6735877" y="779398"/>
                    <a:pt x="7025110" y="779398"/>
                  </a:cubicBezTo>
                  <a:cubicBezTo>
                    <a:pt x="7305304" y="778128"/>
                    <a:pt x="7585498" y="774318"/>
                    <a:pt x="7865693" y="778128"/>
                  </a:cubicBezTo>
                  <a:cubicBezTo>
                    <a:pt x="8145887" y="781938"/>
                    <a:pt x="8435120" y="779398"/>
                    <a:pt x="8715314" y="783208"/>
                  </a:cubicBezTo>
                  <a:cubicBezTo>
                    <a:pt x="9004546" y="787018"/>
                    <a:pt x="9293779" y="781938"/>
                    <a:pt x="9583013" y="781938"/>
                  </a:cubicBezTo>
                  <a:cubicBezTo>
                    <a:pt x="9863206" y="781938"/>
                    <a:pt x="10152439" y="781938"/>
                    <a:pt x="10432634" y="783208"/>
                  </a:cubicBezTo>
                  <a:cubicBezTo>
                    <a:pt x="10712827" y="780668"/>
                    <a:pt x="10974945" y="778128"/>
                    <a:pt x="11119145" y="778128"/>
                  </a:cubicBezTo>
                  <a:close/>
                </a:path>
              </a:pathLst>
            </a:custGeom>
            <a:solidFill>
              <a:srgbClr val="9D432A"/>
            </a:solidFill>
          </p:spPr>
        </p:sp>
      </p:grpSp>
      <p:pic>
        <p:nvPicPr>
          <p:cNvPr id="5" name="Picture 5"/>
          <p:cNvPicPr>
            <a:picLocks noChangeAspect="1"/>
          </p:cNvPicPr>
          <p:nvPr/>
        </p:nvPicPr>
        <p:blipFill>
          <a:blip r:embed="rId2"/>
          <a:srcRect l="24255" t="30482" r="6830" b="10408"/>
          <a:stretch>
            <a:fillRect/>
          </a:stretch>
        </p:blipFill>
        <p:spPr>
          <a:xfrm>
            <a:off x="0" y="1463562"/>
            <a:ext cx="18288000" cy="8823438"/>
          </a:xfrm>
          <a:prstGeom prst="rect">
            <a:avLst/>
          </a:prstGeom>
        </p:spPr>
      </p:pic>
      <p:sp>
        <p:nvSpPr>
          <p:cNvPr id="7" name="TextBox 7"/>
          <p:cNvSpPr txBox="1"/>
          <p:nvPr/>
        </p:nvSpPr>
        <p:spPr>
          <a:xfrm>
            <a:off x="14640474" y="9895656"/>
            <a:ext cx="3647526" cy="391344"/>
          </a:xfrm>
          <a:prstGeom prst="rect">
            <a:avLst/>
          </a:prstGeom>
        </p:spPr>
        <p:txBody>
          <a:bodyPr lIns="0" tIns="0" rIns="0" bIns="0" rtlCol="0" anchor="t">
            <a:spAutoFit/>
          </a:bodyPr>
          <a:lstStyle/>
          <a:p>
            <a:pPr algn="ctr">
              <a:lnSpc>
                <a:spcPts val="3104"/>
              </a:lnSpc>
              <a:spcBef>
                <a:spcPct val="0"/>
              </a:spcBef>
            </a:pPr>
            <a:r>
              <a:rPr lang="en-US" sz="2217" spc="88">
                <a:solidFill>
                  <a:srgbClr val="642615"/>
                </a:solidFill>
                <a:latin typeface="Now Bold"/>
              </a:rPr>
              <a:t>PSD PİRAMİDİ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E9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6466033" y="5660081"/>
            <a:ext cx="6233241" cy="346794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020009">
            <a:off x="-2358807" y="9337243"/>
            <a:ext cx="5940677" cy="226825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305107" y="-1342659"/>
            <a:ext cx="4688475" cy="2165223"/>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7757"/>
          <a:stretch>
            <a:fillRect/>
          </a:stretch>
        </p:blipFill>
        <p:spPr>
          <a:xfrm rot="6280679" flipH="1" flipV="1">
            <a:off x="16384858" y="-221771"/>
            <a:ext cx="1748884" cy="2163445"/>
          </a:xfrm>
          <a:prstGeom prst="rect">
            <a:avLst/>
          </a:prstGeom>
        </p:spPr>
      </p:pic>
      <p:grpSp>
        <p:nvGrpSpPr>
          <p:cNvPr id="6" name="Group 6"/>
          <p:cNvGrpSpPr/>
          <p:nvPr/>
        </p:nvGrpSpPr>
        <p:grpSpPr>
          <a:xfrm>
            <a:off x="378326" y="409925"/>
            <a:ext cx="16880974" cy="4623075"/>
            <a:chOff x="0" y="0"/>
            <a:chExt cx="12065667" cy="3304340"/>
          </a:xfrm>
        </p:grpSpPr>
        <p:sp>
          <p:nvSpPr>
            <p:cNvPr id="7" name="Freeform 7"/>
            <p:cNvSpPr/>
            <p:nvPr/>
          </p:nvSpPr>
          <p:spPr>
            <a:xfrm>
              <a:off x="13970" y="17780"/>
              <a:ext cx="12035187" cy="3264970"/>
            </a:xfrm>
            <a:custGeom>
              <a:avLst/>
              <a:gdLst/>
              <a:ahLst/>
              <a:cxnLst/>
              <a:rect l="l" t="t" r="r" b="b"/>
              <a:pathLst>
                <a:path w="12035187" h="3264970">
                  <a:moveTo>
                    <a:pt x="12018676" y="3264970"/>
                  </a:moveTo>
                  <a:lnTo>
                    <a:pt x="15240" y="3257350"/>
                  </a:lnTo>
                  <a:lnTo>
                    <a:pt x="0" y="11430"/>
                  </a:lnTo>
                  <a:lnTo>
                    <a:pt x="12035187" y="0"/>
                  </a:lnTo>
                  <a:close/>
                </a:path>
              </a:pathLst>
            </a:custGeom>
            <a:solidFill>
              <a:srgbClr val="EFE9CE"/>
            </a:solidFill>
          </p:spPr>
        </p:sp>
        <p:sp>
          <p:nvSpPr>
            <p:cNvPr id="8" name="Freeform 8"/>
            <p:cNvSpPr/>
            <p:nvPr/>
          </p:nvSpPr>
          <p:spPr>
            <a:xfrm>
              <a:off x="0" y="-2540"/>
              <a:ext cx="12070746" cy="3309420"/>
            </a:xfrm>
            <a:custGeom>
              <a:avLst/>
              <a:gdLst/>
              <a:ahLst/>
              <a:cxnLst/>
              <a:rect l="l" t="t" r="r" b="b"/>
              <a:pathLst>
                <a:path w="12070746" h="3309420">
                  <a:moveTo>
                    <a:pt x="0" y="15240"/>
                  </a:moveTo>
                  <a:cubicBezTo>
                    <a:pt x="41910" y="19050"/>
                    <a:pt x="291441" y="20320"/>
                    <a:pt x="614209" y="22860"/>
                  </a:cubicBezTo>
                  <a:cubicBezTo>
                    <a:pt x="936977" y="24130"/>
                    <a:pt x="1269526" y="30480"/>
                    <a:pt x="1602074" y="27940"/>
                  </a:cubicBezTo>
                  <a:cubicBezTo>
                    <a:pt x="1758568" y="26670"/>
                    <a:pt x="1915061" y="22860"/>
                    <a:pt x="2071555" y="20320"/>
                  </a:cubicBezTo>
                  <a:cubicBezTo>
                    <a:pt x="2237829" y="17780"/>
                    <a:pt x="2404103" y="17780"/>
                    <a:pt x="2570378" y="19050"/>
                  </a:cubicBezTo>
                  <a:cubicBezTo>
                    <a:pt x="2854022" y="20320"/>
                    <a:pt x="3137667" y="20320"/>
                    <a:pt x="3411530" y="19050"/>
                  </a:cubicBezTo>
                  <a:cubicBezTo>
                    <a:pt x="4115751" y="16510"/>
                    <a:pt x="4819971" y="20320"/>
                    <a:pt x="5533973" y="17780"/>
                  </a:cubicBezTo>
                  <a:cubicBezTo>
                    <a:pt x="6707674" y="11430"/>
                    <a:pt x="7881376" y="6350"/>
                    <a:pt x="9064857" y="10160"/>
                  </a:cubicBezTo>
                  <a:cubicBezTo>
                    <a:pt x="9729954" y="12700"/>
                    <a:pt x="10404832" y="16510"/>
                    <a:pt x="11069930" y="11430"/>
                  </a:cubicBezTo>
                  <a:cubicBezTo>
                    <a:pt x="11382917" y="8890"/>
                    <a:pt x="11695904" y="1270"/>
                    <a:pt x="12007246" y="3810"/>
                  </a:cubicBezTo>
                  <a:cubicBezTo>
                    <a:pt x="12019946" y="3810"/>
                    <a:pt x="12045346" y="0"/>
                    <a:pt x="12054236" y="10160"/>
                  </a:cubicBezTo>
                  <a:cubicBezTo>
                    <a:pt x="12059317" y="15240"/>
                    <a:pt x="12058046" y="22860"/>
                    <a:pt x="12059317" y="29210"/>
                  </a:cubicBezTo>
                  <a:cubicBezTo>
                    <a:pt x="12060586" y="36830"/>
                    <a:pt x="12061857" y="45720"/>
                    <a:pt x="12064396" y="53340"/>
                  </a:cubicBezTo>
                  <a:cubicBezTo>
                    <a:pt x="12070746" y="101553"/>
                    <a:pt x="12069476" y="173297"/>
                    <a:pt x="12069476" y="245041"/>
                  </a:cubicBezTo>
                  <a:cubicBezTo>
                    <a:pt x="12069476" y="324471"/>
                    <a:pt x="12069476" y="403902"/>
                    <a:pt x="12069476" y="483333"/>
                  </a:cubicBezTo>
                  <a:cubicBezTo>
                    <a:pt x="12069476" y="657568"/>
                    <a:pt x="12068207" y="829241"/>
                    <a:pt x="12065667" y="1003475"/>
                  </a:cubicBezTo>
                  <a:cubicBezTo>
                    <a:pt x="12063126" y="1152088"/>
                    <a:pt x="12060586" y="1298138"/>
                    <a:pt x="12060586" y="1446750"/>
                  </a:cubicBezTo>
                  <a:cubicBezTo>
                    <a:pt x="12059317" y="1769597"/>
                    <a:pt x="12058046" y="2095006"/>
                    <a:pt x="12058046" y="2420416"/>
                  </a:cubicBezTo>
                  <a:cubicBezTo>
                    <a:pt x="12056776" y="2681768"/>
                    <a:pt x="12059317" y="2945683"/>
                    <a:pt x="12055507" y="3207035"/>
                  </a:cubicBezTo>
                  <a:cubicBezTo>
                    <a:pt x="12055507" y="3237783"/>
                    <a:pt x="12054236" y="3267510"/>
                    <a:pt x="12052967" y="3282750"/>
                  </a:cubicBezTo>
                  <a:cubicBezTo>
                    <a:pt x="12051696" y="3297990"/>
                    <a:pt x="12046617" y="3309420"/>
                    <a:pt x="12030107" y="3308150"/>
                  </a:cubicBezTo>
                  <a:cubicBezTo>
                    <a:pt x="12008517" y="3305610"/>
                    <a:pt x="11862178" y="3301800"/>
                    <a:pt x="11686123" y="3303070"/>
                  </a:cubicBezTo>
                  <a:cubicBezTo>
                    <a:pt x="11021026" y="3305610"/>
                    <a:pt x="10365709" y="3303070"/>
                    <a:pt x="9700612" y="3300530"/>
                  </a:cubicBezTo>
                  <a:cubicBezTo>
                    <a:pt x="8380199" y="3295450"/>
                    <a:pt x="7059785" y="3300530"/>
                    <a:pt x="5739371" y="3296720"/>
                  </a:cubicBezTo>
                  <a:cubicBezTo>
                    <a:pt x="5044931" y="3294180"/>
                    <a:pt x="4350491" y="3295450"/>
                    <a:pt x="3656051" y="3295450"/>
                  </a:cubicBezTo>
                  <a:cubicBezTo>
                    <a:pt x="3470215" y="3295450"/>
                    <a:pt x="3294160" y="3294180"/>
                    <a:pt x="3108324" y="3294180"/>
                  </a:cubicBezTo>
                  <a:cubicBezTo>
                    <a:pt x="2785556" y="3292910"/>
                    <a:pt x="2472569" y="3296720"/>
                    <a:pt x="2149802" y="3295450"/>
                  </a:cubicBezTo>
                  <a:cubicBezTo>
                    <a:pt x="1827034" y="3294180"/>
                    <a:pt x="1494485" y="3292910"/>
                    <a:pt x="1171717" y="3291640"/>
                  </a:cubicBezTo>
                  <a:cubicBezTo>
                    <a:pt x="839169" y="3290370"/>
                    <a:pt x="301222" y="3290370"/>
                    <a:pt x="41910" y="3287830"/>
                  </a:cubicBezTo>
                  <a:cubicBezTo>
                    <a:pt x="17780" y="3285290"/>
                    <a:pt x="19050" y="3284020"/>
                    <a:pt x="19050" y="3250594"/>
                  </a:cubicBezTo>
                  <a:cubicBezTo>
                    <a:pt x="19050" y="3242908"/>
                    <a:pt x="19050" y="3232658"/>
                    <a:pt x="19050" y="3224972"/>
                  </a:cubicBezTo>
                  <a:cubicBezTo>
                    <a:pt x="19050" y="3183975"/>
                    <a:pt x="19050" y="3145541"/>
                    <a:pt x="19050" y="3104544"/>
                  </a:cubicBezTo>
                  <a:cubicBezTo>
                    <a:pt x="19050" y="2961057"/>
                    <a:pt x="19050" y="2817569"/>
                    <a:pt x="19050" y="2674082"/>
                  </a:cubicBezTo>
                  <a:cubicBezTo>
                    <a:pt x="19050" y="2340985"/>
                    <a:pt x="19050" y="2007889"/>
                    <a:pt x="19050" y="1674793"/>
                  </a:cubicBezTo>
                  <a:cubicBezTo>
                    <a:pt x="19050" y="1590237"/>
                    <a:pt x="19050" y="1508245"/>
                    <a:pt x="17780" y="1423689"/>
                  </a:cubicBezTo>
                  <a:cubicBezTo>
                    <a:pt x="12700" y="1077782"/>
                    <a:pt x="12700" y="731874"/>
                    <a:pt x="8890" y="388528"/>
                  </a:cubicBezTo>
                  <a:cubicBezTo>
                    <a:pt x="8890" y="314222"/>
                    <a:pt x="7620" y="239916"/>
                    <a:pt x="7620" y="165610"/>
                  </a:cubicBezTo>
                  <a:cubicBezTo>
                    <a:pt x="3810" y="91304"/>
                    <a:pt x="0" y="48260"/>
                    <a:pt x="0" y="15240"/>
                  </a:cubicBezTo>
                  <a:close/>
                  <a:moveTo>
                    <a:pt x="12026296" y="3275130"/>
                  </a:moveTo>
                  <a:cubicBezTo>
                    <a:pt x="12028836" y="3207036"/>
                    <a:pt x="12027567" y="3127605"/>
                    <a:pt x="12028836" y="3045612"/>
                  </a:cubicBezTo>
                  <a:cubicBezTo>
                    <a:pt x="12030107" y="2889313"/>
                    <a:pt x="12030107" y="2730452"/>
                    <a:pt x="12031376" y="2574153"/>
                  </a:cubicBezTo>
                  <a:cubicBezTo>
                    <a:pt x="12032646" y="2233370"/>
                    <a:pt x="12033917" y="1895149"/>
                    <a:pt x="12035186" y="1554366"/>
                  </a:cubicBezTo>
                  <a:cubicBezTo>
                    <a:pt x="12037726" y="1129027"/>
                    <a:pt x="12042807" y="706251"/>
                    <a:pt x="12044076" y="280913"/>
                  </a:cubicBezTo>
                  <a:cubicBezTo>
                    <a:pt x="12044076" y="211731"/>
                    <a:pt x="12045346" y="142550"/>
                    <a:pt x="12044076" y="73660"/>
                  </a:cubicBezTo>
                  <a:cubicBezTo>
                    <a:pt x="12044076" y="64770"/>
                    <a:pt x="12042807" y="55880"/>
                    <a:pt x="12040267" y="46990"/>
                  </a:cubicBezTo>
                  <a:cubicBezTo>
                    <a:pt x="12038996" y="43180"/>
                    <a:pt x="12038996" y="39370"/>
                    <a:pt x="12037726" y="35560"/>
                  </a:cubicBezTo>
                  <a:cubicBezTo>
                    <a:pt x="12036457" y="26670"/>
                    <a:pt x="12037726" y="29210"/>
                    <a:pt x="12030107" y="26670"/>
                  </a:cubicBezTo>
                  <a:cubicBezTo>
                    <a:pt x="12016136" y="21590"/>
                    <a:pt x="11911082" y="25400"/>
                    <a:pt x="11803493" y="25400"/>
                  </a:cubicBezTo>
                  <a:cubicBezTo>
                    <a:pt x="11157958" y="31750"/>
                    <a:pt x="10512422" y="35560"/>
                    <a:pt x="9857105" y="31750"/>
                  </a:cubicBezTo>
                  <a:cubicBezTo>
                    <a:pt x="8575815" y="25400"/>
                    <a:pt x="7274963" y="24130"/>
                    <a:pt x="5993673" y="35560"/>
                  </a:cubicBezTo>
                  <a:cubicBezTo>
                    <a:pt x="5641562" y="39370"/>
                    <a:pt x="5289452" y="40640"/>
                    <a:pt x="4937341" y="40640"/>
                  </a:cubicBezTo>
                  <a:cubicBezTo>
                    <a:pt x="4634135" y="40640"/>
                    <a:pt x="4321148" y="36830"/>
                    <a:pt x="4017942" y="38100"/>
                  </a:cubicBezTo>
                  <a:cubicBezTo>
                    <a:pt x="3528900" y="40640"/>
                    <a:pt x="3049639" y="39370"/>
                    <a:pt x="2560597" y="39370"/>
                  </a:cubicBezTo>
                  <a:cubicBezTo>
                    <a:pt x="2237829" y="39370"/>
                    <a:pt x="1924842" y="48260"/>
                    <a:pt x="1602074" y="49530"/>
                  </a:cubicBezTo>
                  <a:cubicBezTo>
                    <a:pt x="1298868" y="50800"/>
                    <a:pt x="985881" y="44450"/>
                    <a:pt x="672894" y="41910"/>
                  </a:cubicBezTo>
                  <a:cubicBezTo>
                    <a:pt x="526182" y="40640"/>
                    <a:pt x="369688" y="39370"/>
                    <a:pt x="213195" y="38100"/>
                  </a:cubicBezTo>
                  <a:cubicBezTo>
                    <a:pt x="134948" y="36830"/>
                    <a:pt x="56701" y="36830"/>
                    <a:pt x="43180" y="35560"/>
                  </a:cubicBezTo>
                  <a:cubicBezTo>
                    <a:pt x="38100" y="35560"/>
                    <a:pt x="31750" y="34290"/>
                    <a:pt x="27940" y="35560"/>
                  </a:cubicBezTo>
                  <a:cubicBezTo>
                    <a:pt x="21590" y="38100"/>
                    <a:pt x="22860" y="35560"/>
                    <a:pt x="21590" y="44450"/>
                  </a:cubicBezTo>
                  <a:cubicBezTo>
                    <a:pt x="19050" y="59690"/>
                    <a:pt x="24130" y="81055"/>
                    <a:pt x="24130" y="111802"/>
                  </a:cubicBezTo>
                  <a:cubicBezTo>
                    <a:pt x="25400" y="150236"/>
                    <a:pt x="25400" y="188671"/>
                    <a:pt x="25400" y="227105"/>
                  </a:cubicBezTo>
                  <a:cubicBezTo>
                    <a:pt x="25400" y="385966"/>
                    <a:pt x="21590" y="542265"/>
                    <a:pt x="25400" y="701127"/>
                  </a:cubicBezTo>
                  <a:cubicBezTo>
                    <a:pt x="30480" y="890735"/>
                    <a:pt x="30480" y="1080344"/>
                    <a:pt x="30480" y="1269953"/>
                  </a:cubicBezTo>
                  <a:cubicBezTo>
                    <a:pt x="31750" y="1577426"/>
                    <a:pt x="31750" y="1884900"/>
                    <a:pt x="31750" y="2192373"/>
                  </a:cubicBezTo>
                  <a:cubicBezTo>
                    <a:pt x="31750" y="2494722"/>
                    <a:pt x="31750" y="2797071"/>
                    <a:pt x="33020" y="3099420"/>
                  </a:cubicBezTo>
                  <a:cubicBezTo>
                    <a:pt x="33020" y="3127605"/>
                    <a:pt x="33020" y="3158352"/>
                    <a:pt x="33020" y="3186538"/>
                  </a:cubicBezTo>
                  <a:cubicBezTo>
                    <a:pt x="33020" y="3212160"/>
                    <a:pt x="33020" y="3240345"/>
                    <a:pt x="39370" y="3267510"/>
                  </a:cubicBezTo>
                  <a:cubicBezTo>
                    <a:pt x="45720" y="3271320"/>
                    <a:pt x="144729" y="3271320"/>
                    <a:pt x="203414" y="3272590"/>
                  </a:cubicBezTo>
                  <a:cubicBezTo>
                    <a:pt x="301222" y="3273860"/>
                    <a:pt x="389250" y="3273860"/>
                    <a:pt x="477277" y="3273860"/>
                  </a:cubicBezTo>
                  <a:cubicBezTo>
                    <a:pt x="780483" y="3271320"/>
                    <a:pt x="1073909" y="3272590"/>
                    <a:pt x="1377115" y="3273860"/>
                  </a:cubicBezTo>
                  <a:cubicBezTo>
                    <a:pt x="1523828" y="3273860"/>
                    <a:pt x="1680321" y="3273860"/>
                    <a:pt x="1827034" y="3275130"/>
                  </a:cubicBezTo>
                  <a:cubicBezTo>
                    <a:pt x="1983527" y="3276400"/>
                    <a:pt x="2149801" y="3281480"/>
                    <a:pt x="2306295" y="3277670"/>
                  </a:cubicBezTo>
                  <a:cubicBezTo>
                    <a:pt x="2599720" y="3271320"/>
                    <a:pt x="2912707" y="3275130"/>
                    <a:pt x="3206132" y="3275130"/>
                  </a:cubicBezTo>
                  <a:cubicBezTo>
                    <a:pt x="3401749" y="3275130"/>
                    <a:pt x="3597366" y="3278940"/>
                    <a:pt x="3792983" y="3278940"/>
                  </a:cubicBezTo>
                  <a:cubicBezTo>
                    <a:pt x="3959257" y="3278940"/>
                    <a:pt x="4135312" y="3278940"/>
                    <a:pt x="4301587" y="3277670"/>
                  </a:cubicBezTo>
                  <a:cubicBezTo>
                    <a:pt x="5093835" y="3276400"/>
                    <a:pt x="5876303" y="3275130"/>
                    <a:pt x="6658770" y="3277670"/>
                  </a:cubicBezTo>
                  <a:cubicBezTo>
                    <a:pt x="6971757" y="3278940"/>
                    <a:pt x="7284744" y="3276400"/>
                    <a:pt x="7597731" y="3276400"/>
                  </a:cubicBezTo>
                  <a:cubicBezTo>
                    <a:pt x="7900937" y="3275130"/>
                    <a:pt x="8204143" y="3271320"/>
                    <a:pt x="8507349" y="3275130"/>
                  </a:cubicBezTo>
                  <a:cubicBezTo>
                    <a:pt x="8810555" y="3278940"/>
                    <a:pt x="9123542" y="3276400"/>
                    <a:pt x="9426749" y="3280210"/>
                  </a:cubicBezTo>
                  <a:cubicBezTo>
                    <a:pt x="9739735" y="3284020"/>
                    <a:pt x="10052722" y="3278940"/>
                    <a:pt x="10365709" y="3278940"/>
                  </a:cubicBezTo>
                  <a:cubicBezTo>
                    <a:pt x="10668915" y="3278940"/>
                    <a:pt x="10981903" y="3278940"/>
                    <a:pt x="11285108" y="3280210"/>
                  </a:cubicBezTo>
                  <a:cubicBezTo>
                    <a:pt x="11588314" y="3277670"/>
                    <a:pt x="11871959" y="3275130"/>
                    <a:pt x="12026296" y="3275130"/>
                  </a:cubicBezTo>
                  <a:close/>
                </a:path>
              </a:pathLst>
            </a:custGeom>
            <a:solidFill>
              <a:srgbClr val="F5AA49"/>
            </a:solidFill>
          </p:spPr>
        </p:sp>
      </p:grpSp>
      <p:grpSp>
        <p:nvGrpSpPr>
          <p:cNvPr id="9" name="Group 9"/>
          <p:cNvGrpSpPr/>
          <p:nvPr/>
        </p:nvGrpSpPr>
        <p:grpSpPr>
          <a:xfrm>
            <a:off x="345097" y="409925"/>
            <a:ext cx="12271018" cy="1237549"/>
            <a:chOff x="0" y="0"/>
            <a:chExt cx="8770703" cy="884538"/>
          </a:xfrm>
        </p:grpSpPr>
        <p:sp>
          <p:nvSpPr>
            <p:cNvPr id="10" name="Freeform 10"/>
            <p:cNvSpPr/>
            <p:nvPr/>
          </p:nvSpPr>
          <p:spPr>
            <a:xfrm>
              <a:off x="13970" y="17780"/>
              <a:ext cx="8740224" cy="845168"/>
            </a:xfrm>
            <a:custGeom>
              <a:avLst/>
              <a:gdLst/>
              <a:ahLst/>
              <a:cxnLst/>
              <a:rect l="l" t="t" r="r" b="b"/>
              <a:pathLst>
                <a:path w="8740224" h="845168">
                  <a:moveTo>
                    <a:pt x="8723713" y="845168"/>
                  </a:moveTo>
                  <a:lnTo>
                    <a:pt x="15240" y="837548"/>
                  </a:lnTo>
                  <a:lnTo>
                    <a:pt x="0" y="11430"/>
                  </a:lnTo>
                  <a:lnTo>
                    <a:pt x="8740224" y="0"/>
                  </a:lnTo>
                  <a:close/>
                </a:path>
              </a:pathLst>
            </a:custGeom>
            <a:solidFill>
              <a:srgbClr val="F5AA49"/>
            </a:solidFill>
          </p:spPr>
        </p:sp>
        <p:sp>
          <p:nvSpPr>
            <p:cNvPr id="11" name="Freeform 11"/>
            <p:cNvSpPr/>
            <p:nvPr/>
          </p:nvSpPr>
          <p:spPr>
            <a:xfrm>
              <a:off x="0" y="-2540"/>
              <a:ext cx="8775783" cy="889618"/>
            </a:xfrm>
            <a:custGeom>
              <a:avLst/>
              <a:gdLst/>
              <a:ahLst/>
              <a:cxnLst/>
              <a:rect l="l" t="t" r="r" b="b"/>
              <a:pathLst>
                <a:path w="8775783" h="889618">
                  <a:moveTo>
                    <a:pt x="0" y="15240"/>
                  </a:moveTo>
                  <a:cubicBezTo>
                    <a:pt x="41910" y="19050"/>
                    <a:pt x="225666" y="20320"/>
                    <a:pt x="459458" y="22860"/>
                  </a:cubicBezTo>
                  <a:cubicBezTo>
                    <a:pt x="693249" y="24130"/>
                    <a:pt x="934125" y="30480"/>
                    <a:pt x="1175001" y="27940"/>
                  </a:cubicBezTo>
                  <a:cubicBezTo>
                    <a:pt x="1288355" y="26670"/>
                    <a:pt x="1401708" y="22860"/>
                    <a:pt x="1515062" y="20320"/>
                  </a:cubicBezTo>
                  <a:cubicBezTo>
                    <a:pt x="1635500" y="17780"/>
                    <a:pt x="1755938" y="17780"/>
                    <a:pt x="1876376" y="19050"/>
                  </a:cubicBezTo>
                  <a:cubicBezTo>
                    <a:pt x="2081829" y="20320"/>
                    <a:pt x="2287282" y="20320"/>
                    <a:pt x="2485650" y="19050"/>
                  </a:cubicBezTo>
                  <a:cubicBezTo>
                    <a:pt x="2995741" y="16510"/>
                    <a:pt x="3505831" y="20320"/>
                    <a:pt x="4023006" y="17780"/>
                  </a:cubicBezTo>
                  <a:cubicBezTo>
                    <a:pt x="4873157" y="11430"/>
                    <a:pt x="5723308" y="6350"/>
                    <a:pt x="6580543" y="10160"/>
                  </a:cubicBezTo>
                  <a:cubicBezTo>
                    <a:pt x="7062295" y="12700"/>
                    <a:pt x="7551131" y="16510"/>
                    <a:pt x="8032883" y="11430"/>
                  </a:cubicBezTo>
                  <a:cubicBezTo>
                    <a:pt x="8259590" y="8890"/>
                    <a:pt x="8486298" y="1270"/>
                    <a:pt x="8712283" y="3810"/>
                  </a:cubicBezTo>
                  <a:cubicBezTo>
                    <a:pt x="8724983" y="3810"/>
                    <a:pt x="8750383" y="0"/>
                    <a:pt x="8759273" y="10160"/>
                  </a:cubicBezTo>
                  <a:cubicBezTo>
                    <a:pt x="8764353" y="15240"/>
                    <a:pt x="8763083" y="22860"/>
                    <a:pt x="8764353" y="29210"/>
                  </a:cubicBezTo>
                  <a:cubicBezTo>
                    <a:pt x="8765623" y="36830"/>
                    <a:pt x="8766894" y="45720"/>
                    <a:pt x="8769433" y="53340"/>
                  </a:cubicBezTo>
                  <a:cubicBezTo>
                    <a:pt x="8775783" y="80612"/>
                    <a:pt x="8774513" y="97935"/>
                    <a:pt x="8774513" y="115258"/>
                  </a:cubicBezTo>
                  <a:cubicBezTo>
                    <a:pt x="8774513" y="134436"/>
                    <a:pt x="8774513" y="153615"/>
                    <a:pt x="8774513" y="172794"/>
                  </a:cubicBezTo>
                  <a:cubicBezTo>
                    <a:pt x="8774513" y="214863"/>
                    <a:pt x="8773244" y="256314"/>
                    <a:pt x="8770703" y="298383"/>
                  </a:cubicBezTo>
                  <a:cubicBezTo>
                    <a:pt x="8768163" y="334265"/>
                    <a:pt x="8765623" y="369529"/>
                    <a:pt x="8765623" y="405412"/>
                  </a:cubicBezTo>
                  <a:cubicBezTo>
                    <a:pt x="8764353" y="483364"/>
                    <a:pt x="8763083" y="561934"/>
                    <a:pt x="8763083" y="640505"/>
                  </a:cubicBezTo>
                  <a:cubicBezTo>
                    <a:pt x="8761813" y="703609"/>
                    <a:pt x="8764353" y="767332"/>
                    <a:pt x="8760544" y="830435"/>
                  </a:cubicBezTo>
                  <a:cubicBezTo>
                    <a:pt x="8760544" y="837859"/>
                    <a:pt x="8759273" y="847708"/>
                    <a:pt x="8758003" y="862948"/>
                  </a:cubicBezTo>
                  <a:cubicBezTo>
                    <a:pt x="8756733" y="878188"/>
                    <a:pt x="8751653" y="889618"/>
                    <a:pt x="8735144" y="888348"/>
                  </a:cubicBezTo>
                  <a:cubicBezTo>
                    <a:pt x="8713553" y="885808"/>
                    <a:pt x="8606735" y="881998"/>
                    <a:pt x="8479213" y="883268"/>
                  </a:cubicBezTo>
                  <a:cubicBezTo>
                    <a:pt x="7997461" y="885808"/>
                    <a:pt x="7522794" y="883268"/>
                    <a:pt x="7041042" y="880728"/>
                  </a:cubicBezTo>
                  <a:cubicBezTo>
                    <a:pt x="6084622" y="875648"/>
                    <a:pt x="5128202" y="880728"/>
                    <a:pt x="4171783" y="876918"/>
                  </a:cubicBezTo>
                  <a:cubicBezTo>
                    <a:pt x="3668777" y="874378"/>
                    <a:pt x="3165771" y="875648"/>
                    <a:pt x="2662765" y="875648"/>
                  </a:cubicBezTo>
                  <a:cubicBezTo>
                    <a:pt x="2528158" y="875648"/>
                    <a:pt x="2400635" y="874378"/>
                    <a:pt x="2266028" y="874378"/>
                  </a:cubicBezTo>
                  <a:cubicBezTo>
                    <a:pt x="2032237" y="873108"/>
                    <a:pt x="1805530" y="876918"/>
                    <a:pt x="1571738" y="875648"/>
                  </a:cubicBezTo>
                  <a:cubicBezTo>
                    <a:pt x="1337947" y="874378"/>
                    <a:pt x="1097071" y="873108"/>
                    <a:pt x="863280" y="871838"/>
                  </a:cubicBezTo>
                  <a:cubicBezTo>
                    <a:pt x="622404" y="870568"/>
                    <a:pt x="232751" y="870568"/>
                    <a:pt x="41910" y="868028"/>
                  </a:cubicBezTo>
                  <a:cubicBezTo>
                    <a:pt x="17780" y="865488"/>
                    <a:pt x="19050" y="864218"/>
                    <a:pt x="19050" y="840953"/>
                  </a:cubicBezTo>
                  <a:cubicBezTo>
                    <a:pt x="19050" y="839097"/>
                    <a:pt x="19050" y="836622"/>
                    <a:pt x="19050" y="834766"/>
                  </a:cubicBezTo>
                  <a:cubicBezTo>
                    <a:pt x="19050" y="824868"/>
                    <a:pt x="19050" y="815587"/>
                    <a:pt x="19050" y="805689"/>
                  </a:cubicBezTo>
                  <a:cubicBezTo>
                    <a:pt x="19050" y="771044"/>
                    <a:pt x="19050" y="736398"/>
                    <a:pt x="19050" y="701753"/>
                  </a:cubicBezTo>
                  <a:cubicBezTo>
                    <a:pt x="19050" y="621326"/>
                    <a:pt x="19050" y="540900"/>
                    <a:pt x="19050" y="460473"/>
                  </a:cubicBezTo>
                  <a:cubicBezTo>
                    <a:pt x="19050" y="440057"/>
                    <a:pt x="19050" y="420260"/>
                    <a:pt x="17780" y="399844"/>
                  </a:cubicBezTo>
                  <a:cubicBezTo>
                    <a:pt x="12700" y="316324"/>
                    <a:pt x="12700" y="232804"/>
                    <a:pt x="8890" y="149903"/>
                  </a:cubicBezTo>
                  <a:cubicBezTo>
                    <a:pt x="8890" y="131962"/>
                    <a:pt x="7620" y="114020"/>
                    <a:pt x="7620" y="96079"/>
                  </a:cubicBezTo>
                  <a:cubicBezTo>
                    <a:pt x="3810" y="78138"/>
                    <a:pt x="0" y="48260"/>
                    <a:pt x="0" y="15240"/>
                  </a:cubicBezTo>
                  <a:close/>
                  <a:moveTo>
                    <a:pt x="8731333" y="855328"/>
                  </a:moveTo>
                  <a:cubicBezTo>
                    <a:pt x="8733873" y="830435"/>
                    <a:pt x="8732603" y="811257"/>
                    <a:pt x="8733873" y="791460"/>
                  </a:cubicBezTo>
                  <a:cubicBezTo>
                    <a:pt x="8735144" y="753721"/>
                    <a:pt x="8735144" y="715364"/>
                    <a:pt x="8736413" y="677625"/>
                  </a:cubicBezTo>
                  <a:cubicBezTo>
                    <a:pt x="8737683" y="595342"/>
                    <a:pt x="8738953" y="513679"/>
                    <a:pt x="8740223" y="431396"/>
                  </a:cubicBezTo>
                  <a:cubicBezTo>
                    <a:pt x="8742763" y="328697"/>
                    <a:pt x="8747844" y="226618"/>
                    <a:pt x="8749113" y="123919"/>
                  </a:cubicBezTo>
                  <a:cubicBezTo>
                    <a:pt x="8749113" y="107215"/>
                    <a:pt x="8750383" y="90511"/>
                    <a:pt x="8749113" y="73660"/>
                  </a:cubicBezTo>
                  <a:cubicBezTo>
                    <a:pt x="8749113" y="64770"/>
                    <a:pt x="8747844" y="55880"/>
                    <a:pt x="8745303" y="46990"/>
                  </a:cubicBezTo>
                  <a:cubicBezTo>
                    <a:pt x="8744033" y="43180"/>
                    <a:pt x="8744033" y="39370"/>
                    <a:pt x="8742763" y="35560"/>
                  </a:cubicBezTo>
                  <a:cubicBezTo>
                    <a:pt x="8741494" y="26670"/>
                    <a:pt x="8742763" y="29210"/>
                    <a:pt x="8735144" y="26670"/>
                  </a:cubicBezTo>
                  <a:cubicBezTo>
                    <a:pt x="8721173" y="21590"/>
                    <a:pt x="8642159" y="25400"/>
                    <a:pt x="8564228" y="25400"/>
                  </a:cubicBezTo>
                  <a:cubicBezTo>
                    <a:pt x="8096645" y="31750"/>
                    <a:pt x="7629062" y="35560"/>
                    <a:pt x="7154394" y="31750"/>
                  </a:cubicBezTo>
                  <a:cubicBezTo>
                    <a:pt x="6226314" y="25400"/>
                    <a:pt x="5284063" y="24130"/>
                    <a:pt x="4355982" y="35560"/>
                  </a:cubicBezTo>
                  <a:cubicBezTo>
                    <a:pt x="4100937" y="39370"/>
                    <a:pt x="3845892" y="40640"/>
                    <a:pt x="3590846" y="40640"/>
                  </a:cubicBezTo>
                  <a:cubicBezTo>
                    <a:pt x="3371224" y="40640"/>
                    <a:pt x="3144517" y="36830"/>
                    <a:pt x="2924895" y="38100"/>
                  </a:cubicBezTo>
                  <a:cubicBezTo>
                    <a:pt x="2570665" y="40640"/>
                    <a:pt x="2223520" y="39370"/>
                    <a:pt x="1869291" y="39370"/>
                  </a:cubicBezTo>
                  <a:cubicBezTo>
                    <a:pt x="1635500" y="39370"/>
                    <a:pt x="1408793" y="48260"/>
                    <a:pt x="1175001" y="49530"/>
                  </a:cubicBezTo>
                  <a:cubicBezTo>
                    <a:pt x="955379" y="50800"/>
                    <a:pt x="728672" y="44450"/>
                    <a:pt x="501965" y="41910"/>
                  </a:cubicBezTo>
                  <a:cubicBezTo>
                    <a:pt x="395697" y="40640"/>
                    <a:pt x="282343" y="39370"/>
                    <a:pt x="168990" y="38100"/>
                  </a:cubicBezTo>
                  <a:cubicBezTo>
                    <a:pt x="112313" y="36830"/>
                    <a:pt x="55636" y="36830"/>
                    <a:pt x="43180" y="35560"/>
                  </a:cubicBezTo>
                  <a:cubicBezTo>
                    <a:pt x="38100" y="35560"/>
                    <a:pt x="31750" y="34290"/>
                    <a:pt x="27940" y="35560"/>
                  </a:cubicBezTo>
                  <a:cubicBezTo>
                    <a:pt x="21590" y="38100"/>
                    <a:pt x="22860" y="35560"/>
                    <a:pt x="21590" y="44450"/>
                  </a:cubicBezTo>
                  <a:cubicBezTo>
                    <a:pt x="19050" y="59690"/>
                    <a:pt x="24130" y="75663"/>
                    <a:pt x="24130" y="83087"/>
                  </a:cubicBezTo>
                  <a:cubicBezTo>
                    <a:pt x="25400" y="92367"/>
                    <a:pt x="25400" y="101647"/>
                    <a:pt x="25400" y="110927"/>
                  </a:cubicBezTo>
                  <a:cubicBezTo>
                    <a:pt x="25400" y="149284"/>
                    <a:pt x="21590" y="187023"/>
                    <a:pt x="25400" y="225380"/>
                  </a:cubicBezTo>
                  <a:cubicBezTo>
                    <a:pt x="30480" y="271162"/>
                    <a:pt x="30480" y="316943"/>
                    <a:pt x="30480" y="362724"/>
                  </a:cubicBezTo>
                  <a:cubicBezTo>
                    <a:pt x="31750" y="436964"/>
                    <a:pt x="31750" y="511204"/>
                    <a:pt x="31750" y="585444"/>
                  </a:cubicBezTo>
                  <a:cubicBezTo>
                    <a:pt x="31750" y="658446"/>
                    <a:pt x="31750" y="731449"/>
                    <a:pt x="33020" y="804452"/>
                  </a:cubicBezTo>
                  <a:cubicBezTo>
                    <a:pt x="33020" y="811257"/>
                    <a:pt x="33020" y="818681"/>
                    <a:pt x="33020" y="825486"/>
                  </a:cubicBezTo>
                  <a:cubicBezTo>
                    <a:pt x="33020" y="831673"/>
                    <a:pt x="33020" y="838478"/>
                    <a:pt x="39370" y="847708"/>
                  </a:cubicBezTo>
                  <a:cubicBezTo>
                    <a:pt x="45720" y="851518"/>
                    <a:pt x="119398" y="851518"/>
                    <a:pt x="161905" y="852788"/>
                  </a:cubicBezTo>
                  <a:cubicBezTo>
                    <a:pt x="232751" y="854058"/>
                    <a:pt x="296512" y="854058"/>
                    <a:pt x="360274" y="854058"/>
                  </a:cubicBezTo>
                  <a:cubicBezTo>
                    <a:pt x="579896" y="851518"/>
                    <a:pt x="792434" y="852788"/>
                    <a:pt x="1012056" y="854058"/>
                  </a:cubicBezTo>
                  <a:cubicBezTo>
                    <a:pt x="1118325" y="854058"/>
                    <a:pt x="1231678" y="854058"/>
                    <a:pt x="1337947" y="855328"/>
                  </a:cubicBezTo>
                  <a:cubicBezTo>
                    <a:pt x="1451300" y="856598"/>
                    <a:pt x="1571738" y="861678"/>
                    <a:pt x="1685092" y="857868"/>
                  </a:cubicBezTo>
                  <a:cubicBezTo>
                    <a:pt x="1897630" y="851518"/>
                    <a:pt x="2124336" y="855328"/>
                    <a:pt x="2336874" y="855328"/>
                  </a:cubicBezTo>
                  <a:cubicBezTo>
                    <a:pt x="2478566" y="855328"/>
                    <a:pt x="2620258" y="859138"/>
                    <a:pt x="2761949" y="859138"/>
                  </a:cubicBezTo>
                  <a:cubicBezTo>
                    <a:pt x="2882387" y="859138"/>
                    <a:pt x="3009910" y="859138"/>
                    <a:pt x="3130348" y="857868"/>
                  </a:cubicBezTo>
                  <a:cubicBezTo>
                    <a:pt x="3704200" y="856598"/>
                    <a:pt x="4270967" y="855328"/>
                    <a:pt x="4837734" y="857868"/>
                  </a:cubicBezTo>
                  <a:cubicBezTo>
                    <a:pt x="5064441" y="859138"/>
                    <a:pt x="5291148" y="856598"/>
                    <a:pt x="5517855" y="856598"/>
                  </a:cubicBezTo>
                  <a:cubicBezTo>
                    <a:pt x="5737477" y="855328"/>
                    <a:pt x="5957099" y="851518"/>
                    <a:pt x="6176721" y="855328"/>
                  </a:cubicBezTo>
                  <a:cubicBezTo>
                    <a:pt x="6396344" y="859138"/>
                    <a:pt x="6623051" y="856598"/>
                    <a:pt x="6842673" y="860408"/>
                  </a:cubicBezTo>
                  <a:cubicBezTo>
                    <a:pt x="7069379" y="864218"/>
                    <a:pt x="7296086" y="859138"/>
                    <a:pt x="7522794" y="859138"/>
                  </a:cubicBezTo>
                  <a:cubicBezTo>
                    <a:pt x="7742416" y="859138"/>
                    <a:pt x="7969122" y="859138"/>
                    <a:pt x="8188744" y="860408"/>
                  </a:cubicBezTo>
                  <a:cubicBezTo>
                    <a:pt x="8408367" y="857868"/>
                    <a:pt x="8613820" y="855328"/>
                    <a:pt x="8731333" y="855328"/>
                  </a:cubicBezTo>
                  <a:close/>
                </a:path>
              </a:pathLst>
            </a:custGeom>
            <a:solidFill>
              <a:srgbClr val="F5AA49"/>
            </a:solidFill>
          </p:spPr>
        </p:sp>
      </p:grpSp>
      <p:grpSp>
        <p:nvGrpSpPr>
          <p:cNvPr id="12" name="Group 12"/>
          <p:cNvGrpSpPr/>
          <p:nvPr/>
        </p:nvGrpSpPr>
        <p:grpSpPr>
          <a:xfrm>
            <a:off x="2066397" y="5553896"/>
            <a:ext cx="14399636" cy="4446379"/>
            <a:chOff x="0" y="0"/>
            <a:chExt cx="10292132" cy="3178047"/>
          </a:xfrm>
        </p:grpSpPr>
        <p:sp>
          <p:nvSpPr>
            <p:cNvPr id="13" name="Freeform 13"/>
            <p:cNvSpPr/>
            <p:nvPr/>
          </p:nvSpPr>
          <p:spPr>
            <a:xfrm>
              <a:off x="13970" y="17780"/>
              <a:ext cx="10261652" cy="3138677"/>
            </a:xfrm>
            <a:custGeom>
              <a:avLst/>
              <a:gdLst/>
              <a:ahLst/>
              <a:cxnLst/>
              <a:rect l="l" t="t" r="r" b="b"/>
              <a:pathLst>
                <a:path w="10261652" h="3138677">
                  <a:moveTo>
                    <a:pt x="10245142" y="3138677"/>
                  </a:moveTo>
                  <a:lnTo>
                    <a:pt x="15240" y="3131057"/>
                  </a:lnTo>
                  <a:lnTo>
                    <a:pt x="0" y="11430"/>
                  </a:lnTo>
                  <a:lnTo>
                    <a:pt x="10261652" y="0"/>
                  </a:lnTo>
                  <a:close/>
                </a:path>
              </a:pathLst>
            </a:custGeom>
            <a:solidFill>
              <a:srgbClr val="EFE9CE"/>
            </a:solidFill>
          </p:spPr>
        </p:sp>
        <p:sp>
          <p:nvSpPr>
            <p:cNvPr id="14" name="Freeform 14"/>
            <p:cNvSpPr/>
            <p:nvPr/>
          </p:nvSpPr>
          <p:spPr>
            <a:xfrm>
              <a:off x="0" y="-2540"/>
              <a:ext cx="10297212" cy="3183127"/>
            </a:xfrm>
            <a:custGeom>
              <a:avLst/>
              <a:gdLst/>
              <a:ahLst/>
              <a:cxnLst/>
              <a:rect l="l" t="t" r="r" b="b"/>
              <a:pathLst>
                <a:path w="10297212" h="3183127">
                  <a:moveTo>
                    <a:pt x="0" y="15240"/>
                  </a:moveTo>
                  <a:cubicBezTo>
                    <a:pt x="41910" y="19050"/>
                    <a:pt x="256038" y="20320"/>
                    <a:pt x="530913" y="22860"/>
                  </a:cubicBezTo>
                  <a:cubicBezTo>
                    <a:pt x="805789" y="24130"/>
                    <a:pt x="1088994" y="30480"/>
                    <a:pt x="1372200" y="27940"/>
                  </a:cubicBezTo>
                  <a:cubicBezTo>
                    <a:pt x="1505473" y="26670"/>
                    <a:pt x="1638746" y="22860"/>
                    <a:pt x="1772019" y="20320"/>
                  </a:cubicBezTo>
                  <a:cubicBezTo>
                    <a:pt x="1913622" y="17780"/>
                    <a:pt x="2055224" y="17780"/>
                    <a:pt x="2196827" y="19050"/>
                  </a:cubicBezTo>
                  <a:cubicBezTo>
                    <a:pt x="2438384" y="20320"/>
                    <a:pt x="2679942" y="20320"/>
                    <a:pt x="2913170" y="19050"/>
                  </a:cubicBezTo>
                  <a:cubicBezTo>
                    <a:pt x="3512898" y="16510"/>
                    <a:pt x="4112627" y="20320"/>
                    <a:pt x="4720686" y="17780"/>
                  </a:cubicBezTo>
                  <a:cubicBezTo>
                    <a:pt x="5720234" y="11430"/>
                    <a:pt x="6719782" y="6350"/>
                    <a:pt x="7727659" y="10160"/>
                  </a:cubicBezTo>
                  <a:cubicBezTo>
                    <a:pt x="8294070" y="12700"/>
                    <a:pt x="8868810" y="16510"/>
                    <a:pt x="9435220" y="11430"/>
                  </a:cubicBezTo>
                  <a:cubicBezTo>
                    <a:pt x="9701767" y="8890"/>
                    <a:pt x="9968313" y="1270"/>
                    <a:pt x="10233712" y="3810"/>
                  </a:cubicBezTo>
                  <a:cubicBezTo>
                    <a:pt x="10246412" y="3810"/>
                    <a:pt x="10271812" y="0"/>
                    <a:pt x="10280702" y="10160"/>
                  </a:cubicBezTo>
                  <a:cubicBezTo>
                    <a:pt x="10285781" y="15240"/>
                    <a:pt x="10284512" y="22860"/>
                    <a:pt x="10285781" y="29210"/>
                  </a:cubicBezTo>
                  <a:cubicBezTo>
                    <a:pt x="10287052" y="36830"/>
                    <a:pt x="10288322" y="45720"/>
                    <a:pt x="10290862" y="53340"/>
                  </a:cubicBezTo>
                  <a:cubicBezTo>
                    <a:pt x="10297212" y="100460"/>
                    <a:pt x="10295942" y="169364"/>
                    <a:pt x="10295942" y="238267"/>
                  </a:cubicBezTo>
                  <a:cubicBezTo>
                    <a:pt x="10295942" y="314553"/>
                    <a:pt x="10295942" y="390839"/>
                    <a:pt x="10295942" y="467125"/>
                  </a:cubicBezTo>
                  <a:cubicBezTo>
                    <a:pt x="10295942" y="634462"/>
                    <a:pt x="10294672" y="799339"/>
                    <a:pt x="10292131" y="966676"/>
                  </a:cubicBezTo>
                  <a:cubicBezTo>
                    <a:pt x="10289592" y="1109404"/>
                    <a:pt x="10287052" y="1249672"/>
                    <a:pt x="10287052" y="1392401"/>
                  </a:cubicBezTo>
                  <a:cubicBezTo>
                    <a:pt x="10285781" y="1702466"/>
                    <a:pt x="10284512" y="2014993"/>
                    <a:pt x="10284512" y="2327519"/>
                  </a:cubicBezTo>
                  <a:cubicBezTo>
                    <a:pt x="10283242" y="2578525"/>
                    <a:pt x="10285781" y="2831992"/>
                    <a:pt x="10281972" y="3082997"/>
                  </a:cubicBezTo>
                  <a:cubicBezTo>
                    <a:pt x="10281972" y="3112527"/>
                    <a:pt x="10280702" y="3141217"/>
                    <a:pt x="10279431" y="3156457"/>
                  </a:cubicBezTo>
                  <a:cubicBezTo>
                    <a:pt x="10278162" y="3171697"/>
                    <a:pt x="10273081" y="3183127"/>
                    <a:pt x="10256572" y="3181857"/>
                  </a:cubicBezTo>
                  <a:cubicBezTo>
                    <a:pt x="10234981" y="3179317"/>
                    <a:pt x="10109915" y="3175507"/>
                    <a:pt x="9959984" y="3176777"/>
                  </a:cubicBezTo>
                  <a:cubicBezTo>
                    <a:pt x="9393572" y="3179317"/>
                    <a:pt x="8835492" y="3176777"/>
                    <a:pt x="8269081" y="3174237"/>
                  </a:cubicBezTo>
                  <a:cubicBezTo>
                    <a:pt x="7144589" y="3169157"/>
                    <a:pt x="6020098" y="3174237"/>
                    <a:pt x="4895607" y="3170427"/>
                  </a:cubicBezTo>
                  <a:cubicBezTo>
                    <a:pt x="4304207" y="3167887"/>
                    <a:pt x="3712808" y="3169157"/>
                    <a:pt x="3121409" y="3169157"/>
                  </a:cubicBezTo>
                  <a:cubicBezTo>
                    <a:pt x="2963147" y="3169157"/>
                    <a:pt x="2813215" y="3167887"/>
                    <a:pt x="2654953" y="3167887"/>
                  </a:cubicBezTo>
                  <a:cubicBezTo>
                    <a:pt x="2380077" y="3166617"/>
                    <a:pt x="2113531" y="3170427"/>
                    <a:pt x="1838655" y="3169157"/>
                  </a:cubicBezTo>
                  <a:cubicBezTo>
                    <a:pt x="1563780" y="3167887"/>
                    <a:pt x="1280575" y="3166617"/>
                    <a:pt x="1005699" y="3165347"/>
                  </a:cubicBezTo>
                  <a:cubicBezTo>
                    <a:pt x="722493" y="3164077"/>
                    <a:pt x="264367" y="3164077"/>
                    <a:pt x="41910" y="3161537"/>
                  </a:cubicBezTo>
                  <a:cubicBezTo>
                    <a:pt x="17780" y="3158997"/>
                    <a:pt x="19050" y="3157727"/>
                    <a:pt x="19050" y="3124831"/>
                  </a:cubicBezTo>
                  <a:cubicBezTo>
                    <a:pt x="19050" y="3117449"/>
                    <a:pt x="19050" y="3107606"/>
                    <a:pt x="19050" y="3100223"/>
                  </a:cubicBezTo>
                  <a:cubicBezTo>
                    <a:pt x="19050" y="3060849"/>
                    <a:pt x="19050" y="3023937"/>
                    <a:pt x="19050" y="2984564"/>
                  </a:cubicBezTo>
                  <a:cubicBezTo>
                    <a:pt x="19050" y="2846757"/>
                    <a:pt x="19050" y="2708950"/>
                    <a:pt x="19050" y="2571143"/>
                  </a:cubicBezTo>
                  <a:cubicBezTo>
                    <a:pt x="19050" y="2251234"/>
                    <a:pt x="19050" y="1931324"/>
                    <a:pt x="19050" y="1611415"/>
                  </a:cubicBezTo>
                  <a:cubicBezTo>
                    <a:pt x="19050" y="1530208"/>
                    <a:pt x="19050" y="1451461"/>
                    <a:pt x="17780" y="1370253"/>
                  </a:cubicBezTo>
                  <a:cubicBezTo>
                    <a:pt x="12700" y="1038040"/>
                    <a:pt x="12700" y="705827"/>
                    <a:pt x="8890" y="376074"/>
                  </a:cubicBezTo>
                  <a:cubicBezTo>
                    <a:pt x="8890" y="304710"/>
                    <a:pt x="7620" y="233346"/>
                    <a:pt x="7620" y="161981"/>
                  </a:cubicBezTo>
                  <a:cubicBezTo>
                    <a:pt x="3810" y="90617"/>
                    <a:pt x="0" y="48260"/>
                    <a:pt x="0" y="15240"/>
                  </a:cubicBezTo>
                  <a:close/>
                  <a:moveTo>
                    <a:pt x="10252762" y="3148837"/>
                  </a:moveTo>
                  <a:cubicBezTo>
                    <a:pt x="10255302" y="3082997"/>
                    <a:pt x="10254031" y="3006711"/>
                    <a:pt x="10255302" y="2927964"/>
                  </a:cubicBezTo>
                  <a:cubicBezTo>
                    <a:pt x="10256572" y="2777853"/>
                    <a:pt x="10256572" y="2625281"/>
                    <a:pt x="10257842" y="2475170"/>
                  </a:cubicBezTo>
                  <a:cubicBezTo>
                    <a:pt x="10259112" y="2147878"/>
                    <a:pt x="10260381" y="1823047"/>
                    <a:pt x="10261652" y="1495756"/>
                  </a:cubicBezTo>
                  <a:cubicBezTo>
                    <a:pt x="10264192" y="1087257"/>
                    <a:pt x="10269272" y="681218"/>
                    <a:pt x="10270542" y="272719"/>
                  </a:cubicBezTo>
                  <a:cubicBezTo>
                    <a:pt x="10270542" y="206276"/>
                    <a:pt x="10271812" y="139834"/>
                    <a:pt x="10270542" y="73660"/>
                  </a:cubicBezTo>
                  <a:cubicBezTo>
                    <a:pt x="10270542" y="64770"/>
                    <a:pt x="10269272" y="55880"/>
                    <a:pt x="10266731" y="46990"/>
                  </a:cubicBezTo>
                  <a:cubicBezTo>
                    <a:pt x="10265462" y="43180"/>
                    <a:pt x="10265462" y="39370"/>
                    <a:pt x="10264192" y="35560"/>
                  </a:cubicBezTo>
                  <a:cubicBezTo>
                    <a:pt x="10262922" y="26670"/>
                    <a:pt x="10264192" y="29210"/>
                    <a:pt x="10256572" y="26670"/>
                  </a:cubicBezTo>
                  <a:cubicBezTo>
                    <a:pt x="10242602" y="21590"/>
                    <a:pt x="10151563" y="25400"/>
                    <a:pt x="10059938" y="25400"/>
                  </a:cubicBezTo>
                  <a:cubicBezTo>
                    <a:pt x="9510187" y="31750"/>
                    <a:pt x="8960435" y="35560"/>
                    <a:pt x="8402355" y="31750"/>
                  </a:cubicBezTo>
                  <a:cubicBezTo>
                    <a:pt x="7311181" y="25400"/>
                    <a:pt x="6203348" y="24130"/>
                    <a:pt x="5112176" y="35560"/>
                  </a:cubicBezTo>
                  <a:cubicBezTo>
                    <a:pt x="4812311" y="39370"/>
                    <a:pt x="4512447" y="40640"/>
                    <a:pt x="4212582" y="40640"/>
                  </a:cubicBezTo>
                  <a:cubicBezTo>
                    <a:pt x="3954365" y="40640"/>
                    <a:pt x="3687819" y="36830"/>
                    <a:pt x="3429603" y="38100"/>
                  </a:cubicBezTo>
                  <a:cubicBezTo>
                    <a:pt x="3013124" y="40640"/>
                    <a:pt x="2604975" y="39370"/>
                    <a:pt x="2188497" y="39370"/>
                  </a:cubicBezTo>
                  <a:cubicBezTo>
                    <a:pt x="1913621" y="39370"/>
                    <a:pt x="1647075" y="48260"/>
                    <a:pt x="1372200" y="49530"/>
                  </a:cubicBezTo>
                  <a:cubicBezTo>
                    <a:pt x="1113983" y="50800"/>
                    <a:pt x="847437" y="44450"/>
                    <a:pt x="580891" y="41910"/>
                  </a:cubicBezTo>
                  <a:cubicBezTo>
                    <a:pt x="455947" y="40640"/>
                    <a:pt x="322674" y="39370"/>
                    <a:pt x="189401" y="38100"/>
                  </a:cubicBezTo>
                  <a:cubicBezTo>
                    <a:pt x="122765" y="36830"/>
                    <a:pt x="56128" y="36830"/>
                    <a:pt x="43180" y="35560"/>
                  </a:cubicBezTo>
                  <a:cubicBezTo>
                    <a:pt x="38100" y="35560"/>
                    <a:pt x="31750" y="34290"/>
                    <a:pt x="27940" y="35560"/>
                  </a:cubicBezTo>
                  <a:cubicBezTo>
                    <a:pt x="21590" y="38100"/>
                    <a:pt x="22860" y="35560"/>
                    <a:pt x="21590" y="44450"/>
                  </a:cubicBezTo>
                  <a:cubicBezTo>
                    <a:pt x="19050" y="59690"/>
                    <a:pt x="24130" y="80774"/>
                    <a:pt x="24130" y="110304"/>
                  </a:cubicBezTo>
                  <a:cubicBezTo>
                    <a:pt x="25400" y="147216"/>
                    <a:pt x="25400" y="184129"/>
                    <a:pt x="25400" y="221041"/>
                  </a:cubicBezTo>
                  <a:cubicBezTo>
                    <a:pt x="25400" y="373613"/>
                    <a:pt x="21590" y="523725"/>
                    <a:pt x="25400" y="676297"/>
                  </a:cubicBezTo>
                  <a:cubicBezTo>
                    <a:pt x="30480" y="858399"/>
                    <a:pt x="30480" y="1040501"/>
                    <a:pt x="30480" y="1222603"/>
                  </a:cubicBezTo>
                  <a:cubicBezTo>
                    <a:pt x="31750" y="1517904"/>
                    <a:pt x="31750" y="1813204"/>
                    <a:pt x="31750" y="2108505"/>
                  </a:cubicBezTo>
                  <a:cubicBezTo>
                    <a:pt x="31750" y="2398884"/>
                    <a:pt x="31750" y="2689263"/>
                    <a:pt x="33020" y="2979642"/>
                  </a:cubicBezTo>
                  <a:cubicBezTo>
                    <a:pt x="33020" y="3006711"/>
                    <a:pt x="33020" y="3036241"/>
                    <a:pt x="33020" y="3063311"/>
                  </a:cubicBezTo>
                  <a:cubicBezTo>
                    <a:pt x="33020" y="3087919"/>
                    <a:pt x="33020" y="3114988"/>
                    <a:pt x="39370" y="3141217"/>
                  </a:cubicBezTo>
                  <a:cubicBezTo>
                    <a:pt x="45720" y="3145027"/>
                    <a:pt x="131094" y="3145027"/>
                    <a:pt x="181072" y="3146297"/>
                  </a:cubicBezTo>
                  <a:cubicBezTo>
                    <a:pt x="264367" y="3147567"/>
                    <a:pt x="339333" y="3147567"/>
                    <a:pt x="414299" y="3147567"/>
                  </a:cubicBezTo>
                  <a:cubicBezTo>
                    <a:pt x="672516" y="3145027"/>
                    <a:pt x="922403" y="3146297"/>
                    <a:pt x="1180620" y="3147567"/>
                  </a:cubicBezTo>
                  <a:cubicBezTo>
                    <a:pt x="1305563" y="3147567"/>
                    <a:pt x="1438836" y="3147567"/>
                    <a:pt x="1563780" y="3148837"/>
                  </a:cubicBezTo>
                  <a:cubicBezTo>
                    <a:pt x="1697053" y="3150107"/>
                    <a:pt x="1838655" y="3155187"/>
                    <a:pt x="1971928" y="3151377"/>
                  </a:cubicBezTo>
                  <a:cubicBezTo>
                    <a:pt x="2221815" y="3145027"/>
                    <a:pt x="2488362" y="3148837"/>
                    <a:pt x="2738249" y="3148837"/>
                  </a:cubicBezTo>
                  <a:cubicBezTo>
                    <a:pt x="2904840" y="3148837"/>
                    <a:pt x="3071431" y="3152647"/>
                    <a:pt x="3238023" y="3152647"/>
                  </a:cubicBezTo>
                  <a:cubicBezTo>
                    <a:pt x="3379625" y="3152647"/>
                    <a:pt x="3529557" y="3152647"/>
                    <a:pt x="3671160" y="3151377"/>
                  </a:cubicBezTo>
                  <a:cubicBezTo>
                    <a:pt x="4345855" y="3150107"/>
                    <a:pt x="5012220" y="3148837"/>
                    <a:pt x="5678586" y="3151377"/>
                  </a:cubicBezTo>
                  <a:cubicBezTo>
                    <a:pt x="5945132" y="3152647"/>
                    <a:pt x="6211678" y="3150107"/>
                    <a:pt x="6478224" y="3150107"/>
                  </a:cubicBezTo>
                  <a:cubicBezTo>
                    <a:pt x="6736441" y="3148837"/>
                    <a:pt x="6994658" y="3145027"/>
                    <a:pt x="7252874" y="3148837"/>
                  </a:cubicBezTo>
                  <a:cubicBezTo>
                    <a:pt x="7511090" y="3152647"/>
                    <a:pt x="7777637" y="3150107"/>
                    <a:pt x="8035854" y="3153917"/>
                  </a:cubicBezTo>
                  <a:cubicBezTo>
                    <a:pt x="8302399" y="3157727"/>
                    <a:pt x="8568946" y="3152647"/>
                    <a:pt x="8835492" y="3152647"/>
                  </a:cubicBezTo>
                  <a:cubicBezTo>
                    <a:pt x="9093708" y="3152647"/>
                    <a:pt x="9360254" y="3152647"/>
                    <a:pt x="9618471" y="3153917"/>
                  </a:cubicBezTo>
                  <a:cubicBezTo>
                    <a:pt x="9876688" y="3151377"/>
                    <a:pt x="10118245" y="3148837"/>
                    <a:pt x="10252762" y="3148837"/>
                  </a:cubicBezTo>
                  <a:close/>
                </a:path>
              </a:pathLst>
            </a:custGeom>
            <a:solidFill>
              <a:srgbClr val="F5AA49"/>
            </a:solidFill>
          </p:spPr>
        </p:sp>
      </p:grpSp>
      <p:grpSp>
        <p:nvGrpSpPr>
          <p:cNvPr id="15" name="Group 15"/>
          <p:cNvGrpSpPr/>
          <p:nvPr/>
        </p:nvGrpSpPr>
        <p:grpSpPr>
          <a:xfrm>
            <a:off x="2066397" y="5553896"/>
            <a:ext cx="12271018" cy="1237549"/>
            <a:chOff x="0" y="0"/>
            <a:chExt cx="8770703" cy="884538"/>
          </a:xfrm>
        </p:grpSpPr>
        <p:sp>
          <p:nvSpPr>
            <p:cNvPr id="16" name="Freeform 16"/>
            <p:cNvSpPr/>
            <p:nvPr/>
          </p:nvSpPr>
          <p:spPr>
            <a:xfrm>
              <a:off x="13970" y="17780"/>
              <a:ext cx="8740224" cy="845168"/>
            </a:xfrm>
            <a:custGeom>
              <a:avLst/>
              <a:gdLst/>
              <a:ahLst/>
              <a:cxnLst/>
              <a:rect l="l" t="t" r="r" b="b"/>
              <a:pathLst>
                <a:path w="8740224" h="845168">
                  <a:moveTo>
                    <a:pt x="8723713" y="845168"/>
                  </a:moveTo>
                  <a:lnTo>
                    <a:pt x="15240" y="837548"/>
                  </a:lnTo>
                  <a:lnTo>
                    <a:pt x="0" y="11430"/>
                  </a:lnTo>
                  <a:lnTo>
                    <a:pt x="8740224" y="0"/>
                  </a:lnTo>
                  <a:close/>
                </a:path>
              </a:pathLst>
            </a:custGeom>
            <a:solidFill>
              <a:srgbClr val="F5AA49"/>
            </a:solidFill>
          </p:spPr>
        </p:sp>
        <p:sp>
          <p:nvSpPr>
            <p:cNvPr id="17" name="Freeform 17"/>
            <p:cNvSpPr/>
            <p:nvPr/>
          </p:nvSpPr>
          <p:spPr>
            <a:xfrm>
              <a:off x="0" y="-2540"/>
              <a:ext cx="8775783" cy="889618"/>
            </a:xfrm>
            <a:custGeom>
              <a:avLst/>
              <a:gdLst/>
              <a:ahLst/>
              <a:cxnLst/>
              <a:rect l="l" t="t" r="r" b="b"/>
              <a:pathLst>
                <a:path w="8775783" h="889618">
                  <a:moveTo>
                    <a:pt x="0" y="15240"/>
                  </a:moveTo>
                  <a:cubicBezTo>
                    <a:pt x="41910" y="19050"/>
                    <a:pt x="225666" y="20320"/>
                    <a:pt x="459458" y="22860"/>
                  </a:cubicBezTo>
                  <a:cubicBezTo>
                    <a:pt x="693249" y="24130"/>
                    <a:pt x="934125" y="30480"/>
                    <a:pt x="1175001" y="27940"/>
                  </a:cubicBezTo>
                  <a:cubicBezTo>
                    <a:pt x="1288355" y="26670"/>
                    <a:pt x="1401708" y="22860"/>
                    <a:pt x="1515062" y="20320"/>
                  </a:cubicBezTo>
                  <a:cubicBezTo>
                    <a:pt x="1635500" y="17780"/>
                    <a:pt x="1755938" y="17780"/>
                    <a:pt x="1876376" y="19050"/>
                  </a:cubicBezTo>
                  <a:cubicBezTo>
                    <a:pt x="2081829" y="20320"/>
                    <a:pt x="2287282" y="20320"/>
                    <a:pt x="2485650" y="19050"/>
                  </a:cubicBezTo>
                  <a:cubicBezTo>
                    <a:pt x="2995741" y="16510"/>
                    <a:pt x="3505831" y="20320"/>
                    <a:pt x="4023006" y="17780"/>
                  </a:cubicBezTo>
                  <a:cubicBezTo>
                    <a:pt x="4873157" y="11430"/>
                    <a:pt x="5723308" y="6350"/>
                    <a:pt x="6580543" y="10160"/>
                  </a:cubicBezTo>
                  <a:cubicBezTo>
                    <a:pt x="7062295" y="12700"/>
                    <a:pt x="7551131" y="16510"/>
                    <a:pt x="8032883" y="11430"/>
                  </a:cubicBezTo>
                  <a:cubicBezTo>
                    <a:pt x="8259590" y="8890"/>
                    <a:pt x="8486298" y="1270"/>
                    <a:pt x="8712283" y="3810"/>
                  </a:cubicBezTo>
                  <a:cubicBezTo>
                    <a:pt x="8724983" y="3810"/>
                    <a:pt x="8750383" y="0"/>
                    <a:pt x="8759273" y="10160"/>
                  </a:cubicBezTo>
                  <a:cubicBezTo>
                    <a:pt x="8764353" y="15240"/>
                    <a:pt x="8763083" y="22860"/>
                    <a:pt x="8764353" y="29210"/>
                  </a:cubicBezTo>
                  <a:cubicBezTo>
                    <a:pt x="8765623" y="36830"/>
                    <a:pt x="8766894" y="45720"/>
                    <a:pt x="8769433" y="53340"/>
                  </a:cubicBezTo>
                  <a:cubicBezTo>
                    <a:pt x="8775783" y="80612"/>
                    <a:pt x="8774513" y="97935"/>
                    <a:pt x="8774513" y="115258"/>
                  </a:cubicBezTo>
                  <a:cubicBezTo>
                    <a:pt x="8774513" y="134436"/>
                    <a:pt x="8774513" y="153615"/>
                    <a:pt x="8774513" y="172794"/>
                  </a:cubicBezTo>
                  <a:cubicBezTo>
                    <a:pt x="8774513" y="214863"/>
                    <a:pt x="8773244" y="256314"/>
                    <a:pt x="8770703" y="298383"/>
                  </a:cubicBezTo>
                  <a:cubicBezTo>
                    <a:pt x="8768163" y="334265"/>
                    <a:pt x="8765623" y="369529"/>
                    <a:pt x="8765623" y="405412"/>
                  </a:cubicBezTo>
                  <a:cubicBezTo>
                    <a:pt x="8764353" y="483364"/>
                    <a:pt x="8763083" y="561934"/>
                    <a:pt x="8763083" y="640505"/>
                  </a:cubicBezTo>
                  <a:cubicBezTo>
                    <a:pt x="8761813" y="703609"/>
                    <a:pt x="8764353" y="767332"/>
                    <a:pt x="8760544" y="830435"/>
                  </a:cubicBezTo>
                  <a:cubicBezTo>
                    <a:pt x="8760544" y="837859"/>
                    <a:pt x="8759273" y="847708"/>
                    <a:pt x="8758003" y="862948"/>
                  </a:cubicBezTo>
                  <a:cubicBezTo>
                    <a:pt x="8756733" y="878188"/>
                    <a:pt x="8751653" y="889618"/>
                    <a:pt x="8735144" y="888348"/>
                  </a:cubicBezTo>
                  <a:cubicBezTo>
                    <a:pt x="8713553" y="885808"/>
                    <a:pt x="8606735" y="881998"/>
                    <a:pt x="8479213" y="883268"/>
                  </a:cubicBezTo>
                  <a:cubicBezTo>
                    <a:pt x="7997461" y="885808"/>
                    <a:pt x="7522794" y="883268"/>
                    <a:pt x="7041042" y="880728"/>
                  </a:cubicBezTo>
                  <a:cubicBezTo>
                    <a:pt x="6084622" y="875648"/>
                    <a:pt x="5128202" y="880728"/>
                    <a:pt x="4171783" y="876918"/>
                  </a:cubicBezTo>
                  <a:cubicBezTo>
                    <a:pt x="3668777" y="874378"/>
                    <a:pt x="3165771" y="875648"/>
                    <a:pt x="2662765" y="875648"/>
                  </a:cubicBezTo>
                  <a:cubicBezTo>
                    <a:pt x="2528158" y="875648"/>
                    <a:pt x="2400635" y="874378"/>
                    <a:pt x="2266028" y="874378"/>
                  </a:cubicBezTo>
                  <a:cubicBezTo>
                    <a:pt x="2032237" y="873108"/>
                    <a:pt x="1805530" y="876918"/>
                    <a:pt x="1571738" y="875648"/>
                  </a:cubicBezTo>
                  <a:cubicBezTo>
                    <a:pt x="1337947" y="874378"/>
                    <a:pt x="1097071" y="873108"/>
                    <a:pt x="863280" y="871838"/>
                  </a:cubicBezTo>
                  <a:cubicBezTo>
                    <a:pt x="622404" y="870568"/>
                    <a:pt x="232751" y="870568"/>
                    <a:pt x="41910" y="868028"/>
                  </a:cubicBezTo>
                  <a:cubicBezTo>
                    <a:pt x="17780" y="865488"/>
                    <a:pt x="19050" y="864218"/>
                    <a:pt x="19050" y="840953"/>
                  </a:cubicBezTo>
                  <a:cubicBezTo>
                    <a:pt x="19050" y="839097"/>
                    <a:pt x="19050" y="836622"/>
                    <a:pt x="19050" y="834766"/>
                  </a:cubicBezTo>
                  <a:cubicBezTo>
                    <a:pt x="19050" y="824868"/>
                    <a:pt x="19050" y="815587"/>
                    <a:pt x="19050" y="805689"/>
                  </a:cubicBezTo>
                  <a:cubicBezTo>
                    <a:pt x="19050" y="771044"/>
                    <a:pt x="19050" y="736398"/>
                    <a:pt x="19050" y="701753"/>
                  </a:cubicBezTo>
                  <a:cubicBezTo>
                    <a:pt x="19050" y="621326"/>
                    <a:pt x="19050" y="540900"/>
                    <a:pt x="19050" y="460473"/>
                  </a:cubicBezTo>
                  <a:cubicBezTo>
                    <a:pt x="19050" y="440057"/>
                    <a:pt x="19050" y="420260"/>
                    <a:pt x="17780" y="399844"/>
                  </a:cubicBezTo>
                  <a:cubicBezTo>
                    <a:pt x="12700" y="316324"/>
                    <a:pt x="12700" y="232804"/>
                    <a:pt x="8890" y="149903"/>
                  </a:cubicBezTo>
                  <a:cubicBezTo>
                    <a:pt x="8890" y="131962"/>
                    <a:pt x="7620" y="114020"/>
                    <a:pt x="7620" y="96079"/>
                  </a:cubicBezTo>
                  <a:cubicBezTo>
                    <a:pt x="3810" y="78138"/>
                    <a:pt x="0" y="48260"/>
                    <a:pt x="0" y="15240"/>
                  </a:cubicBezTo>
                  <a:close/>
                  <a:moveTo>
                    <a:pt x="8731333" y="855328"/>
                  </a:moveTo>
                  <a:cubicBezTo>
                    <a:pt x="8733873" y="830435"/>
                    <a:pt x="8732603" y="811257"/>
                    <a:pt x="8733873" y="791460"/>
                  </a:cubicBezTo>
                  <a:cubicBezTo>
                    <a:pt x="8735144" y="753721"/>
                    <a:pt x="8735144" y="715364"/>
                    <a:pt x="8736413" y="677625"/>
                  </a:cubicBezTo>
                  <a:cubicBezTo>
                    <a:pt x="8737683" y="595342"/>
                    <a:pt x="8738953" y="513679"/>
                    <a:pt x="8740223" y="431396"/>
                  </a:cubicBezTo>
                  <a:cubicBezTo>
                    <a:pt x="8742763" y="328697"/>
                    <a:pt x="8747844" y="226618"/>
                    <a:pt x="8749113" y="123919"/>
                  </a:cubicBezTo>
                  <a:cubicBezTo>
                    <a:pt x="8749113" y="107215"/>
                    <a:pt x="8750383" y="90511"/>
                    <a:pt x="8749113" y="73660"/>
                  </a:cubicBezTo>
                  <a:cubicBezTo>
                    <a:pt x="8749113" y="64770"/>
                    <a:pt x="8747844" y="55880"/>
                    <a:pt x="8745303" y="46990"/>
                  </a:cubicBezTo>
                  <a:cubicBezTo>
                    <a:pt x="8744033" y="43180"/>
                    <a:pt x="8744033" y="39370"/>
                    <a:pt x="8742763" y="35560"/>
                  </a:cubicBezTo>
                  <a:cubicBezTo>
                    <a:pt x="8741494" y="26670"/>
                    <a:pt x="8742763" y="29210"/>
                    <a:pt x="8735144" y="26670"/>
                  </a:cubicBezTo>
                  <a:cubicBezTo>
                    <a:pt x="8721173" y="21590"/>
                    <a:pt x="8642159" y="25400"/>
                    <a:pt x="8564228" y="25400"/>
                  </a:cubicBezTo>
                  <a:cubicBezTo>
                    <a:pt x="8096645" y="31750"/>
                    <a:pt x="7629062" y="35560"/>
                    <a:pt x="7154394" y="31750"/>
                  </a:cubicBezTo>
                  <a:cubicBezTo>
                    <a:pt x="6226314" y="25400"/>
                    <a:pt x="5284063" y="24130"/>
                    <a:pt x="4355982" y="35560"/>
                  </a:cubicBezTo>
                  <a:cubicBezTo>
                    <a:pt x="4100937" y="39370"/>
                    <a:pt x="3845892" y="40640"/>
                    <a:pt x="3590846" y="40640"/>
                  </a:cubicBezTo>
                  <a:cubicBezTo>
                    <a:pt x="3371224" y="40640"/>
                    <a:pt x="3144517" y="36830"/>
                    <a:pt x="2924895" y="38100"/>
                  </a:cubicBezTo>
                  <a:cubicBezTo>
                    <a:pt x="2570665" y="40640"/>
                    <a:pt x="2223520" y="39370"/>
                    <a:pt x="1869291" y="39370"/>
                  </a:cubicBezTo>
                  <a:cubicBezTo>
                    <a:pt x="1635500" y="39370"/>
                    <a:pt x="1408793" y="48260"/>
                    <a:pt x="1175001" y="49530"/>
                  </a:cubicBezTo>
                  <a:cubicBezTo>
                    <a:pt x="955379" y="50800"/>
                    <a:pt x="728672" y="44450"/>
                    <a:pt x="501965" y="41910"/>
                  </a:cubicBezTo>
                  <a:cubicBezTo>
                    <a:pt x="395697" y="40640"/>
                    <a:pt x="282343" y="39370"/>
                    <a:pt x="168990" y="38100"/>
                  </a:cubicBezTo>
                  <a:cubicBezTo>
                    <a:pt x="112313" y="36830"/>
                    <a:pt x="55636" y="36830"/>
                    <a:pt x="43180" y="35560"/>
                  </a:cubicBezTo>
                  <a:cubicBezTo>
                    <a:pt x="38100" y="35560"/>
                    <a:pt x="31750" y="34290"/>
                    <a:pt x="27940" y="35560"/>
                  </a:cubicBezTo>
                  <a:cubicBezTo>
                    <a:pt x="21590" y="38100"/>
                    <a:pt x="22860" y="35560"/>
                    <a:pt x="21590" y="44450"/>
                  </a:cubicBezTo>
                  <a:cubicBezTo>
                    <a:pt x="19050" y="59690"/>
                    <a:pt x="24130" y="75663"/>
                    <a:pt x="24130" y="83087"/>
                  </a:cubicBezTo>
                  <a:cubicBezTo>
                    <a:pt x="25400" y="92367"/>
                    <a:pt x="25400" y="101647"/>
                    <a:pt x="25400" y="110927"/>
                  </a:cubicBezTo>
                  <a:cubicBezTo>
                    <a:pt x="25400" y="149284"/>
                    <a:pt x="21590" y="187023"/>
                    <a:pt x="25400" y="225380"/>
                  </a:cubicBezTo>
                  <a:cubicBezTo>
                    <a:pt x="30480" y="271162"/>
                    <a:pt x="30480" y="316943"/>
                    <a:pt x="30480" y="362724"/>
                  </a:cubicBezTo>
                  <a:cubicBezTo>
                    <a:pt x="31750" y="436964"/>
                    <a:pt x="31750" y="511204"/>
                    <a:pt x="31750" y="585444"/>
                  </a:cubicBezTo>
                  <a:cubicBezTo>
                    <a:pt x="31750" y="658446"/>
                    <a:pt x="31750" y="731449"/>
                    <a:pt x="33020" y="804452"/>
                  </a:cubicBezTo>
                  <a:cubicBezTo>
                    <a:pt x="33020" y="811257"/>
                    <a:pt x="33020" y="818681"/>
                    <a:pt x="33020" y="825486"/>
                  </a:cubicBezTo>
                  <a:cubicBezTo>
                    <a:pt x="33020" y="831673"/>
                    <a:pt x="33020" y="838478"/>
                    <a:pt x="39370" y="847708"/>
                  </a:cubicBezTo>
                  <a:cubicBezTo>
                    <a:pt x="45720" y="851518"/>
                    <a:pt x="119398" y="851518"/>
                    <a:pt x="161905" y="852788"/>
                  </a:cubicBezTo>
                  <a:cubicBezTo>
                    <a:pt x="232751" y="854058"/>
                    <a:pt x="296512" y="854058"/>
                    <a:pt x="360274" y="854058"/>
                  </a:cubicBezTo>
                  <a:cubicBezTo>
                    <a:pt x="579896" y="851518"/>
                    <a:pt x="792434" y="852788"/>
                    <a:pt x="1012056" y="854058"/>
                  </a:cubicBezTo>
                  <a:cubicBezTo>
                    <a:pt x="1118325" y="854058"/>
                    <a:pt x="1231678" y="854058"/>
                    <a:pt x="1337947" y="855328"/>
                  </a:cubicBezTo>
                  <a:cubicBezTo>
                    <a:pt x="1451300" y="856598"/>
                    <a:pt x="1571738" y="861678"/>
                    <a:pt x="1685092" y="857868"/>
                  </a:cubicBezTo>
                  <a:cubicBezTo>
                    <a:pt x="1897630" y="851518"/>
                    <a:pt x="2124336" y="855328"/>
                    <a:pt x="2336874" y="855328"/>
                  </a:cubicBezTo>
                  <a:cubicBezTo>
                    <a:pt x="2478566" y="855328"/>
                    <a:pt x="2620258" y="859138"/>
                    <a:pt x="2761949" y="859138"/>
                  </a:cubicBezTo>
                  <a:cubicBezTo>
                    <a:pt x="2882387" y="859138"/>
                    <a:pt x="3009910" y="859138"/>
                    <a:pt x="3130348" y="857868"/>
                  </a:cubicBezTo>
                  <a:cubicBezTo>
                    <a:pt x="3704200" y="856598"/>
                    <a:pt x="4270967" y="855328"/>
                    <a:pt x="4837734" y="857868"/>
                  </a:cubicBezTo>
                  <a:cubicBezTo>
                    <a:pt x="5064441" y="859138"/>
                    <a:pt x="5291148" y="856598"/>
                    <a:pt x="5517855" y="856598"/>
                  </a:cubicBezTo>
                  <a:cubicBezTo>
                    <a:pt x="5737477" y="855328"/>
                    <a:pt x="5957099" y="851518"/>
                    <a:pt x="6176721" y="855328"/>
                  </a:cubicBezTo>
                  <a:cubicBezTo>
                    <a:pt x="6396344" y="859138"/>
                    <a:pt x="6623051" y="856598"/>
                    <a:pt x="6842673" y="860408"/>
                  </a:cubicBezTo>
                  <a:cubicBezTo>
                    <a:pt x="7069379" y="864218"/>
                    <a:pt x="7296086" y="859138"/>
                    <a:pt x="7522794" y="859138"/>
                  </a:cubicBezTo>
                  <a:cubicBezTo>
                    <a:pt x="7742416" y="859138"/>
                    <a:pt x="7969122" y="859138"/>
                    <a:pt x="8188744" y="860408"/>
                  </a:cubicBezTo>
                  <a:cubicBezTo>
                    <a:pt x="8408367" y="857868"/>
                    <a:pt x="8613820" y="855328"/>
                    <a:pt x="8731333" y="855328"/>
                  </a:cubicBezTo>
                  <a:close/>
                </a:path>
              </a:pathLst>
            </a:custGeom>
            <a:solidFill>
              <a:srgbClr val="F5AA49"/>
            </a:solidFill>
          </p:spPr>
        </p:sp>
      </p:grpSp>
      <p:sp>
        <p:nvSpPr>
          <p:cNvPr id="18" name="TextBox 18"/>
          <p:cNvSpPr txBox="1"/>
          <p:nvPr/>
        </p:nvSpPr>
        <p:spPr>
          <a:xfrm>
            <a:off x="611532" y="1732364"/>
            <a:ext cx="16064321" cy="2197735"/>
          </a:xfrm>
          <a:prstGeom prst="rect">
            <a:avLst/>
          </a:prstGeom>
        </p:spPr>
        <p:txBody>
          <a:bodyPr lIns="0" tIns="0" rIns="0" bIns="0" rtlCol="0" anchor="t">
            <a:spAutoFit/>
          </a:bodyPr>
          <a:lstStyle/>
          <a:p>
            <a:pPr>
              <a:lnSpc>
                <a:spcPts val="3639"/>
              </a:lnSpc>
            </a:pPr>
            <a:r>
              <a:rPr lang="en-US" sz="2599">
                <a:solidFill>
                  <a:srgbClr val="642615"/>
                </a:solidFill>
                <a:latin typeface="Now"/>
              </a:rPr>
              <a:t>Göç sonrası göçmen çocuk ve ergenler için fiziksel şartların normale döndürülmesi, güvenli bir ortam temin edilmesi ve gerekli temel ihtiyaçların sağlanması gerekmektedir. Bu durum sadece göçmen çocuk ve ergenler için değil, genel nüfusun etkilenmemesi açısından önemli bir aşamadır. Bu amaçla atılacak ilk adım ise bireyleri yaşadıkları süreçlerle ilgili olarak bilgilendirmektir.</a:t>
            </a:r>
          </a:p>
          <a:p>
            <a:pPr>
              <a:lnSpc>
                <a:spcPts val="2940"/>
              </a:lnSpc>
            </a:pPr>
            <a:endParaRPr lang="en-US" sz="2599">
              <a:solidFill>
                <a:srgbClr val="642615"/>
              </a:solidFill>
              <a:latin typeface="Now"/>
            </a:endParaRPr>
          </a:p>
        </p:txBody>
      </p:sp>
      <p:sp>
        <p:nvSpPr>
          <p:cNvPr id="19" name="TextBox 19"/>
          <p:cNvSpPr txBox="1"/>
          <p:nvPr/>
        </p:nvSpPr>
        <p:spPr>
          <a:xfrm>
            <a:off x="7081294" y="5870724"/>
            <a:ext cx="2085023" cy="523821"/>
          </a:xfrm>
          <a:prstGeom prst="rect">
            <a:avLst/>
          </a:prstGeom>
        </p:spPr>
        <p:txBody>
          <a:bodyPr lIns="0" tIns="0" rIns="0" bIns="0" rtlCol="0" anchor="t">
            <a:spAutoFit/>
          </a:bodyPr>
          <a:lstStyle/>
          <a:p>
            <a:pPr>
              <a:lnSpc>
                <a:spcPts val="4341"/>
              </a:lnSpc>
              <a:spcBef>
                <a:spcPct val="0"/>
              </a:spcBef>
            </a:pPr>
            <a:r>
              <a:rPr lang="en-US" sz="3100" spc="124">
                <a:solidFill>
                  <a:srgbClr val="642615"/>
                </a:solidFill>
                <a:latin typeface="Now Bold"/>
              </a:rPr>
              <a:t>II. AŞAMA</a:t>
            </a:r>
          </a:p>
        </p:txBody>
      </p:sp>
      <p:sp>
        <p:nvSpPr>
          <p:cNvPr id="20" name="TextBox 20"/>
          <p:cNvSpPr txBox="1"/>
          <p:nvPr/>
        </p:nvSpPr>
        <p:spPr>
          <a:xfrm>
            <a:off x="1650828" y="727075"/>
            <a:ext cx="3224094" cy="530860"/>
          </a:xfrm>
          <a:prstGeom prst="rect">
            <a:avLst/>
          </a:prstGeom>
        </p:spPr>
        <p:txBody>
          <a:bodyPr lIns="0" tIns="0" rIns="0" bIns="0" rtlCol="0" anchor="t">
            <a:spAutoFit/>
          </a:bodyPr>
          <a:lstStyle/>
          <a:p>
            <a:pPr>
              <a:lnSpc>
                <a:spcPts val="4340"/>
              </a:lnSpc>
              <a:spcBef>
                <a:spcPct val="0"/>
              </a:spcBef>
            </a:pPr>
            <a:r>
              <a:rPr lang="en-US" sz="3100" spc="123">
                <a:solidFill>
                  <a:srgbClr val="642615"/>
                </a:solidFill>
                <a:latin typeface="Now Bold"/>
              </a:rPr>
              <a:t>I. AŞAMA</a:t>
            </a:r>
          </a:p>
        </p:txBody>
      </p:sp>
      <p:sp>
        <p:nvSpPr>
          <p:cNvPr id="21" name="TextBox 21"/>
          <p:cNvSpPr txBox="1"/>
          <p:nvPr/>
        </p:nvSpPr>
        <p:spPr>
          <a:xfrm>
            <a:off x="2251443" y="7123351"/>
            <a:ext cx="14214590" cy="2703830"/>
          </a:xfrm>
          <a:prstGeom prst="rect">
            <a:avLst/>
          </a:prstGeom>
        </p:spPr>
        <p:txBody>
          <a:bodyPr lIns="0" tIns="0" rIns="0" bIns="0" rtlCol="0" anchor="t">
            <a:spAutoFit/>
          </a:bodyPr>
          <a:lstStyle/>
          <a:p>
            <a:pPr>
              <a:lnSpc>
                <a:spcPts val="3779"/>
              </a:lnSpc>
            </a:pPr>
            <a:r>
              <a:rPr lang="en-US" sz="2699">
                <a:solidFill>
                  <a:srgbClr val="642615"/>
                </a:solidFill>
                <a:ea typeface="Now"/>
              </a:rPr>
              <a:t>´Göçe bağlı olarak ortaya çıkabilecek travma ve travmaya bağlı stres yaşamaları olası göçmen çocuk ve ergenlerden psikososyal destek sunulacak öncelikli kişilerin belirlenmesi aşamasıdır. Bu aşamada ihtiyaç analizi yapılarak göçmen çocuk ve ergenlerin içinde bulundukları durumun anlaşılması ve onlara gerekli bilgilendirme – yönlendirme yapılması gerekmektedir. </a:t>
            </a:r>
          </a:p>
          <a:p>
            <a:pPr>
              <a:lnSpc>
                <a:spcPts val="2660"/>
              </a:lnSpc>
            </a:pPr>
            <a:endParaRPr lang="en-US" sz="2699">
              <a:solidFill>
                <a:srgbClr val="642615"/>
              </a:solidFill>
              <a:ea typeface="Now"/>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E9CE"/>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8115035" cy="10287000"/>
            <a:chOff x="0" y="0"/>
            <a:chExt cx="5800217" cy="7352627"/>
          </a:xfrm>
        </p:grpSpPr>
        <p:sp>
          <p:nvSpPr>
            <p:cNvPr id="3" name="Freeform 3"/>
            <p:cNvSpPr/>
            <p:nvPr/>
          </p:nvSpPr>
          <p:spPr>
            <a:xfrm>
              <a:off x="13970" y="17780"/>
              <a:ext cx="5769737" cy="7313257"/>
            </a:xfrm>
            <a:custGeom>
              <a:avLst/>
              <a:gdLst/>
              <a:ahLst/>
              <a:cxnLst/>
              <a:rect l="l" t="t" r="r" b="b"/>
              <a:pathLst>
                <a:path w="5769737" h="7313257">
                  <a:moveTo>
                    <a:pt x="5753227" y="7313257"/>
                  </a:moveTo>
                  <a:lnTo>
                    <a:pt x="15240" y="7305637"/>
                  </a:lnTo>
                  <a:lnTo>
                    <a:pt x="0" y="11430"/>
                  </a:lnTo>
                  <a:lnTo>
                    <a:pt x="5769737" y="0"/>
                  </a:lnTo>
                  <a:close/>
                </a:path>
              </a:pathLst>
            </a:custGeom>
            <a:solidFill>
              <a:srgbClr val="EFE9CE"/>
            </a:solidFill>
          </p:spPr>
        </p:sp>
        <p:sp>
          <p:nvSpPr>
            <p:cNvPr id="4" name="Freeform 4"/>
            <p:cNvSpPr/>
            <p:nvPr/>
          </p:nvSpPr>
          <p:spPr>
            <a:xfrm>
              <a:off x="0" y="-2540"/>
              <a:ext cx="5805297" cy="7357707"/>
            </a:xfrm>
            <a:custGeom>
              <a:avLst/>
              <a:gdLst/>
              <a:ahLst/>
              <a:cxnLst/>
              <a:rect l="l" t="t" r="r" b="b"/>
              <a:pathLst>
                <a:path w="5805297" h="7357707">
                  <a:moveTo>
                    <a:pt x="0" y="15240"/>
                  </a:moveTo>
                  <a:cubicBezTo>
                    <a:pt x="41910" y="19050"/>
                    <a:pt x="166369" y="20320"/>
                    <a:pt x="319946" y="22860"/>
                  </a:cubicBezTo>
                  <a:cubicBezTo>
                    <a:pt x="473523" y="24130"/>
                    <a:pt x="631754" y="30480"/>
                    <a:pt x="789985" y="27940"/>
                  </a:cubicBezTo>
                  <a:cubicBezTo>
                    <a:pt x="864447" y="26670"/>
                    <a:pt x="938909" y="22860"/>
                    <a:pt x="1013370" y="20320"/>
                  </a:cubicBezTo>
                  <a:cubicBezTo>
                    <a:pt x="1092486" y="17780"/>
                    <a:pt x="1171601" y="17780"/>
                    <a:pt x="1250717" y="19050"/>
                  </a:cubicBezTo>
                  <a:cubicBezTo>
                    <a:pt x="1385679" y="20320"/>
                    <a:pt x="1520640" y="20320"/>
                    <a:pt x="1650948" y="19050"/>
                  </a:cubicBezTo>
                  <a:cubicBezTo>
                    <a:pt x="1986026" y="16510"/>
                    <a:pt x="2321103" y="20320"/>
                    <a:pt x="2660834" y="17780"/>
                  </a:cubicBezTo>
                  <a:cubicBezTo>
                    <a:pt x="3219297" y="11430"/>
                    <a:pt x="3777759" y="6350"/>
                    <a:pt x="4340875" y="10160"/>
                  </a:cubicBezTo>
                  <a:cubicBezTo>
                    <a:pt x="4657337" y="12700"/>
                    <a:pt x="4978453" y="16510"/>
                    <a:pt x="5294916" y="11430"/>
                  </a:cubicBezTo>
                  <a:cubicBezTo>
                    <a:pt x="5443839" y="8890"/>
                    <a:pt x="5592762" y="1270"/>
                    <a:pt x="5741797" y="3810"/>
                  </a:cubicBezTo>
                  <a:cubicBezTo>
                    <a:pt x="5754497" y="3810"/>
                    <a:pt x="5779897" y="0"/>
                    <a:pt x="5788787" y="10160"/>
                  </a:cubicBezTo>
                  <a:cubicBezTo>
                    <a:pt x="5793867" y="15240"/>
                    <a:pt x="5792597" y="22860"/>
                    <a:pt x="5793867" y="29210"/>
                  </a:cubicBezTo>
                  <a:cubicBezTo>
                    <a:pt x="5795137" y="36830"/>
                    <a:pt x="5796407" y="45720"/>
                    <a:pt x="5798947" y="53340"/>
                  </a:cubicBezTo>
                  <a:cubicBezTo>
                    <a:pt x="5805297" y="136587"/>
                    <a:pt x="5804027" y="299376"/>
                    <a:pt x="5804027" y="462166"/>
                  </a:cubicBezTo>
                  <a:cubicBezTo>
                    <a:pt x="5804027" y="642397"/>
                    <a:pt x="5804027" y="822628"/>
                    <a:pt x="5804027" y="1002859"/>
                  </a:cubicBezTo>
                  <a:cubicBezTo>
                    <a:pt x="5804027" y="1398205"/>
                    <a:pt x="5802757" y="1787737"/>
                    <a:pt x="5800217" y="2183083"/>
                  </a:cubicBezTo>
                  <a:cubicBezTo>
                    <a:pt x="5797677" y="2520290"/>
                    <a:pt x="5795137" y="2851683"/>
                    <a:pt x="5795137" y="3188890"/>
                  </a:cubicBezTo>
                  <a:cubicBezTo>
                    <a:pt x="5793867" y="3921442"/>
                    <a:pt x="5792597" y="4659809"/>
                    <a:pt x="5792597" y="5398176"/>
                  </a:cubicBezTo>
                  <a:cubicBezTo>
                    <a:pt x="5791327" y="5991195"/>
                    <a:pt x="5793867" y="6590027"/>
                    <a:pt x="5790057" y="7183047"/>
                  </a:cubicBezTo>
                  <a:cubicBezTo>
                    <a:pt x="5790057" y="7252813"/>
                    <a:pt x="5788787" y="7315797"/>
                    <a:pt x="5787517" y="7331038"/>
                  </a:cubicBezTo>
                  <a:cubicBezTo>
                    <a:pt x="5786247" y="7346277"/>
                    <a:pt x="5781167" y="7357707"/>
                    <a:pt x="5764657" y="7356438"/>
                  </a:cubicBezTo>
                  <a:cubicBezTo>
                    <a:pt x="5743067" y="7353897"/>
                    <a:pt x="5671877" y="7350088"/>
                    <a:pt x="5588108" y="7351357"/>
                  </a:cubicBezTo>
                  <a:cubicBezTo>
                    <a:pt x="5271646" y="7353897"/>
                    <a:pt x="4959838" y="7351357"/>
                    <a:pt x="4643376" y="7348817"/>
                  </a:cubicBezTo>
                  <a:cubicBezTo>
                    <a:pt x="4015106" y="7343738"/>
                    <a:pt x="3386836" y="7348817"/>
                    <a:pt x="2758565" y="7345007"/>
                  </a:cubicBezTo>
                  <a:cubicBezTo>
                    <a:pt x="2428142" y="7342467"/>
                    <a:pt x="2097718" y="7343738"/>
                    <a:pt x="1767294" y="7343738"/>
                  </a:cubicBezTo>
                  <a:cubicBezTo>
                    <a:pt x="1678871" y="7343738"/>
                    <a:pt x="1595102" y="7342467"/>
                    <a:pt x="1506679" y="7342467"/>
                  </a:cubicBezTo>
                  <a:cubicBezTo>
                    <a:pt x="1353102" y="7341197"/>
                    <a:pt x="1204178" y="7345007"/>
                    <a:pt x="1050601" y="7343738"/>
                  </a:cubicBezTo>
                  <a:cubicBezTo>
                    <a:pt x="897024" y="7342467"/>
                    <a:pt x="738793" y="7341197"/>
                    <a:pt x="585216" y="7339927"/>
                  </a:cubicBezTo>
                  <a:cubicBezTo>
                    <a:pt x="426985" y="7338657"/>
                    <a:pt x="171023" y="7338657"/>
                    <a:pt x="41910" y="7336117"/>
                  </a:cubicBezTo>
                  <a:cubicBezTo>
                    <a:pt x="17780" y="7333577"/>
                    <a:pt x="19050" y="7332307"/>
                    <a:pt x="19050" y="7281882"/>
                  </a:cubicBezTo>
                  <a:cubicBezTo>
                    <a:pt x="19050" y="7264441"/>
                    <a:pt x="19050" y="7241186"/>
                    <a:pt x="19050" y="7223743"/>
                  </a:cubicBezTo>
                  <a:cubicBezTo>
                    <a:pt x="19050" y="7130721"/>
                    <a:pt x="19050" y="7043513"/>
                    <a:pt x="19050" y="6950490"/>
                  </a:cubicBezTo>
                  <a:cubicBezTo>
                    <a:pt x="19050" y="6624911"/>
                    <a:pt x="19050" y="6299332"/>
                    <a:pt x="19050" y="5973753"/>
                  </a:cubicBezTo>
                  <a:cubicBezTo>
                    <a:pt x="19050" y="5217945"/>
                    <a:pt x="19050" y="4462136"/>
                    <a:pt x="19050" y="3706328"/>
                  </a:cubicBezTo>
                  <a:cubicBezTo>
                    <a:pt x="19050" y="3514469"/>
                    <a:pt x="19050" y="3328423"/>
                    <a:pt x="17780" y="3136565"/>
                  </a:cubicBezTo>
                  <a:cubicBezTo>
                    <a:pt x="12700" y="2351687"/>
                    <a:pt x="12700" y="1566809"/>
                    <a:pt x="8890" y="787744"/>
                  </a:cubicBezTo>
                  <a:cubicBezTo>
                    <a:pt x="8890" y="619141"/>
                    <a:pt x="7620" y="450538"/>
                    <a:pt x="7620" y="281934"/>
                  </a:cubicBezTo>
                  <a:cubicBezTo>
                    <a:pt x="3810" y="113331"/>
                    <a:pt x="0" y="48260"/>
                    <a:pt x="0" y="15240"/>
                  </a:cubicBezTo>
                  <a:close/>
                  <a:moveTo>
                    <a:pt x="5760847" y="7323417"/>
                  </a:moveTo>
                  <a:cubicBezTo>
                    <a:pt x="5763387" y="7183047"/>
                    <a:pt x="5762117" y="7002815"/>
                    <a:pt x="5763387" y="6816770"/>
                  </a:cubicBezTo>
                  <a:cubicBezTo>
                    <a:pt x="5764657" y="6462121"/>
                    <a:pt x="5764657" y="6101659"/>
                    <a:pt x="5765927" y="5747010"/>
                  </a:cubicBezTo>
                  <a:cubicBezTo>
                    <a:pt x="5767197" y="4973760"/>
                    <a:pt x="5768467" y="4206324"/>
                    <a:pt x="5769737" y="3433074"/>
                  </a:cubicBezTo>
                  <a:cubicBezTo>
                    <a:pt x="5772277" y="2467965"/>
                    <a:pt x="5777357" y="1508670"/>
                    <a:pt x="5778627" y="543560"/>
                  </a:cubicBezTo>
                  <a:cubicBezTo>
                    <a:pt x="5778627" y="386585"/>
                    <a:pt x="5779897" y="229609"/>
                    <a:pt x="5778627" y="73660"/>
                  </a:cubicBezTo>
                  <a:cubicBezTo>
                    <a:pt x="5778627" y="64770"/>
                    <a:pt x="5777357" y="55880"/>
                    <a:pt x="5774817" y="46990"/>
                  </a:cubicBezTo>
                  <a:cubicBezTo>
                    <a:pt x="5773547" y="43180"/>
                    <a:pt x="5773547" y="39370"/>
                    <a:pt x="5772277" y="35560"/>
                  </a:cubicBezTo>
                  <a:cubicBezTo>
                    <a:pt x="5771007" y="26670"/>
                    <a:pt x="5772277" y="29210"/>
                    <a:pt x="5764657" y="26670"/>
                  </a:cubicBezTo>
                  <a:cubicBezTo>
                    <a:pt x="5750687" y="21590"/>
                    <a:pt x="5695147" y="25400"/>
                    <a:pt x="5643954" y="25400"/>
                  </a:cubicBezTo>
                  <a:cubicBezTo>
                    <a:pt x="5336800" y="31750"/>
                    <a:pt x="5029646" y="35560"/>
                    <a:pt x="4717838" y="31750"/>
                  </a:cubicBezTo>
                  <a:cubicBezTo>
                    <a:pt x="4108183" y="25400"/>
                    <a:pt x="3489220" y="24130"/>
                    <a:pt x="2879566" y="35560"/>
                  </a:cubicBezTo>
                  <a:cubicBezTo>
                    <a:pt x="2712027" y="39370"/>
                    <a:pt x="2544488" y="40640"/>
                    <a:pt x="2376949" y="40640"/>
                  </a:cubicBezTo>
                  <a:cubicBezTo>
                    <a:pt x="2232680" y="40640"/>
                    <a:pt x="2083757" y="36830"/>
                    <a:pt x="1939487" y="38100"/>
                  </a:cubicBezTo>
                  <a:cubicBezTo>
                    <a:pt x="1706794" y="40640"/>
                    <a:pt x="1478756" y="39370"/>
                    <a:pt x="1246063" y="39370"/>
                  </a:cubicBezTo>
                  <a:cubicBezTo>
                    <a:pt x="1092486" y="39370"/>
                    <a:pt x="943562" y="48260"/>
                    <a:pt x="789985" y="49530"/>
                  </a:cubicBezTo>
                  <a:cubicBezTo>
                    <a:pt x="645716" y="50800"/>
                    <a:pt x="496792" y="44450"/>
                    <a:pt x="347869" y="41910"/>
                  </a:cubicBezTo>
                  <a:cubicBezTo>
                    <a:pt x="278061" y="40640"/>
                    <a:pt x="203600" y="39370"/>
                    <a:pt x="129138" y="38100"/>
                  </a:cubicBezTo>
                  <a:cubicBezTo>
                    <a:pt x="91907" y="36830"/>
                    <a:pt x="54676" y="36830"/>
                    <a:pt x="43180" y="35560"/>
                  </a:cubicBezTo>
                  <a:cubicBezTo>
                    <a:pt x="38100" y="35560"/>
                    <a:pt x="31750" y="34290"/>
                    <a:pt x="27940" y="35560"/>
                  </a:cubicBezTo>
                  <a:cubicBezTo>
                    <a:pt x="21590" y="38100"/>
                    <a:pt x="22860" y="35560"/>
                    <a:pt x="21590" y="44450"/>
                  </a:cubicBezTo>
                  <a:cubicBezTo>
                    <a:pt x="19050" y="59690"/>
                    <a:pt x="24130" y="90075"/>
                    <a:pt x="24130" y="159842"/>
                  </a:cubicBezTo>
                  <a:cubicBezTo>
                    <a:pt x="25400" y="247051"/>
                    <a:pt x="25400" y="334260"/>
                    <a:pt x="25400" y="421468"/>
                  </a:cubicBezTo>
                  <a:cubicBezTo>
                    <a:pt x="25400" y="781931"/>
                    <a:pt x="21590" y="1136579"/>
                    <a:pt x="25400" y="1497042"/>
                  </a:cubicBezTo>
                  <a:cubicBezTo>
                    <a:pt x="30480" y="1927271"/>
                    <a:pt x="30480" y="2357501"/>
                    <a:pt x="30480" y="2787730"/>
                  </a:cubicBezTo>
                  <a:cubicBezTo>
                    <a:pt x="31750" y="3485399"/>
                    <a:pt x="31750" y="4183069"/>
                    <a:pt x="31750" y="4880738"/>
                  </a:cubicBezTo>
                  <a:cubicBezTo>
                    <a:pt x="31750" y="5566779"/>
                    <a:pt x="31750" y="6252821"/>
                    <a:pt x="33020" y="6938862"/>
                  </a:cubicBezTo>
                  <a:cubicBezTo>
                    <a:pt x="33020" y="7002815"/>
                    <a:pt x="33020" y="7072582"/>
                    <a:pt x="33020" y="7136536"/>
                  </a:cubicBezTo>
                  <a:cubicBezTo>
                    <a:pt x="33020" y="7194675"/>
                    <a:pt x="33020" y="7258627"/>
                    <a:pt x="39370" y="7315797"/>
                  </a:cubicBezTo>
                  <a:cubicBezTo>
                    <a:pt x="45720" y="7319607"/>
                    <a:pt x="96561" y="7319607"/>
                    <a:pt x="124484" y="7320877"/>
                  </a:cubicBezTo>
                  <a:cubicBezTo>
                    <a:pt x="171023" y="7322147"/>
                    <a:pt x="212907" y="7322147"/>
                    <a:pt x="254792" y="7322147"/>
                  </a:cubicBezTo>
                  <a:cubicBezTo>
                    <a:pt x="399062" y="7319607"/>
                    <a:pt x="538677" y="7320877"/>
                    <a:pt x="682947" y="7322147"/>
                  </a:cubicBezTo>
                  <a:cubicBezTo>
                    <a:pt x="752754" y="7322147"/>
                    <a:pt x="827216" y="7322147"/>
                    <a:pt x="897024" y="7323417"/>
                  </a:cubicBezTo>
                  <a:cubicBezTo>
                    <a:pt x="971485" y="7324688"/>
                    <a:pt x="1050601" y="7329767"/>
                    <a:pt x="1125063" y="7325957"/>
                  </a:cubicBezTo>
                  <a:cubicBezTo>
                    <a:pt x="1264678" y="7319607"/>
                    <a:pt x="1413602" y="7323417"/>
                    <a:pt x="1553217" y="7323417"/>
                  </a:cubicBezTo>
                  <a:cubicBezTo>
                    <a:pt x="1646294" y="7323417"/>
                    <a:pt x="1739371" y="7327227"/>
                    <a:pt x="1832448" y="7327227"/>
                  </a:cubicBezTo>
                  <a:cubicBezTo>
                    <a:pt x="1911564" y="7327227"/>
                    <a:pt x="1995333" y="7327227"/>
                    <a:pt x="2074449" y="7325957"/>
                  </a:cubicBezTo>
                  <a:cubicBezTo>
                    <a:pt x="2451411" y="7324688"/>
                    <a:pt x="2823719" y="7323417"/>
                    <a:pt x="3196027" y="7325957"/>
                  </a:cubicBezTo>
                  <a:cubicBezTo>
                    <a:pt x="3344951" y="7327227"/>
                    <a:pt x="3493874" y="7324688"/>
                    <a:pt x="3642797" y="7324688"/>
                  </a:cubicBezTo>
                  <a:cubicBezTo>
                    <a:pt x="3787067" y="7323417"/>
                    <a:pt x="3931336" y="7319607"/>
                    <a:pt x="4075606" y="7323417"/>
                  </a:cubicBezTo>
                  <a:cubicBezTo>
                    <a:pt x="4219875" y="7327227"/>
                    <a:pt x="4368798" y="7324688"/>
                    <a:pt x="4513068" y="7328497"/>
                  </a:cubicBezTo>
                  <a:cubicBezTo>
                    <a:pt x="4661991" y="7332307"/>
                    <a:pt x="4810915" y="7327227"/>
                    <a:pt x="4959838" y="7327227"/>
                  </a:cubicBezTo>
                  <a:cubicBezTo>
                    <a:pt x="5104107" y="7327227"/>
                    <a:pt x="5253031" y="7327227"/>
                    <a:pt x="5397300" y="7328497"/>
                  </a:cubicBezTo>
                  <a:cubicBezTo>
                    <a:pt x="5541570" y="7325957"/>
                    <a:pt x="5676531" y="7323417"/>
                    <a:pt x="5760847" y="7323417"/>
                  </a:cubicBezTo>
                  <a:close/>
                </a:path>
              </a:pathLst>
            </a:custGeom>
            <a:solidFill>
              <a:srgbClr val="F5AA49"/>
            </a:solidFill>
          </p:spPr>
        </p:sp>
      </p:grpSp>
      <p:grpSp>
        <p:nvGrpSpPr>
          <p:cNvPr id="5" name="Group 5"/>
          <p:cNvGrpSpPr/>
          <p:nvPr/>
        </p:nvGrpSpPr>
        <p:grpSpPr>
          <a:xfrm>
            <a:off x="0" y="0"/>
            <a:ext cx="8115035" cy="1028700"/>
            <a:chOff x="0" y="0"/>
            <a:chExt cx="5800217" cy="735263"/>
          </a:xfrm>
        </p:grpSpPr>
        <p:sp>
          <p:nvSpPr>
            <p:cNvPr id="6" name="Freeform 6"/>
            <p:cNvSpPr/>
            <p:nvPr/>
          </p:nvSpPr>
          <p:spPr>
            <a:xfrm>
              <a:off x="13970" y="17780"/>
              <a:ext cx="5769737" cy="695893"/>
            </a:xfrm>
            <a:custGeom>
              <a:avLst/>
              <a:gdLst/>
              <a:ahLst/>
              <a:cxnLst/>
              <a:rect l="l" t="t" r="r" b="b"/>
              <a:pathLst>
                <a:path w="5769737" h="695893">
                  <a:moveTo>
                    <a:pt x="5753227" y="695893"/>
                  </a:moveTo>
                  <a:lnTo>
                    <a:pt x="15240" y="688273"/>
                  </a:lnTo>
                  <a:lnTo>
                    <a:pt x="0" y="11430"/>
                  </a:lnTo>
                  <a:lnTo>
                    <a:pt x="5769737" y="0"/>
                  </a:lnTo>
                  <a:close/>
                </a:path>
              </a:pathLst>
            </a:custGeom>
            <a:solidFill>
              <a:srgbClr val="F5AA49"/>
            </a:solidFill>
          </p:spPr>
        </p:sp>
        <p:sp>
          <p:nvSpPr>
            <p:cNvPr id="7" name="Freeform 7"/>
            <p:cNvSpPr/>
            <p:nvPr/>
          </p:nvSpPr>
          <p:spPr>
            <a:xfrm>
              <a:off x="0" y="-2540"/>
              <a:ext cx="5805297" cy="740343"/>
            </a:xfrm>
            <a:custGeom>
              <a:avLst/>
              <a:gdLst/>
              <a:ahLst/>
              <a:cxnLst/>
              <a:rect l="l" t="t" r="r" b="b"/>
              <a:pathLst>
                <a:path w="5805297" h="740343">
                  <a:moveTo>
                    <a:pt x="0" y="15240"/>
                  </a:moveTo>
                  <a:cubicBezTo>
                    <a:pt x="41910" y="19050"/>
                    <a:pt x="166369" y="20320"/>
                    <a:pt x="319946" y="22860"/>
                  </a:cubicBezTo>
                  <a:cubicBezTo>
                    <a:pt x="473523" y="24130"/>
                    <a:pt x="631754" y="30480"/>
                    <a:pt x="789985" y="27940"/>
                  </a:cubicBezTo>
                  <a:cubicBezTo>
                    <a:pt x="864447" y="26670"/>
                    <a:pt x="938909" y="22860"/>
                    <a:pt x="1013370" y="20320"/>
                  </a:cubicBezTo>
                  <a:cubicBezTo>
                    <a:pt x="1092486" y="17780"/>
                    <a:pt x="1171601" y="17780"/>
                    <a:pt x="1250717" y="19050"/>
                  </a:cubicBezTo>
                  <a:cubicBezTo>
                    <a:pt x="1385679" y="20320"/>
                    <a:pt x="1520640" y="20320"/>
                    <a:pt x="1650948" y="19050"/>
                  </a:cubicBezTo>
                  <a:cubicBezTo>
                    <a:pt x="1986026" y="16510"/>
                    <a:pt x="2321103" y="20320"/>
                    <a:pt x="2660834" y="17780"/>
                  </a:cubicBezTo>
                  <a:cubicBezTo>
                    <a:pt x="3219297" y="11430"/>
                    <a:pt x="3777759" y="6350"/>
                    <a:pt x="4340875" y="10160"/>
                  </a:cubicBezTo>
                  <a:cubicBezTo>
                    <a:pt x="4657337" y="12700"/>
                    <a:pt x="4978453" y="16510"/>
                    <a:pt x="5294916" y="11430"/>
                  </a:cubicBezTo>
                  <a:cubicBezTo>
                    <a:pt x="5443839" y="8890"/>
                    <a:pt x="5592762" y="1270"/>
                    <a:pt x="5741797" y="3810"/>
                  </a:cubicBezTo>
                  <a:cubicBezTo>
                    <a:pt x="5754497" y="3810"/>
                    <a:pt x="5779897" y="0"/>
                    <a:pt x="5788787" y="10160"/>
                  </a:cubicBezTo>
                  <a:cubicBezTo>
                    <a:pt x="5793867" y="15240"/>
                    <a:pt x="5792597" y="22860"/>
                    <a:pt x="5793867" y="29210"/>
                  </a:cubicBezTo>
                  <a:cubicBezTo>
                    <a:pt x="5795137" y="36830"/>
                    <a:pt x="5796407" y="45720"/>
                    <a:pt x="5798947" y="53340"/>
                  </a:cubicBezTo>
                  <a:cubicBezTo>
                    <a:pt x="5805297" y="79321"/>
                    <a:pt x="5804027" y="93286"/>
                    <a:pt x="5804027" y="107252"/>
                  </a:cubicBezTo>
                  <a:cubicBezTo>
                    <a:pt x="5804027" y="122713"/>
                    <a:pt x="5804027" y="138175"/>
                    <a:pt x="5804027" y="153637"/>
                  </a:cubicBezTo>
                  <a:cubicBezTo>
                    <a:pt x="5804027" y="187553"/>
                    <a:pt x="5802757" y="220970"/>
                    <a:pt x="5800217" y="254886"/>
                  </a:cubicBezTo>
                  <a:cubicBezTo>
                    <a:pt x="5797677" y="283815"/>
                    <a:pt x="5795137" y="312245"/>
                    <a:pt x="5795137" y="341173"/>
                  </a:cubicBezTo>
                  <a:cubicBezTo>
                    <a:pt x="5793867" y="404018"/>
                    <a:pt x="5792597" y="467361"/>
                    <a:pt x="5792597" y="530704"/>
                  </a:cubicBezTo>
                  <a:cubicBezTo>
                    <a:pt x="5791327" y="581578"/>
                    <a:pt x="5793867" y="632951"/>
                    <a:pt x="5790057" y="683825"/>
                  </a:cubicBezTo>
                  <a:cubicBezTo>
                    <a:pt x="5790057" y="689811"/>
                    <a:pt x="5788787" y="698433"/>
                    <a:pt x="5787517" y="713673"/>
                  </a:cubicBezTo>
                  <a:cubicBezTo>
                    <a:pt x="5786247" y="728913"/>
                    <a:pt x="5781167" y="740343"/>
                    <a:pt x="5764657" y="739073"/>
                  </a:cubicBezTo>
                  <a:cubicBezTo>
                    <a:pt x="5743067" y="736533"/>
                    <a:pt x="5671877" y="732723"/>
                    <a:pt x="5588108" y="733993"/>
                  </a:cubicBezTo>
                  <a:cubicBezTo>
                    <a:pt x="5271646" y="736533"/>
                    <a:pt x="4959838" y="733993"/>
                    <a:pt x="4643376" y="731453"/>
                  </a:cubicBezTo>
                  <a:cubicBezTo>
                    <a:pt x="4015106" y="726373"/>
                    <a:pt x="3386836" y="731453"/>
                    <a:pt x="2758565" y="727643"/>
                  </a:cubicBezTo>
                  <a:cubicBezTo>
                    <a:pt x="2428142" y="725103"/>
                    <a:pt x="2097718" y="726373"/>
                    <a:pt x="1767294" y="726373"/>
                  </a:cubicBezTo>
                  <a:cubicBezTo>
                    <a:pt x="1678871" y="726373"/>
                    <a:pt x="1595102" y="725103"/>
                    <a:pt x="1506679" y="725103"/>
                  </a:cubicBezTo>
                  <a:cubicBezTo>
                    <a:pt x="1353102" y="723833"/>
                    <a:pt x="1204178" y="727643"/>
                    <a:pt x="1050601" y="726373"/>
                  </a:cubicBezTo>
                  <a:cubicBezTo>
                    <a:pt x="897024" y="725103"/>
                    <a:pt x="738793" y="723833"/>
                    <a:pt x="585216" y="722563"/>
                  </a:cubicBezTo>
                  <a:cubicBezTo>
                    <a:pt x="426985" y="721293"/>
                    <a:pt x="171023" y="721293"/>
                    <a:pt x="41910" y="718753"/>
                  </a:cubicBezTo>
                  <a:cubicBezTo>
                    <a:pt x="17780" y="716213"/>
                    <a:pt x="19050" y="714943"/>
                    <a:pt x="19050" y="692305"/>
                  </a:cubicBezTo>
                  <a:cubicBezTo>
                    <a:pt x="19050" y="690808"/>
                    <a:pt x="19050" y="688813"/>
                    <a:pt x="19050" y="687317"/>
                  </a:cubicBezTo>
                  <a:cubicBezTo>
                    <a:pt x="19050" y="679337"/>
                    <a:pt x="19050" y="671855"/>
                    <a:pt x="19050" y="663875"/>
                  </a:cubicBezTo>
                  <a:cubicBezTo>
                    <a:pt x="19050" y="635944"/>
                    <a:pt x="19050" y="608013"/>
                    <a:pt x="19050" y="580082"/>
                  </a:cubicBezTo>
                  <a:cubicBezTo>
                    <a:pt x="19050" y="515242"/>
                    <a:pt x="19050" y="450403"/>
                    <a:pt x="19050" y="385563"/>
                  </a:cubicBezTo>
                  <a:cubicBezTo>
                    <a:pt x="19050" y="369104"/>
                    <a:pt x="19050" y="353143"/>
                    <a:pt x="17780" y="336684"/>
                  </a:cubicBezTo>
                  <a:cubicBezTo>
                    <a:pt x="12700" y="269351"/>
                    <a:pt x="12700" y="202017"/>
                    <a:pt x="8890" y="135182"/>
                  </a:cubicBezTo>
                  <a:cubicBezTo>
                    <a:pt x="8890" y="120718"/>
                    <a:pt x="7620" y="106254"/>
                    <a:pt x="7620" y="91790"/>
                  </a:cubicBezTo>
                  <a:cubicBezTo>
                    <a:pt x="3810" y="77326"/>
                    <a:pt x="0" y="48260"/>
                    <a:pt x="0" y="15240"/>
                  </a:cubicBezTo>
                  <a:close/>
                  <a:moveTo>
                    <a:pt x="5760847" y="706053"/>
                  </a:moveTo>
                  <a:cubicBezTo>
                    <a:pt x="5763387" y="683825"/>
                    <a:pt x="5762117" y="668364"/>
                    <a:pt x="5763387" y="652403"/>
                  </a:cubicBezTo>
                  <a:cubicBezTo>
                    <a:pt x="5764657" y="621978"/>
                    <a:pt x="5764657" y="591055"/>
                    <a:pt x="5765927" y="560630"/>
                  </a:cubicBezTo>
                  <a:cubicBezTo>
                    <a:pt x="5767197" y="494294"/>
                    <a:pt x="5768467" y="428457"/>
                    <a:pt x="5769737" y="362121"/>
                  </a:cubicBezTo>
                  <a:cubicBezTo>
                    <a:pt x="5772277" y="279326"/>
                    <a:pt x="5777357" y="197030"/>
                    <a:pt x="5778627" y="114234"/>
                  </a:cubicBezTo>
                  <a:cubicBezTo>
                    <a:pt x="5778627" y="100768"/>
                    <a:pt x="5779897" y="87301"/>
                    <a:pt x="5778627" y="73660"/>
                  </a:cubicBezTo>
                  <a:cubicBezTo>
                    <a:pt x="5778627" y="64770"/>
                    <a:pt x="5777357" y="55880"/>
                    <a:pt x="5774817" y="46990"/>
                  </a:cubicBezTo>
                  <a:cubicBezTo>
                    <a:pt x="5773547" y="43180"/>
                    <a:pt x="5773547" y="39370"/>
                    <a:pt x="5772277" y="35560"/>
                  </a:cubicBezTo>
                  <a:cubicBezTo>
                    <a:pt x="5771007" y="26670"/>
                    <a:pt x="5772277" y="29210"/>
                    <a:pt x="5764657" y="26670"/>
                  </a:cubicBezTo>
                  <a:cubicBezTo>
                    <a:pt x="5750687" y="21590"/>
                    <a:pt x="5695147" y="25400"/>
                    <a:pt x="5643954" y="25400"/>
                  </a:cubicBezTo>
                  <a:cubicBezTo>
                    <a:pt x="5336800" y="31750"/>
                    <a:pt x="5029646" y="35560"/>
                    <a:pt x="4717838" y="31750"/>
                  </a:cubicBezTo>
                  <a:cubicBezTo>
                    <a:pt x="4108183" y="25400"/>
                    <a:pt x="3489220" y="24130"/>
                    <a:pt x="2879566" y="35560"/>
                  </a:cubicBezTo>
                  <a:cubicBezTo>
                    <a:pt x="2712027" y="39370"/>
                    <a:pt x="2544488" y="40640"/>
                    <a:pt x="2376949" y="40640"/>
                  </a:cubicBezTo>
                  <a:cubicBezTo>
                    <a:pt x="2232680" y="40640"/>
                    <a:pt x="2083757" y="36830"/>
                    <a:pt x="1939487" y="38100"/>
                  </a:cubicBezTo>
                  <a:cubicBezTo>
                    <a:pt x="1706794" y="40640"/>
                    <a:pt x="1478756" y="39370"/>
                    <a:pt x="1246063" y="39370"/>
                  </a:cubicBezTo>
                  <a:cubicBezTo>
                    <a:pt x="1092486" y="39370"/>
                    <a:pt x="943562" y="48260"/>
                    <a:pt x="789985" y="49530"/>
                  </a:cubicBezTo>
                  <a:cubicBezTo>
                    <a:pt x="645716" y="50800"/>
                    <a:pt x="496792" y="44450"/>
                    <a:pt x="347869" y="41910"/>
                  </a:cubicBezTo>
                  <a:cubicBezTo>
                    <a:pt x="278061" y="40640"/>
                    <a:pt x="203600" y="39370"/>
                    <a:pt x="129138" y="38100"/>
                  </a:cubicBezTo>
                  <a:cubicBezTo>
                    <a:pt x="91907" y="36830"/>
                    <a:pt x="54676" y="36830"/>
                    <a:pt x="43180" y="35560"/>
                  </a:cubicBezTo>
                  <a:cubicBezTo>
                    <a:pt x="38100" y="35560"/>
                    <a:pt x="31750" y="34290"/>
                    <a:pt x="27940" y="35560"/>
                  </a:cubicBezTo>
                  <a:cubicBezTo>
                    <a:pt x="21590" y="38100"/>
                    <a:pt x="22860" y="35560"/>
                    <a:pt x="21590" y="44450"/>
                  </a:cubicBezTo>
                  <a:cubicBezTo>
                    <a:pt x="19050" y="59690"/>
                    <a:pt x="24130" y="75331"/>
                    <a:pt x="24130" y="81316"/>
                  </a:cubicBezTo>
                  <a:cubicBezTo>
                    <a:pt x="25400" y="88797"/>
                    <a:pt x="25400" y="96279"/>
                    <a:pt x="25400" y="103760"/>
                  </a:cubicBezTo>
                  <a:cubicBezTo>
                    <a:pt x="25400" y="134684"/>
                    <a:pt x="21590" y="165108"/>
                    <a:pt x="25400" y="196032"/>
                  </a:cubicBezTo>
                  <a:cubicBezTo>
                    <a:pt x="30480" y="232941"/>
                    <a:pt x="30480" y="269849"/>
                    <a:pt x="30480" y="306758"/>
                  </a:cubicBezTo>
                  <a:cubicBezTo>
                    <a:pt x="31750" y="366610"/>
                    <a:pt x="31750" y="426462"/>
                    <a:pt x="31750" y="486314"/>
                  </a:cubicBezTo>
                  <a:cubicBezTo>
                    <a:pt x="31750" y="545168"/>
                    <a:pt x="31750" y="604023"/>
                    <a:pt x="33020" y="662877"/>
                  </a:cubicBezTo>
                  <a:cubicBezTo>
                    <a:pt x="33020" y="668364"/>
                    <a:pt x="33020" y="674349"/>
                    <a:pt x="33020" y="679835"/>
                  </a:cubicBezTo>
                  <a:cubicBezTo>
                    <a:pt x="33020" y="684823"/>
                    <a:pt x="33020" y="690310"/>
                    <a:pt x="39370" y="698433"/>
                  </a:cubicBezTo>
                  <a:cubicBezTo>
                    <a:pt x="45720" y="702243"/>
                    <a:pt x="96561" y="702243"/>
                    <a:pt x="124484" y="703513"/>
                  </a:cubicBezTo>
                  <a:cubicBezTo>
                    <a:pt x="171023" y="704783"/>
                    <a:pt x="212907" y="704783"/>
                    <a:pt x="254792" y="704783"/>
                  </a:cubicBezTo>
                  <a:cubicBezTo>
                    <a:pt x="399062" y="702243"/>
                    <a:pt x="538677" y="703513"/>
                    <a:pt x="682947" y="704783"/>
                  </a:cubicBezTo>
                  <a:cubicBezTo>
                    <a:pt x="752754" y="704783"/>
                    <a:pt x="827216" y="704783"/>
                    <a:pt x="897024" y="706053"/>
                  </a:cubicBezTo>
                  <a:cubicBezTo>
                    <a:pt x="971485" y="707323"/>
                    <a:pt x="1050601" y="712403"/>
                    <a:pt x="1125063" y="708593"/>
                  </a:cubicBezTo>
                  <a:cubicBezTo>
                    <a:pt x="1264678" y="702243"/>
                    <a:pt x="1413602" y="706053"/>
                    <a:pt x="1553217" y="706053"/>
                  </a:cubicBezTo>
                  <a:cubicBezTo>
                    <a:pt x="1646294" y="706053"/>
                    <a:pt x="1739371" y="709863"/>
                    <a:pt x="1832448" y="709863"/>
                  </a:cubicBezTo>
                  <a:cubicBezTo>
                    <a:pt x="1911564" y="709863"/>
                    <a:pt x="1995333" y="709863"/>
                    <a:pt x="2074449" y="708593"/>
                  </a:cubicBezTo>
                  <a:cubicBezTo>
                    <a:pt x="2451411" y="707323"/>
                    <a:pt x="2823719" y="706053"/>
                    <a:pt x="3196027" y="708593"/>
                  </a:cubicBezTo>
                  <a:cubicBezTo>
                    <a:pt x="3344951" y="709863"/>
                    <a:pt x="3493874" y="707323"/>
                    <a:pt x="3642797" y="707323"/>
                  </a:cubicBezTo>
                  <a:cubicBezTo>
                    <a:pt x="3787067" y="706053"/>
                    <a:pt x="3931336" y="702243"/>
                    <a:pt x="4075606" y="706053"/>
                  </a:cubicBezTo>
                  <a:cubicBezTo>
                    <a:pt x="4219875" y="709863"/>
                    <a:pt x="4368798" y="707323"/>
                    <a:pt x="4513068" y="711133"/>
                  </a:cubicBezTo>
                  <a:cubicBezTo>
                    <a:pt x="4661991" y="714943"/>
                    <a:pt x="4810915" y="709863"/>
                    <a:pt x="4959838" y="709863"/>
                  </a:cubicBezTo>
                  <a:cubicBezTo>
                    <a:pt x="5104107" y="709863"/>
                    <a:pt x="5253031" y="709863"/>
                    <a:pt x="5397300" y="711133"/>
                  </a:cubicBezTo>
                  <a:cubicBezTo>
                    <a:pt x="5541570" y="708593"/>
                    <a:pt x="5676531" y="706053"/>
                    <a:pt x="5760847" y="706053"/>
                  </a:cubicBezTo>
                  <a:close/>
                </a:path>
              </a:pathLst>
            </a:custGeom>
            <a:solidFill>
              <a:srgbClr val="F5AA49"/>
            </a:solidFill>
          </p:spPr>
        </p:sp>
      </p:grpSp>
      <p:pic>
        <p:nvPicPr>
          <p:cNvPr id="8" name="Picture 8"/>
          <p:cNvPicPr>
            <a:picLocks noChangeAspect="1"/>
          </p:cNvPicPr>
          <p:nvPr/>
        </p:nvPicPr>
        <p:blipFill>
          <a:blip r:embed="rId2"/>
          <a:srcRect l="7344" t="2008" r="3880"/>
          <a:stretch>
            <a:fillRect/>
          </a:stretch>
        </p:blipFill>
        <p:spPr>
          <a:xfrm>
            <a:off x="9329652" y="0"/>
            <a:ext cx="8958348" cy="10287000"/>
          </a:xfrm>
          <a:prstGeom prst="rect">
            <a:avLst/>
          </a:prstGeom>
        </p:spPr>
      </p:pic>
      <p:sp>
        <p:nvSpPr>
          <p:cNvPr id="9" name="TextBox 9"/>
          <p:cNvSpPr txBox="1"/>
          <p:nvPr/>
        </p:nvSpPr>
        <p:spPr>
          <a:xfrm>
            <a:off x="465257" y="188232"/>
            <a:ext cx="3224094" cy="530860"/>
          </a:xfrm>
          <a:prstGeom prst="rect">
            <a:avLst/>
          </a:prstGeom>
        </p:spPr>
        <p:txBody>
          <a:bodyPr lIns="0" tIns="0" rIns="0" bIns="0" rtlCol="0" anchor="t">
            <a:spAutoFit/>
          </a:bodyPr>
          <a:lstStyle/>
          <a:p>
            <a:pPr>
              <a:lnSpc>
                <a:spcPts val="4340"/>
              </a:lnSpc>
              <a:spcBef>
                <a:spcPct val="0"/>
              </a:spcBef>
            </a:pPr>
            <a:r>
              <a:rPr lang="en-US" sz="3100" spc="123">
                <a:solidFill>
                  <a:srgbClr val="642615"/>
                </a:solidFill>
                <a:latin typeface="Now Bold"/>
              </a:rPr>
              <a:t>III.AŞAMA</a:t>
            </a:r>
          </a:p>
        </p:txBody>
      </p:sp>
      <p:sp>
        <p:nvSpPr>
          <p:cNvPr id="10" name="TextBox 10"/>
          <p:cNvSpPr txBox="1"/>
          <p:nvPr/>
        </p:nvSpPr>
        <p:spPr>
          <a:xfrm>
            <a:off x="457744" y="1456398"/>
            <a:ext cx="7522475" cy="7759175"/>
          </a:xfrm>
          <a:prstGeom prst="rect">
            <a:avLst/>
          </a:prstGeom>
        </p:spPr>
        <p:txBody>
          <a:bodyPr wrap="square" lIns="0" tIns="0" rIns="0" bIns="0" rtlCol="0" anchor="t">
            <a:spAutoFit/>
          </a:bodyPr>
          <a:lstStyle/>
          <a:p>
            <a:pPr algn="just">
              <a:lnSpc>
                <a:spcPts val="4057"/>
              </a:lnSpc>
            </a:pPr>
            <a:r>
              <a:rPr lang="en-US" sz="2897" dirty="0" err="1">
                <a:solidFill>
                  <a:srgbClr val="642615"/>
                </a:solidFill>
                <a:latin typeface="Now"/>
              </a:rPr>
              <a:t>Göçün</a:t>
            </a:r>
            <a:r>
              <a:rPr lang="en-US" sz="2897" dirty="0">
                <a:solidFill>
                  <a:srgbClr val="642615"/>
                </a:solidFill>
                <a:latin typeface="Now"/>
              </a:rPr>
              <a:t> </a:t>
            </a:r>
            <a:r>
              <a:rPr lang="en-US" sz="2897" dirty="0" err="1">
                <a:solidFill>
                  <a:srgbClr val="642615"/>
                </a:solidFill>
                <a:latin typeface="Now"/>
              </a:rPr>
              <a:t>ardından</a:t>
            </a:r>
            <a:r>
              <a:rPr lang="en-US" sz="2897" dirty="0">
                <a:solidFill>
                  <a:srgbClr val="642615"/>
                </a:solidFill>
                <a:latin typeface="Now"/>
              </a:rPr>
              <a:t> </a:t>
            </a:r>
            <a:r>
              <a:rPr lang="en-US" sz="2897" dirty="0" err="1">
                <a:solidFill>
                  <a:srgbClr val="642615"/>
                </a:solidFill>
                <a:latin typeface="Now"/>
              </a:rPr>
              <a:t>hâlihazırda</a:t>
            </a:r>
            <a:r>
              <a:rPr lang="en-US" sz="2897" dirty="0">
                <a:solidFill>
                  <a:srgbClr val="642615"/>
                </a:solidFill>
                <a:latin typeface="Now"/>
              </a:rPr>
              <a:t> </a:t>
            </a:r>
            <a:r>
              <a:rPr lang="en-US" sz="2897" dirty="0" err="1">
                <a:solidFill>
                  <a:srgbClr val="642615"/>
                </a:solidFill>
                <a:latin typeface="Now"/>
              </a:rPr>
              <a:t>devam</a:t>
            </a:r>
            <a:r>
              <a:rPr lang="en-US" sz="2897" dirty="0">
                <a:solidFill>
                  <a:srgbClr val="642615"/>
                </a:solidFill>
                <a:latin typeface="Now"/>
              </a:rPr>
              <a:t> </a:t>
            </a:r>
            <a:r>
              <a:rPr lang="en-US" sz="2897" dirty="0" err="1">
                <a:solidFill>
                  <a:srgbClr val="642615"/>
                </a:solidFill>
                <a:latin typeface="Now"/>
              </a:rPr>
              <a:t>eden</a:t>
            </a:r>
            <a:r>
              <a:rPr lang="en-US" sz="2897" dirty="0">
                <a:solidFill>
                  <a:srgbClr val="642615"/>
                </a:solidFill>
                <a:latin typeface="Now"/>
              </a:rPr>
              <a:t> ve </a:t>
            </a:r>
            <a:r>
              <a:rPr lang="en-US" sz="2897" dirty="0" err="1">
                <a:solidFill>
                  <a:srgbClr val="642615"/>
                </a:solidFill>
                <a:latin typeface="Now"/>
              </a:rPr>
              <a:t>travmaya</a:t>
            </a:r>
            <a:r>
              <a:rPr lang="en-US" sz="2897" dirty="0">
                <a:solidFill>
                  <a:srgbClr val="642615"/>
                </a:solidFill>
                <a:latin typeface="Now"/>
              </a:rPr>
              <a:t> </a:t>
            </a:r>
            <a:r>
              <a:rPr lang="en-US" sz="2897" dirty="0" err="1">
                <a:solidFill>
                  <a:srgbClr val="642615"/>
                </a:solidFill>
                <a:latin typeface="Now"/>
              </a:rPr>
              <a:t>bağlı</a:t>
            </a:r>
            <a:r>
              <a:rPr lang="en-US" sz="2897" dirty="0">
                <a:solidFill>
                  <a:srgbClr val="642615"/>
                </a:solidFill>
                <a:latin typeface="Now"/>
              </a:rPr>
              <a:t> </a:t>
            </a:r>
            <a:r>
              <a:rPr lang="en-US" sz="2897" dirty="0" err="1">
                <a:solidFill>
                  <a:srgbClr val="642615"/>
                </a:solidFill>
                <a:latin typeface="Now"/>
              </a:rPr>
              <a:t>sorunlar</a:t>
            </a:r>
            <a:r>
              <a:rPr lang="en-US" sz="2897" dirty="0">
                <a:solidFill>
                  <a:srgbClr val="642615"/>
                </a:solidFill>
                <a:latin typeface="Now"/>
              </a:rPr>
              <a:t> </a:t>
            </a:r>
            <a:r>
              <a:rPr lang="en-US" sz="2897" dirty="0" err="1">
                <a:solidFill>
                  <a:srgbClr val="642615"/>
                </a:solidFill>
                <a:latin typeface="Now"/>
              </a:rPr>
              <a:t>yaşayan</a:t>
            </a:r>
            <a:r>
              <a:rPr lang="en-US" sz="2897" dirty="0">
                <a:solidFill>
                  <a:srgbClr val="642615"/>
                </a:solidFill>
                <a:latin typeface="Now"/>
              </a:rPr>
              <a:t> </a:t>
            </a:r>
            <a:r>
              <a:rPr lang="en-US" sz="2897" dirty="0" err="1">
                <a:solidFill>
                  <a:srgbClr val="642615"/>
                </a:solidFill>
                <a:latin typeface="Now"/>
              </a:rPr>
              <a:t>göçmen</a:t>
            </a:r>
            <a:r>
              <a:rPr lang="en-US" sz="2897" dirty="0">
                <a:solidFill>
                  <a:srgbClr val="642615"/>
                </a:solidFill>
                <a:latin typeface="Now"/>
              </a:rPr>
              <a:t> çocuk ve </a:t>
            </a:r>
            <a:r>
              <a:rPr lang="en-US" sz="2897" dirty="0" err="1">
                <a:solidFill>
                  <a:srgbClr val="642615"/>
                </a:solidFill>
                <a:latin typeface="Now"/>
              </a:rPr>
              <a:t>ergenlere</a:t>
            </a:r>
            <a:r>
              <a:rPr lang="en-US" sz="2897" dirty="0">
                <a:solidFill>
                  <a:srgbClr val="642615"/>
                </a:solidFill>
                <a:latin typeface="Now"/>
              </a:rPr>
              <a:t>, </a:t>
            </a:r>
            <a:r>
              <a:rPr lang="en-US" sz="2897" dirty="0" err="1">
                <a:solidFill>
                  <a:srgbClr val="642615"/>
                </a:solidFill>
                <a:latin typeface="Now"/>
              </a:rPr>
              <a:t>odaklı</a:t>
            </a:r>
            <a:r>
              <a:rPr lang="en-US" sz="2897" dirty="0">
                <a:solidFill>
                  <a:srgbClr val="642615"/>
                </a:solidFill>
                <a:latin typeface="Now"/>
              </a:rPr>
              <a:t> ve </a:t>
            </a:r>
            <a:r>
              <a:rPr lang="en-US" sz="2897" dirty="0" err="1">
                <a:solidFill>
                  <a:srgbClr val="642615"/>
                </a:solidFill>
                <a:latin typeface="Now"/>
              </a:rPr>
              <a:t>uzmanlaşmış</a:t>
            </a:r>
            <a:r>
              <a:rPr lang="en-US" sz="2897" dirty="0">
                <a:solidFill>
                  <a:srgbClr val="642615"/>
                </a:solidFill>
                <a:latin typeface="Now"/>
              </a:rPr>
              <a:t> </a:t>
            </a:r>
            <a:r>
              <a:rPr lang="en-US" sz="2897" dirty="0" err="1">
                <a:solidFill>
                  <a:srgbClr val="642615"/>
                </a:solidFill>
                <a:latin typeface="Now"/>
              </a:rPr>
              <a:t>hizmetler</a:t>
            </a:r>
            <a:r>
              <a:rPr lang="en-US" sz="2897" dirty="0">
                <a:solidFill>
                  <a:srgbClr val="642615"/>
                </a:solidFill>
                <a:latin typeface="Now"/>
              </a:rPr>
              <a:t> </a:t>
            </a:r>
            <a:r>
              <a:rPr lang="en-US" sz="2897" dirty="0" err="1">
                <a:solidFill>
                  <a:srgbClr val="642615"/>
                </a:solidFill>
                <a:latin typeface="Now"/>
              </a:rPr>
              <a:t>sağlanmaktadır</a:t>
            </a:r>
            <a:r>
              <a:rPr lang="en-US" sz="2897" dirty="0">
                <a:solidFill>
                  <a:srgbClr val="642615"/>
                </a:solidFill>
                <a:latin typeface="Now"/>
              </a:rPr>
              <a:t>. </a:t>
            </a:r>
            <a:r>
              <a:rPr lang="en-US" sz="2897" dirty="0" err="1">
                <a:solidFill>
                  <a:srgbClr val="642615"/>
                </a:solidFill>
                <a:latin typeface="Now"/>
              </a:rPr>
              <a:t>Krize</a:t>
            </a:r>
            <a:r>
              <a:rPr lang="en-US" sz="2897" dirty="0">
                <a:solidFill>
                  <a:srgbClr val="642615"/>
                </a:solidFill>
                <a:latin typeface="Now"/>
              </a:rPr>
              <a:t> </a:t>
            </a:r>
            <a:r>
              <a:rPr lang="en-US" sz="2897" dirty="0" err="1">
                <a:solidFill>
                  <a:srgbClr val="642615"/>
                </a:solidFill>
                <a:latin typeface="Now"/>
              </a:rPr>
              <a:t>müdahale</a:t>
            </a:r>
            <a:r>
              <a:rPr lang="en-US" sz="2897" dirty="0">
                <a:solidFill>
                  <a:srgbClr val="642615"/>
                </a:solidFill>
                <a:latin typeface="Now"/>
              </a:rPr>
              <a:t> </a:t>
            </a:r>
            <a:r>
              <a:rPr lang="en-US" sz="2897" dirty="0" err="1">
                <a:solidFill>
                  <a:srgbClr val="642615"/>
                </a:solidFill>
                <a:latin typeface="Now"/>
              </a:rPr>
              <a:t>yaklaşımında</a:t>
            </a:r>
            <a:r>
              <a:rPr lang="en-US" sz="2897" dirty="0">
                <a:solidFill>
                  <a:srgbClr val="642615"/>
                </a:solidFill>
                <a:latin typeface="Now"/>
              </a:rPr>
              <a:t> </a:t>
            </a:r>
            <a:r>
              <a:rPr lang="en-US" sz="2897" dirty="0" err="1">
                <a:solidFill>
                  <a:srgbClr val="642615"/>
                </a:solidFill>
                <a:latin typeface="Now"/>
              </a:rPr>
              <a:t>yardım</a:t>
            </a:r>
            <a:r>
              <a:rPr lang="en-US" sz="2897" dirty="0">
                <a:solidFill>
                  <a:srgbClr val="642615"/>
                </a:solidFill>
                <a:latin typeface="Now"/>
              </a:rPr>
              <a:t> </a:t>
            </a:r>
            <a:r>
              <a:rPr lang="en-US" sz="2897" dirty="0" err="1">
                <a:solidFill>
                  <a:srgbClr val="642615"/>
                </a:solidFill>
                <a:latin typeface="Now"/>
              </a:rPr>
              <a:t>sürecinin</a:t>
            </a:r>
            <a:r>
              <a:rPr lang="en-US" sz="2897" dirty="0">
                <a:solidFill>
                  <a:srgbClr val="642615"/>
                </a:solidFill>
                <a:latin typeface="Now"/>
              </a:rPr>
              <a:t> </a:t>
            </a:r>
            <a:r>
              <a:rPr lang="en-US" sz="2897" dirty="0" err="1">
                <a:solidFill>
                  <a:srgbClr val="642615"/>
                </a:solidFill>
                <a:latin typeface="Now"/>
              </a:rPr>
              <a:t>çeşitli</a:t>
            </a:r>
            <a:r>
              <a:rPr lang="en-US" sz="2897" dirty="0">
                <a:solidFill>
                  <a:srgbClr val="642615"/>
                </a:solidFill>
                <a:latin typeface="Now"/>
              </a:rPr>
              <a:t> </a:t>
            </a:r>
            <a:r>
              <a:rPr lang="en-US" sz="2897" dirty="0" err="1">
                <a:solidFill>
                  <a:srgbClr val="642615"/>
                </a:solidFill>
                <a:latin typeface="Now"/>
              </a:rPr>
              <a:t>modelleri</a:t>
            </a:r>
            <a:r>
              <a:rPr lang="en-US" sz="2897" dirty="0">
                <a:solidFill>
                  <a:srgbClr val="642615"/>
                </a:solidFill>
                <a:latin typeface="Now"/>
              </a:rPr>
              <a:t> </a:t>
            </a:r>
            <a:r>
              <a:rPr lang="en-US" sz="2897" dirty="0" err="1">
                <a:solidFill>
                  <a:srgbClr val="642615"/>
                </a:solidFill>
                <a:latin typeface="Now"/>
              </a:rPr>
              <a:t>vardır</a:t>
            </a:r>
            <a:r>
              <a:rPr lang="en-US" sz="2897" dirty="0">
                <a:solidFill>
                  <a:srgbClr val="642615"/>
                </a:solidFill>
                <a:latin typeface="Now"/>
              </a:rPr>
              <a:t>. </a:t>
            </a:r>
            <a:endParaRPr lang="tr-TR" sz="2897" dirty="0" smtClean="0">
              <a:solidFill>
                <a:srgbClr val="642615"/>
              </a:solidFill>
              <a:latin typeface="Now"/>
            </a:endParaRPr>
          </a:p>
          <a:p>
            <a:pPr algn="just">
              <a:lnSpc>
                <a:spcPts val="4057"/>
              </a:lnSpc>
            </a:pPr>
            <a:endParaRPr lang="tr-TR" sz="2897" dirty="0">
              <a:solidFill>
                <a:srgbClr val="642615"/>
              </a:solidFill>
              <a:latin typeface="Now"/>
            </a:endParaRPr>
          </a:p>
          <a:p>
            <a:pPr algn="just">
              <a:lnSpc>
                <a:spcPts val="4057"/>
              </a:lnSpc>
            </a:pPr>
            <a:r>
              <a:rPr lang="en-US" sz="2897" dirty="0" smtClean="0">
                <a:solidFill>
                  <a:srgbClr val="642615"/>
                </a:solidFill>
                <a:latin typeface="Now"/>
              </a:rPr>
              <a:t>Bu </a:t>
            </a:r>
            <a:r>
              <a:rPr lang="en-US" sz="2897" dirty="0" err="1">
                <a:solidFill>
                  <a:srgbClr val="642615"/>
                </a:solidFill>
                <a:latin typeface="Now"/>
              </a:rPr>
              <a:t>modellerden</a:t>
            </a:r>
            <a:r>
              <a:rPr lang="en-US" sz="2897" dirty="0">
                <a:solidFill>
                  <a:srgbClr val="642615"/>
                </a:solidFill>
                <a:latin typeface="Now"/>
              </a:rPr>
              <a:t> tüm </a:t>
            </a:r>
            <a:r>
              <a:rPr lang="en-US" sz="2897" dirty="0" err="1">
                <a:solidFill>
                  <a:srgbClr val="642615"/>
                </a:solidFill>
                <a:latin typeface="Now"/>
              </a:rPr>
              <a:t>süreci</a:t>
            </a:r>
            <a:r>
              <a:rPr lang="en-US" sz="2897" dirty="0">
                <a:solidFill>
                  <a:srgbClr val="642615"/>
                </a:solidFill>
                <a:latin typeface="Now"/>
              </a:rPr>
              <a:t> etkili ve </a:t>
            </a:r>
            <a:r>
              <a:rPr lang="en-US" sz="2897" dirty="0" err="1">
                <a:solidFill>
                  <a:srgbClr val="642615"/>
                </a:solidFill>
                <a:latin typeface="Now"/>
              </a:rPr>
              <a:t>kapsamlı</a:t>
            </a:r>
            <a:r>
              <a:rPr lang="en-US" sz="2897" dirty="0">
                <a:solidFill>
                  <a:srgbClr val="642615"/>
                </a:solidFill>
                <a:latin typeface="Now"/>
              </a:rPr>
              <a:t> bir </a:t>
            </a:r>
            <a:r>
              <a:rPr lang="en-US" sz="2897" dirty="0" err="1">
                <a:solidFill>
                  <a:srgbClr val="642615"/>
                </a:solidFill>
                <a:latin typeface="Now"/>
              </a:rPr>
              <a:t>şekilde</a:t>
            </a:r>
            <a:r>
              <a:rPr lang="en-US" sz="2897" dirty="0">
                <a:solidFill>
                  <a:srgbClr val="642615"/>
                </a:solidFill>
                <a:latin typeface="Now"/>
              </a:rPr>
              <a:t> </a:t>
            </a:r>
            <a:r>
              <a:rPr lang="en-US" sz="2897" dirty="0" err="1">
                <a:solidFill>
                  <a:srgbClr val="642615"/>
                </a:solidFill>
                <a:latin typeface="Now"/>
              </a:rPr>
              <a:t>ele</a:t>
            </a:r>
            <a:r>
              <a:rPr lang="en-US" sz="2897" dirty="0">
                <a:solidFill>
                  <a:srgbClr val="642615"/>
                </a:solidFill>
                <a:latin typeface="Now"/>
              </a:rPr>
              <a:t> </a:t>
            </a:r>
            <a:r>
              <a:rPr lang="en-US" sz="2897" dirty="0" err="1">
                <a:solidFill>
                  <a:srgbClr val="642615"/>
                </a:solidFill>
                <a:latin typeface="Now"/>
              </a:rPr>
              <a:t>aldığı</a:t>
            </a:r>
            <a:r>
              <a:rPr lang="en-US" sz="2897" dirty="0">
                <a:solidFill>
                  <a:srgbClr val="642615"/>
                </a:solidFill>
                <a:latin typeface="Now"/>
              </a:rPr>
              <a:t> </a:t>
            </a:r>
            <a:r>
              <a:rPr lang="en-US" sz="2897" dirty="0" err="1">
                <a:solidFill>
                  <a:srgbClr val="642615"/>
                </a:solidFill>
                <a:latin typeface="Now"/>
              </a:rPr>
              <a:t>düşünülen</a:t>
            </a:r>
            <a:r>
              <a:rPr lang="en-US" sz="2897" dirty="0">
                <a:solidFill>
                  <a:srgbClr val="642615"/>
                </a:solidFill>
                <a:latin typeface="Now"/>
              </a:rPr>
              <a:t> ACT (assessment, crisis intervention, and trauma treatment service) </a:t>
            </a:r>
            <a:r>
              <a:rPr lang="en-US" sz="2897" dirty="0" err="1">
                <a:solidFill>
                  <a:srgbClr val="642615"/>
                </a:solidFill>
                <a:latin typeface="Now"/>
              </a:rPr>
              <a:t>modeli</a:t>
            </a:r>
            <a:r>
              <a:rPr lang="en-US" sz="2897" dirty="0">
                <a:solidFill>
                  <a:srgbClr val="642615"/>
                </a:solidFill>
                <a:latin typeface="Now"/>
              </a:rPr>
              <a:t>; </a:t>
            </a:r>
            <a:r>
              <a:rPr lang="en-US" sz="2897" dirty="0" err="1">
                <a:solidFill>
                  <a:srgbClr val="642615"/>
                </a:solidFill>
                <a:latin typeface="Now"/>
              </a:rPr>
              <a:t>değerlendirme</a:t>
            </a:r>
            <a:r>
              <a:rPr lang="en-US" sz="2897" dirty="0">
                <a:solidFill>
                  <a:srgbClr val="642615"/>
                </a:solidFill>
                <a:latin typeface="Now"/>
              </a:rPr>
              <a:t>, kriz </a:t>
            </a:r>
            <a:r>
              <a:rPr lang="en-US" sz="2897" dirty="0" err="1">
                <a:solidFill>
                  <a:srgbClr val="642615"/>
                </a:solidFill>
                <a:latin typeface="Now"/>
              </a:rPr>
              <a:t>müdahalesi</a:t>
            </a:r>
            <a:r>
              <a:rPr lang="en-US" sz="2897" dirty="0">
                <a:solidFill>
                  <a:srgbClr val="642615"/>
                </a:solidFill>
                <a:latin typeface="Now"/>
              </a:rPr>
              <a:t> ve </a:t>
            </a:r>
            <a:r>
              <a:rPr lang="en-US" sz="2897" dirty="0" err="1">
                <a:solidFill>
                  <a:srgbClr val="642615"/>
                </a:solidFill>
                <a:latin typeface="Now"/>
              </a:rPr>
              <a:t>travma</a:t>
            </a:r>
            <a:r>
              <a:rPr lang="en-US" sz="2897" dirty="0">
                <a:solidFill>
                  <a:srgbClr val="642615"/>
                </a:solidFill>
                <a:latin typeface="Now"/>
              </a:rPr>
              <a:t> </a:t>
            </a:r>
            <a:r>
              <a:rPr lang="en-US" sz="2897" dirty="0" err="1">
                <a:solidFill>
                  <a:srgbClr val="642615"/>
                </a:solidFill>
                <a:latin typeface="Now"/>
              </a:rPr>
              <a:t>tedavi</a:t>
            </a:r>
            <a:r>
              <a:rPr lang="en-US" sz="2897" dirty="0">
                <a:solidFill>
                  <a:srgbClr val="642615"/>
                </a:solidFill>
                <a:latin typeface="Now"/>
              </a:rPr>
              <a:t> </a:t>
            </a:r>
            <a:r>
              <a:rPr lang="en-US" sz="2897" dirty="0" err="1">
                <a:solidFill>
                  <a:srgbClr val="642615"/>
                </a:solidFill>
                <a:latin typeface="Now"/>
              </a:rPr>
              <a:t>hizmetlerini</a:t>
            </a:r>
            <a:r>
              <a:rPr lang="en-US" sz="2897" dirty="0">
                <a:solidFill>
                  <a:srgbClr val="642615"/>
                </a:solidFill>
                <a:latin typeface="Now"/>
              </a:rPr>
              <a:t> </a:t>
            </a:r>
            <a:r>
              <a:rPr lang="en-US" sz="2897" dirty="0" err="1">
                <a:solidFill>
                  <a:srgbClr val="642615"/>
                </a:solidFill>
                <a:latin typeface="Now"/>
              </a:rPr>
              <a:t>kapsayan</a:t>
            </a:r>
            <a:r>
              <a:rPr lang="en-US" sz="2897" dirty="0">
                <a:solidFill>
                  <a:srgbClr val="642615"/>
                </a:solidFill>
                <a:latin typeface="Now"/>
              </a:rPr>
              <a:t> </a:t>
            </a:r>
            <a:r>
              <a:rPr lang="en-US" sz="2897" dirty="0" err="1">
                <a:solidFill>
                  <a:srgbClr val="642615"/>
                </a:solidFill>
                <a:latin typeface="Now"/>
              </a:rPr>
              <a:t>üç</a:t>
            </a:r>
            <a:r>
              <a:rPr lang="en-US" sz="2897" dirty="0">
                <a:solidFill>
                  <a:srgbClr val="642615"/>
                </a:solidFill>
                <a:latin typeface="Now"/>
              </a:rPr>
              <a:t> </a:t>
            </a:r>
            <a:r>
              <a:rPr lang="en-US" sz="2897" dirty="0" err="1">
                <a:solidFill>
                  <a:srgbClr val="642615"/>
                </a:solidFill>
                <a:latin typeface="Now"/>
              </a:rPr>
              <a:t>basamaklı</a:t>
            </a:r>
            <a:r>
              <a:rPr lang="en-US" sz="2897" dirty="0">
                <a:solidFill>
                  <a:srgbClr val="642615"/>
                </a:solidFill>
                <a:latin typeface="Now"/>
              </a:rPr>
              <a:t> bir </a:t>
            </a:r>
            <a:r>
              <a:rPr lang="en-US" sz="2897" dirty="0" err="1">
                <a:solidFill>
                  <a:srgbClr val="642615"/>
                </a:solidFill>
                <a:latin typeface="Now"/>
              </a:rPr>
              <a:t>müdahale</a:t>
            </a:r>
            <a:r>
              <a:rPr lang="en-US" sz="2897" dirty="0">
                <a:solidFill>
                  <a:srgbClr val="642615"/>
                </a:solidFill>
                <a:latin typeface="Now"/>
              </a:rPr>
              <a:t> </a:t>
            </a:r>
            <a:r>
              <a:rPr lang="en-US" sz="2897" dirty="0" err="1">
                <a:solidFill>
                  <a:srgbClr val="642615"/>
                </a:solidFill>
                <a:latin typeface="Now"/>
              </a:rPr>
              <a:t>sürecidir</a:t>
            </a:r>
            <a:r>
              <a:rPr lang="en-US" sz="2897" dirty="0">
                <a:solidFill>
                  <a:srgbClr val="642615"/>
                </a:solidFill>
                <a:latin typeface="Now"/>
              </a:rPr>
              <a:t>.</a:t>
            </a:r>
          </a:p>
          <a:p>
            <a:pPr>
              <a:lnSpc>
                <a:spcPts val="3042"/>
              </a:lnSpc>
            </a:pPr>
            <a:endParaRPr lang="en-US" sz="2897" dirty="0">
              <a:solidFill>
                <a:srgbClr val="642615"/>
              </a:solidFill>
              <a:latin typeface="Now"/>
            </a:endParaRPr>
          </a:p>
        </p:txBody>
      </p:sp>
      <p:grpSp>
        <p:nvGrpSpPr>
          <p:cNvPr id="11" name="Group 11"/>
          <p:cNvGrpSpPr/>
          <p:nvPr/>
        </p:nvGrpSpPr>
        <p:grpSpPr>
          <a:xfrm rot="-5009083">
            <a:off x="7476424" y="-31517"/>
            <a:ext cx="2206258" cy="2543668"/>
            <a:chOff x="0" y="0"/>
            <a:chExt cx="2941678" cy="3391557"/>
          </a:xfrm>
        </p:grpSpPr>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r="7757"/>
            <a:stretch>
              <a:fillRect/>
            </a:stretch>
          </p:blipFill>
          <p:spPr>
            <a:xfrm rot="-2326901" flipH="1" flipV="1">
              <a:off x="524576" y="334631"/>
              <a:ext cx="1892526" cy="2341136"/>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153912">
              <a:off x="1057005" y="2580941"/>
              <a:ext cx="543711" cy="821542"/>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1749" r="11749" b="13936"/>
          <a:stretch>
            <a:fillRect/>
          </a:stretch>
        </p:blipFill>
        <p:spPr>
          <a:xfrm>
            <a:off x="0" y="0"/>
            <a:ext cx="18288000" cy="10287000"/>
          </a:xfrm>
          <a:prstGeom prst="rect">
            <a:avLst/>
          </a:prstGeom>
        </p:spPr>
      </p:pic>
      <p:grpSp>
        <p:nvGrpSpPr>
          <p:cNvPr id="3" name="Group 3"/>
          <p:cNvGrpSpPr/>
          <p:nvPr/>
        </p:nvGrpSpPr>
        <p:grpSpPr>
          <a:xfrm>
            <a:off x="9144000" y="0"/>
            <a:ext cx="9144000" cy="10123135"/>
            <a:chOff x="0" y="0"/>
            <a:chExt cx="6535669" cy="7235505"/>
          </a:xfrm>
        </p:grpSpPr>
        <p:sp>
          <p:nvSpPr>
            <p:cNvPr id="4" name="Freeform 4"/>
            <p:cNvSpPr/>
            <p:nvPr/>
          </p:nvSpPr>
          <p:spPr>
            <a:xfrm>
              <a:off x="13970" y="17780"/>
              <a:ext cx="6505189" cy="7196135"/>
            </a:xfrm>
            <a:custGeom>
              <a:avLst/>
              <a:gdLst/>
              <a:ahLst/>
              <a:cxnLst/>
              <a:rect l="l" t="t" r="r" b="b"/>
              <a:pathLst>
                <a:path w="6505189" h="7196135">
                  <a:moveTo>
                    <a:pt x="6488679" y="7196135"/>
                  </a:moveTo>
                  <a:lnTo>
                    <a:pt x="15240" y="7188515"/>
                  </a:lnTo>
                  <a:lnTo>
                    <a:pt x="0" y="11430"/>
                  </a:lnTo>
                  <a:lnTo>
                    <a:pt x="6505189" y="0"/>
                  </a:lnTo>
                  <a:close/>
                </a:path>
              </a:pathLst>
            </a:custGeom>
            <a:solidFill>
              <a:srgbClr val="F8F4E2"/>
            </a:solidFill>
          </p:spPr>
        </p:sp>
        <p:sp>
          <p:nvSpPr>
            <p:cNvPr id="5" name="Freeform 5"/>
            <p:cNvSpPr/>
            <p:nvPr/>
          </p:nvSpPr>
          <p:spPr>
            <a:xfrm>
              <a:off x="0" y="-2540"/>
              <a:ext cx="6540749" cy="7240585"/>
            </a:xfrm>
            <a:custGeom>
              <a:avLst/>
              <a:gdLst/>
              <a:ahLst/>
              <a:cxnLst/>
              <a:rect l="l" t="t" r="r" b="b"/>
              <a:pathLst>
                <a:path w="6540749" h="7240585">
                  <a:moveTo>
                    <a:pt x="0" y="15240"/>
                  </a:moveTo>
                  <a:cubicBezTo>
                    <a:pt x="41910" y="19050"/>
                    <a:pt x="181050" y="20320"/>
                    <a:pt x="354487" y="22860"/>
                  </a:cubicBezTo>
                  <a:cubicBezTo>
                    <a:pt x="527924" y="24130"/>
                    <a:pt x="706617" y="30480"/>
                    <a:pt x="885310" y="27940"/>
                  </a:cubicBezTo>
                  <a:cubicBezTo>
                    <a:pt x="969401" y="26670"/>
                    <a:pt x="1053491" y="22860"/>
                    <a:pt x="1137582" y="20320"/>
                  </a:cubicBezTo>
                  <a:cubicBezTo>
                    <a:pt x="1226929" y="17780"/>
                    <a:pt x="1316275" y="17780"/>
                    <a:pt x="1405621" y="19050"/>
                  </a:cubicBezTo>
                  <a:cubicBezTo>
                    <a:pt x="1558036" y="20320"/>
                    <a:pt x="1710450" y="20320"/>
                    <a:pt x="1857609" y="19050"/>
                  </a:cubicBezTo>
                  <a:cubicBezTo>
                    <a:pt x="2236017" y="16510"/>
                    <a:pt x="2614426" y="20320"/>
                    <a:pt x="2998090" y="17780"/>
                  </a:cubicBezTo>
                  <a:cubicBezTo>
                    <a:pt x="3628770" y="11430"/>
                    <a:pt x="4259450" y="6350"/>
                    <a:pt x="4895386" y="10160"/>
                  </a:cubicBezTo>
                  <a:cubicBezTo>
                    <a:pt x="5252772" y="12700"/>
                    <a:pt x="5615413" y="16510"/>
                    <a:pt x="5972799" y="11430"/>
                  </a:cubicBezTo>
                  <a:cubicBezTo>
                    <a:pt x="6140981" y="8890"/>
                    <a:pt x="6309162" y="1270"/>
                    <a:pt x="6477249" y="3810"/>
                  </a:cubicBezTo>
                  <a:cubicBezTo>
                    <a:pt x="6489949" y="3810"/>
                    <a:pt x="6515349" y="0"/>
                    <a:pt x="6524239" y="10160"/>
                  </a:cubicBezTo>
                  <a:cubicBezTo>
                    <a:pt x="6529319" y="15240"/>
                    <a:pt x="6528049" y="22860"/>
                    <a:pt x="6529319" y="29210"/>
                  </a:cubicBezTo>
                  <a:cubicBezTo>
                    <a:pt x="6530589" y="36830"/>
                    <a:pt x="6531859" y="45720"/>
                    <a:pt x="6534399" y="53340"/>
                  </a:cubicBezTo>
                  <a:cubicBezTo>
                    <a:pt x="6540749" y="135573"/>
                    <a:pt x="6539478" y="295728"/>
                    <a:pt x="6539478" y="455884"/>
                  </a:cubicBezTo>
                  <a:cubicBezTo>
                    <a:pt x="6539478" y="633199"/>
                    <a:pt x="6539478" y="810514"/>
                    <a:pt x="6539478" y="987829"/>
                  </a:cubicBezTo>
                  <a:cubicBezTo>
                    <a:pt x="6539478" y="1376778"/>
                    <a:pt x="6538209" y="1760007"/>
                    <a:pt x="6535669" y="2148955"/>
                  </a:cubicBezTo>
                  <a:cubicBezTo>
                    <a:pt x="6533128" y="2480706"/>
                    <a:pt x="6530589" y="2806737"/>
                    <a:pt x="6530589" y="3138487"/>
                  </a:cubicBezTo>
                  <a:cubicBezTo>
                    <a:pt x="6529319" y="3859187"/>
                    <a:pt x="6528049" y="4585606"/>
                    <a:pt x="6528049" y="5312025"/>
                  </a:cubicBezTo>
                  <a:cubicBezTo>
                    <a:pt x="6526778" y="5895449"/>
                    <a:pt x="6529319" y="6484592"/>
                    <a:pt x="6525509" y="7068015"/>
                  </a:cubicBezTo>
                  <a:cubicBezTo>
                    <a:pt x="6525509" y="7136653"/>
                    <a:pt x="6524239" y="7198675"/>
                    <a:pt x="6522969" y="7213915"/>
                  </a:cubicBezTo>
                  <a:cubicBezTo>
                    <a:pt x="6521699" y="7229155"/>
                    <a:pt x="6516619" y="7240585"/>
                    <a:pt x="6500109" y="7239315"/>
                  </a:cubicBezTo>
                  <a:cubicBezTo>
                    <a:pt x="6478519" y="7236775"/>
                    <a:pt x="6398508" y="7232965"/>
                    <a:pt x="6303906" y="7234235"/>
                  </a:cubicBezTo>
                  <a:cubicBezTo>
                    <a:pt x="5946521" y="7236775"/>
                    <a:pt x="5594391" y="7234235"/>
                    <a:pt x="5237005" y="7231695"/>
                  </a:cubicBezTo>
                  <a:cubicBezTo>
                    <a:pt x="4527490" y="7226615"/>
                    <a:pt x="3817974" y="7231695"/>
                    <a:pt x="3108459" y="7227885"/>
                  </a:cubicBezTo>
                  <a:cubicBezTo>
                    <a:pt x="2735306" y="7225345"/>
                    <a:pt x="2362153" y="7226615"/>
                    <a:pt x="1989001" y="7226615"/>
                  </a:cubicBezTo>
                  <a:cubicBezTo>
                    <a:pt x="1889143" y="7226615"/>
                    <a:pt x="1794541" y="7225345"/>
                    <a:pt x="1694683" y="7225345"/>
                  </a:cubicBezTo>
                  <a:cubicBezTo>
                    <a:pt x="1521246" y="7224075"/>
                    <a:pt x="1353065" y="7227885"/>
                    <a:pt x="1179628" y="7226615"/>
                  </a:cubicBezTo>
                  <a:cubicBezTo>
                    <a:pt x="1006191" y="7225345"/>
                    <a:pt x="827498" y="7224075"/>
                    <a:pt x="654061" y="7222805"/>
                  </a:cubicBezTo>
                  <a:cubicBezTo>
                    <a:pt x="475368" y="7221535"/>
                    <a:pt x="186306" y="7221535"/>
                    <a:pt x="41910" y="7218995"/>
                  </a:cubicBezTo>
                  <a:cubicBezTo>
                    <a:pt x="17780" y="7216455"/>
                    <a:pt x="19050" y="7215185"/>
                    <a:pt x="19050" y="7165252"/>
                  </a:cubicBezTo>
                  <a:cubicBezTo>
                    <a:pt x="19050" y="7148093"/>
                    <a:pt x="19050" y="7125214"/>
                    <a:pt x="19050" y="7108054"/>
                  </a:cubicBezTo>
                  <a:cubicBezTo>
                    <a:pt x="19050" y="7016537"/>
                    <a:pt x="19050" y="6930739"/>
                    <a:pt x="19050" y="6839222"/>
                  </a:cubicBezTo>
                  <a:cubicBezTo>
                    <a:pt x="19050" y="6518910"/>
                    <a:pt x="19050" y="6198600"/>
                    <a:pt x="19050" y="5878289"/>
                  </a:cubicBezTo>
                  <a:cubicBezTo>
                    <a:pt x="19050" y="5134710"/>
                    <a:pt x="19050" y="4391131"/>
                    <a:pt x="19050" y="3647553"/>
                  </a:cubicBezTo>
                  <a:cubicBezTo>
                    <a:pt x="19050" y="3458798"/>
                    <a:pt x="19050" y="3275763"/>
                    <a:pt x="17780" y="3087009"/>
                  </a:cubicBezTo>
                  <a:cubicBezTo>
                    <a:pt x="12700" y="2314831"/>
                    <a:pt x="12700" y="1542653"/>
                    <a:pt x="8890" y="776195"/>
                  </a:cubicBezTo>
                  <a:cubicBezTo>
                    <a:pt x="8890" y="610319"/>
                    <a:pt x="7620" y="444444"/>
                    <a:pt x="7620" y="278569"/>
                  </a:cubicBezTo>
                  <a:cubicBezTo>
                    <a:pt x="3810" y="112694"/>
                    <a:pt x="0" y="48260"/>
                    <a:pt x="0" y="15240"/>
                  </a:cubicBezTo>
                  <a:close/>
                  <a:moveTo>
                    <a:pt x="6496299" y="7206295"/>
                  </a:moveTo>
                  <a:cubicBezTo>
                    <a:pt x="6498839" y="7068015"/>
                    <a:pt x="6497569" y="6890700"/>
                    <a:pt x="6498839" y="6707666"/>
                  </a:cubicBezTo>
                  <a:cubicBezTo>
                    <a:pt x="6500109" y="6358756"/>
                    <a:pt x="6500109" y="6004126"/>
                    <a:pt x="6501379" y="5655216"/>
                  </a:cubicBezTo>
                  <a:cubicBezTo>
                    <a:pt x="6502649" y="4894477"/>
                    <a:pt x="6503919" y="4139459"/>
                    <a:pt x="6505189" y="3378720"/>
                  </a:cubicBezTo>
                  <a:cubicBezTo>
                    <a:pt x="6507728" y="2429228"/>
                    <a:pt x="6512809" y="1485455"/>
                    <a:pt x="6514078" y="535962"/>
                  </a:cubicBezTo>
                  <a:cubicBezTo>
                    <a:pt x="6514078" y="381526"/>
                    <a:pt x="6515349" y="227090"/>
                    <a:pt x="6514078" y="73660"/>
                  </a:cubicBezTo>
                  <a:cubicBezTo>
                    <a:pt x="6514078" y="64770"/>
                    <a:pt x="6512809" y="55880"/>
                    <a:pt x="6510269" y="46990"/>
                  </a:cubicBezTo>
                  <a:cubicBezTo>
                    <a:pt x="6508999" y="43180"/>
                    <a:pt x="6508999" y="39370"/>
                    <a:pt x="6507728" y="35560"/>
                  </a:cubicBezTo>
                  <a:cubicBezTo>
                    <a:pt x="6506459" y="26670"/>
                    <a:pt x="6507728" y="29210"/>
                    <a:pt x="6500109" y="26670"/>
                  </a:cubicBezTo>
                  <a:cubicBezTo>
                    <a:pt x="6486139" y="21590"/>
                    <a:pt x="6424787" y="25400"/>
                    <a:pt x="6366974" y="25400"/>
                  </a:cubicBezTo>
                  <a:cubicBezTo>
                    <a:pt x="6020100" y="31750"/>
                    <a:pt x="5673226" y="35560"/>
                    <a:pt x="5321096" y="31750"/>
                  </a:cubicBezTo>
                  <a:cubicBezTo>
                    <a:pt x="4632603" y="25400"/>
                    <a:pt x="3933599" y="24130"/>
                    <a:pt x="3245106" y="35560"/>
                  </a:cubicBezTo>
                  <a:cubicBezTo>
                    <a:pt x="3055902" y="39370"/>
                    <a:pt x="2866698" y="40640"/>
                    <a:pt x="2677494" y="40640"/>
                  </a:cubicBezTo>
                  <a:cubicBezTo>
                    <a:pt x="2514568" y="40640"/>
                    <a:pt x="2346386" y="36830"/>
                    <a:pt x="2183461" y="38100"/>
                  </a:cubicBezTo>
                  <a:cubicBezTo>
                    <a:pt x="1920677" y="40640"/>
                    <a:pt x="1663149" y="39370"/>
                    <a:pt x="1400366" y="39370"/>
                  </a:cubicBezTo>
                  <a:cubicBezTo>
                    <a:pt x="1226929" y="39370"/>
                    <a:pt x="1058747" y="48260"/>
                    <a:pt x="885310" y="49530"/>
                  </a:cubicBezTo>
                  <a:cubicBezTo>
                    <a:pt x="722384" y="50800"/>
                    <a:pt x="554203" y="44450"/>
                    <a:pt x="386021" y="41910"/>
                  </a:cubicBezTo>
                  <a:cubicBezTo>
                    <a:pt x="307186" y="40640"/>
                    <a:pt x="223096" y="39370"/>
                    <a:pt x="139005" y="38100"/>
                  </a:cubicBezTo>
                  <a:cubicBezTo>
                    <a:pt x="96959" y="36830"/>
                    <a:pt x="54914" y="36830"/>
                    <a:pt x="43180" y="35560"/>
                  </a:cubicBezTo>
                  <a:cubicBezTo>
                    <a:pt x="38100" y="35560"/>
                    <a:pt x="31750" y="34290"/>
                    <a:pt x="27940" y="35560"/>
                  </a:cubicBezTo>
                  <a:cubicBezTo>
                    <a:pt x="21590" y="38100"/>
                    <a:pt x="22860" y="35560"/>
                    <a:pt x="21590" y="44450"/>
                  </a:cubicBezTo>
                  <a:cubicBezTo>
                    <a:pt x="19050" y="59690"/>
                    <a:pt x="24130" y="89814"/>
                    <a:pt x="24130" y="158452"/>
                  </a:cubicBezTo>
                  <a:cubicBezTo>
                    <a:pt x="25400" y="244250"/>
                    <a:pt x="25400" y="330048"/>
                    <a:pt x="25400" y="415845"/>
                  </a:cubicBezTo>
                  <a:cubicBezTo>
                    <a:pt x="25400" y="770475"/>
                    <a:pt x="21590" y="1119385"/>
                    <a:pt x="25400" y="1474015"/>
                  </a:cubicBezTo>
                  <a:cubicBezTo>
                    <a:pt x="30480" y="1897283"/>
                    <a:pt x="30480" y="2320551"/>
                    <a:pt x="30480" y="2743819"/>
                  </a:cubicBezTo>
                  <a:cubicBezTo>
                    <a:pt x="31750" y="3430199"/>
                    <a:pt x="31750" y="4116580"/>
                    <a:pt x="31750" y="4802960"/>
                  </a:cubicBezTo>
                  <a:cubicBezTo>
                    <a:pt x="31750" y="5477901"/>
                    <a:pt x="31750" y="6152841"/>
                    <a:pt x="33020" y="6827782"/>
                  </a:cubicBezTo>
                  <a:cubicBezTo>
                    <a:pt x="33020" y="6890700"/>
                    <a:pt x="33020" y="6959339"/>
                    <a:pt x="33020" y="7022256"/>
                  </a:cubicBezTo>
                  <a:cubicBezTo>
                    <a:pt x="33020" y="7079455"/>
                    <a:pt x="33020" y="7142373"/>
                    <a:pt x="39370" y="7198675"/>
                  </a:cubicBezTo>
                  <a:cubicBezTo>
                    <a:pt x="45720" y="7202485"/>
                    <a:pt x="102215" y="7202485"/>
                    <a:pt x="133749" y="7203755"/>
                  </a:cubicBezTo>
                  <a:cubicBezTo>
                    <a:pt x="186306" y="7205025"/>
                    <a:pt x="233607" y="7205025"/>
                    <a:pt x="280908" y="7205025"/>
                  </a:cubicBezTo>
                  <a:cubicBezTo>
                    <a:pt x="443834" y="7202485"/>
                    <a:pt x="601504" y="7203755"/>
                    <a:pt x="764430" y="7205025"/>
                  </a:cubicBezTo>
                  <a:cubicBezTo>
                    <a:pt x="843265" y="7205025"/>
                    <a:pt x="927355" y="7205025"/>
                    <a:pt x="1006190" y="7206295"/>
                  </a:cubicBezTo>
                  <a:cubicBezTo>
                    <a:pt x="1090281" y="7207565"/>
                    <a:pt x="1179628" y="7212645"/>
                    <a:pt x="1263718" y="7208835"/>
                  </a:cubicBezTo>
                  <a:cubicBezTo>
                    <a:pt x="1421388" y="7202485"/>
                    <a:pt x="1589570" y="7206295"/>
                    <a:pt x="1747240" y="7206295"/>
                  </a:cubicBezTo>
                  <a:cubicBezTo>
                    <a:pt x="1852353" y="7206295"/>
                    <a:pt x="1957467" y="7210105"/>
                    <a:pt x="2062580" y="7210105"/>
                  </a:cubicBezTo>
                  <a:cubicBezTo>
                    <a:pt x="2151927" y="7210105"/>
                    <a:pt x="2246529" y="7210105"/>
                    <a:pt x="2335875" y="7208835"/>
                  </a:cubicBezTo>
                  <a:cubicBezTo>
                    <a:pt x="2761584" y="7207565"/>
                    <a:pt x="3182038" y="7206295"/>
                    <a:pt x="3602492" y="7208835"/>
                  </a:cubicBezTo>
                  <a:cubicBezTo>
                    <a:pt x="3770673" y="7210105"/>
                    <a:pt x="3938855" y="7207565"/>
                    <a:pt x="4107036" y="7207565"/>
                  </a:cubicBezTo>
                  <a:cubicBezTo>
                    <a:pt x="4269962" y="7206295"/>
                    <a:pt x="4432888" y="7202485"/>
                    <a:pt x="4595813" y="7206295"/>
                  </a:cubicBezTo>
                  <a:cubicBezTo>
                    <a:pt x="4758739" y="7210105"/>
                    <a:pt x="4926921" y="7207565"/>
                    <a:pt x="5089846" y="7211375"/>
                  </a:cubicBezTo>
                  <a:cubicBezTo>
                    <a:pt x="5258028" y="7215185"/>
                    <a:pt x="5426209" y="7210105"/>
                    <a:pt x="5594391" y="7210105"/>
                  </a:cubicBezTo>
                  <a:cubicBezTo>
                    <a:pt x="5757316" y="7210105"/>
                    <a:pt x="5925498" y="7210105"/>
                    <a:pt x="6088424" y="7211375"/>
                  </a:cubicBezTo>
                  <a:cubicBezTo>
                    <a:pt x="6251349" y="7208835"/>
                    <a:pt x="6403764" y="7206295"/>
                    <a:pt x="6496299" y="7206295"/>
                  </a:cubicBezTo>
                  <a:close/>
                </a:path>
              </a:pathLst>
            </a:custGeom>
            <a:solidFill>
              <a:srgbClr val="F5AA49"/>
            </a:solidFill>
          </p:spPr>
        </p:sp>
      </p:grpSp>
      <p:sp>
        <p:nvSpPr>
          <p:cNvPr id="6" name="TextBox 6"/>
          <p:cNvSpPr txBox="1"/>
          <p:nvPr/>
        </p:nvSpPr>
        <p:spPr>
          <a:xfrm>
            <a:off x="9605956" y="1985838"/>
            <a:ext cx="8405455" cy="6938501"/>
          </a:xfrm>
          <a:prstGeom prst="rect">
            <a:avLst/>
          </a:prstGeom>
        </p:spPr>
        <p:txBody>
          <a:bodyPr lIns="0" tIns="0" rIns="0" bIns="0" rtlCol="0" anchor="t">
            <a:spAutoFit/>
          </a:bodyPr>
          <a:lstStyle/>
          <a:p>
            <a:pPr>
              <a:lnSpc>
                <a:spcPts val="6028"/>
              </a:lnSpc>
            </a:pPr>
            <a:r>
              <a:rPr lang="en-US" sz="4306" dirty="0">
                <a:solidFill>
                  <a:srgbClr val="642615"/>
                </a:solidFill>
                <a:ea typeface="Now"/>
              </a:rPr>
              <a:t>´Psikososyal </a:t>
            </a:r>
            <a:r>
              <a:rPr lang="en-US" sz="4306" dirty="0" err="1">
                <a:solidFill>
                  <a:srgbClr val="642615"/>
                </a:solidFill>
                <a:ea typeface="Now"/>
              </a:rPr>
              <a:t>müdahale</a:t>
            </a:r>
            <a:r>
              <a:rPr lang="en-US" sz="4306" dirty="0">
                <a:solidFill>
                  <a:srgbClr val="642615"/>
                </a:solidFill>
                <a:ea typeface="Now"/>
              </a:rPr>
              <a:t> </a:t>
            </a:r>
            <a:r>
              <a:rPr lang="en-US" sz="4306" dirty="0" err="1">
                <a:solidFill>
                  <a:srgbClr val="642615"/>
                </a:solidFill>
                <a:ea typeface="Now"/>
              </a:rPr>
              <a:t>programının</a:t>
            </a:r>
            <a:r>
              <a:rPr lang="en-US" sz="4306" dirty="0">
                <a:solidFill>
                  <a:srgbClr val="642615"/>
                </a:solidFill>
                <a:ea typeface="Now"/>
              </a:rPr>
              <a:t> </a:t>
            </a:r>
            <a:r>
              <a:rPr lang="en-US" sz="4306" dirty="0" err="1">
                <a:solidFill>
                  <a:srgbClr val="642615"/>
                </a:solidFill>
                <a:ea typeface="Now"/>
              </a:rPr>
              <a:t>dördüncü</a:t>
            </a:r>
            <a:r>
              <a:rPr lang="en-US" sz="4306" dirty="0">
                <a:solidFill>
                  <a:srgbClr val="642615"/>
                </a:solidFill>
                <a:ea typeface="Now"/>
              </a:rPr>
              <a:t> </a:t>
            </a:r>
            <a:r>
              <a:rPr lang="en-US" sz="4306" dirty="0" err="1">
                <a:solidFill>
                  <a:srgbClr val="642615"/>
                </a:solidFill>
                <a:ea typeface="Now"/>
              </a:rPr>
              <a:t>aşamasında</a:t>
            </a:r>
            <a:r>
              <a:rPr lang="en-US" sz="4306" dirty="0">
                <a:solidFill>
                  <a:srgbClr val="642615"/>
                </a:solidFill>
                <a:ea typeface="Now"/>
              </a:rPr>
              <a:t> ise </a:t>
            </a:r>
            <a:r>
              <a:rPr lang="en-US" sz="4306" dirty="0" err="1">
                <a:solidFill>
                  <a:srgbClr val="642615"/>
                </a:solidFill>
                <a:ea typeface="Now"/>
              </a:rPr>
              <a:t>uzun</a:t>
            </a:r>
            <a:r>
              <a:rPr lang="en-US" sz="4306" dirty="0">
                <a:solidFill>
                  <a:srgbClr val="642615"/>
                </a:solidFill>
                <a:ea typeface="Now"/>
              </a:rPr>
              <a:t> </a:t>
            </a:r>
            <a:r>
              <a:rPr lang="en-US" sz="4306" dirty="0" err="1">
                <a:solidFill>
                  <a:srgbClr val="642615"/>
                </a:solidFill>
                <a:ea typeface="Now"/>
              </a:rPr>
              <a:t>dönemde</a:t>
            </a:r>
            <a:r>
              <a:rPr lang="en-US" sz="4306" dirty="0">
                <a:solidFill>
                  <a:srgbClr val="642615"/>
                </a:solidFill>
                <a:ea typeface="Now"/>
              </a:rPr>
              <a:t> </a:t>
            </a:r>
            <a:r>
              <a:rPr lang="en-US" sz="4306" dirty="0" err="1">
                <a:solidFill>
                  <a:srgbClr val="642615"/>
                </a:solidFill>
                <a:ea typeface="Now"/>
              </a:rPr>
              <a:t>devam</a:t>
            </a:r>
            <a:r>
              <a:rPr lang="en-US" sz="4306" dirty="0">
                <a:solidFill>
                  <a:srgbClr val="642615"/>
                </a:solidFill>
                <a:ea typeface="Now"/>
              </a:rPr>
              <a:t> </a:t>
            </a:r>
            <a:r>
              <a:rPr lang="en-US" sz="4306" dirty="0" err="1">
                <a:solidFill>
                  <a:srgbClr val="642615"/>
                </a:solidFill>
                <a:ea typeface="Now"/>
              </a:rPr>
              <a:t>eden</a:t>
            </a:r>
            <a:r>
              <a:rPr lang="en-US" sz="4306" dirty="0">
                <a:solidFill>
                  <a:srgbClr val="642615"/>
                </a:solidFill>
                <a:ea typeface="Now"/>
              </a:rPr>
              <a:t> </a:t>
            </a:r>
            <a:r>
              <a:rPr lang="en-US" sz="4306" dirty="0" err="1">
                <a:solidFill>
                  <a:srgbClr val="642615"/>
                </a:solidFill>
                <a:ea typeface="Now"/>
              </a:rPr>
              <a:t>göçmen</a:t>
            </a:r>
            <a:r>
              <a:rPr lang="en-US" sz="4306" dirty="0">
                <a:solidFill>
                  <a:srgbClr val="642615"/>
                </a:solidFill>
                <a:ea typeface="Now"/>
              </a:rPr>
              <a:t> </a:t>
            </a:r>
            <a:r>
              <a:rPr lang="en-US" sz="4306" dirty="0" err="1">
                <a:solidFill>
                  <a:srgbClr val="642615"/>
                </a:solidFill>
                <a:ea typeface="Now"/>
              </a:rPr>
              <a:t>bireylerin</a:t>
            </a:r>
            <a:r>
              <a:rPr lang="en-US" sz="4306" dirty="0">
                <a:solidFill>
                  <a:srgbClr val="642615"/>
                </a:solidFill>
                <a:ea typeface="Now"/>
              </a:rPr>
              <a:t> </a:t>
            </a:r>
            <a:r>
              <a:rPr lang="en-US" sz="4306" dirty="0" err="1">
                <a:solidFill>
                  <a:srgbClr val="642615"/>
                </a:solidFill>
                <a:ea typeface="Now"/>
              </a:rPr>
              <a:t>travmaya</a:t>
            </a:r>
            <a:r>
              <a:rPr lang="en-US" sz="4306" dirty="0">
                <a:solidFill>
                  <a:srgbClr val="642615"/>
                </a:solidFill>
                <a:ea typeface="Now"/>
              </a:rPr>
              <a:t> </a:t>
            </a:r>
            <a:r>
              <a:rPr lang="en-US" sz="4306" dirty="0" err="1">
                <a:solidFill>
                  <a:srgbClr val="642615"/>
                </a:solidFill>
                <a:ea typeface="Now"/>
              </a:rPr>
              <a:t>bağlı</a:t>
            </a:r>
            <a:r>
              <a:rPr lang="en-US" sz="4306" dirty="0">
                <a:solidFill>
                  <a:srgbClr val="642615"/>
                </a:solidFill>
                <a:ea typeface="Now"/>
              </a:rPr>
              <a:t> </a:t>
            </a:r>
            <a:r>
              <a:rPr lang="en-US" sz="4306" dirty="0" err="1">
                <a:solidFill>
                  <a:srgbClr val="642615"/>
                </a:solidFill>
                <a:ea typeface="Now"/>
              </a:rPr>
              <a:t>psikopatolojilerin</a:t>
            </a:r>
            <a:r>
              <a:rPr lang="en-US" sz="4306" dirty="0">
                <a:solidFill>
                  <a:srgbClr val="642615"/>
                </a:solidFill>
                <a:ea typeface="Now"/>
              </a:rPr>
              <a:t> </a:t>
            </a:r>
            <a:r>
              <a:rPr lang="en-US" sz="4306" dirty="0" err="1">
                <a:solidFill>
                  <a:srgbClr val="642615"/>
                </a:solidFill>
                <a:ea typeface="Now"/>
              </a:rPr>
              <a:t>sağaltımına</a:t>
            </a:r>
            <a:r>
              <a:rPr lang="en-US" sz="4306" dirty="0">
                <a:solidFill>
                  <a:srgbClr val="642615"/>
                </a:solidFill>
                <a:ea typeface="Now"/>
              </a:rPr>
              <a:t> yönelik </a:t>
            </a:r>
            <a:r>
              <a:rPr lang="en-US" sz="4306" dirty="0" err="1">
                <a:solidFill>
                  <a:srgbClr val="642615"/>
                </a:solidFill>
                <a:ea typeface="Now"/>
              </a:rPr>
              <a:t>tedavi</a:t>
            </a:r>
            <a:r>
              <a:rPr lang="en-US" sz="4306" dirty="0">
                <a:solidFill>
                  <a:srgbClr val="642615"/>
                </a:solidFill>
                <a:ea typeface="Now"/>
              </a:rPr>
              <a:t> </a:t>
            </a:r>
            <a:r>
              <a:rPr lang="en-US" sz="4306" dirty="0" err="1">
                <a:solidFill>
                  <a:srgbClr val="642615"/>
                </a:solidFill>
                <a:ea typeface="Now"/>
              </a:rPr>
              <a:t>yöntemlerinin</a:t>
            </a:r>
            <a:r>
              <a:rPr lang="en-US" sz="4306" dirty="0">
                <a:solidFill>
                  <a:srgbClr val="642615"/>
                </a:solidFill>
                <a:ea typeface="Now"/>
              </a:rPr>
              <a:t> </a:t>
            </a:r>
            <a:r>
              <a:rPr lang="en-US" sz="4306" dirty="0" err="1">
                <a:solidFill>
                  <a:srgbClr val="642615"/>
                </a:solidFill>
                <a:ea typeface="Now"/>
              </a:rPr>
              <a:t>kullanılması</a:t>
            </a:r>
            <a:r>
              <a:rPr lang="en-US" sz="4306" dirty="0">
                <a:solidFill>
                  <a:srgbClr val="642615"/>
                </a:solidFill>
                <a:ea typeface="Now"/>
              </a:rPr>
              <a:t> söz </a:t>
            </a:r>
            <a:r>
              <a:rPr lang="en-US" sz="4306" dirty="0" err="1">
                <a:solidFill>
                  <a:srgbClr val="642615"/>
                </a:solidFill>
                <a:ea typeface="Now"/>
              </a:rPr>
              <a:t>konusudur</a:t>
            </a:r>
            <a:r>
              <a:rPr lang="en-US" sz="4306" dirty="0">
                <a:solidFill>
                  <a:srgbClr val="642615"/>
                </a:solidFill>
                <a:ea typeface="Now"/>
              </a:rPr>
              <a:t>. </a:t>
            </a:r>
          </a:p>
          <a:p>
            <a:pPr>
              <a:lnSpc>
                <a:spcPts val="3648"/>
              </a:lnSpc>
            </a:pPr>
            <a:endParaRPr lang="en-US" sz="4306" dirty="0">
              <a:solidFill>
                <a:srgbClr val="642615"/>
              </a:solidFill>
              <a:ea typeface="Now"/>
            </a:endParaRPr>
          </a:p>
          <a:p>
            <a:pPr>
              <a:lnSpc>
                <a:spcPts val="2947"/>
              </a:lnSpc>
            </a:pPr>
            <a:endParaRPr lang="en-US" sz="4306" dirty="0">
              <a:solidFill>
                <a:srgbClr val="642615"/>
              </a:solidFill>
              <a:ea typeface="Now"/>
            </a:endParaRPr>
          </a:p>
        </p:txBody>
      </p:sp>
      <p:grpSp>
        <p:nvGrpSpPr>
          <p:cNvPr id="7" name="Group 7"/>
          <p:cNvGrpSpPr/>
          <p:nvPr/>
        </p:nvGrpSpPr>
        <p:grpSpPr>
          <a:xfrm>
            <a:off x="9412286" y="173445"/>
            <a:ext cx="8599125" cy="1237549"/>
            <a:chOff x="0" y="0"/>
            <a:chExt cx="6146220" cy="884538"/>
          </a:xfrm>
        </p:grpSpPr>
        <p:sp>
          <p:nvSpPr>
            <p:cNvPr id="8" name="Freeform 8"/>
            <p:cNvSpPr/>
            <p:nvPr/>
          </p:nvSpPr>
          <p:spPr>
            <a:xfrm>
              <a:off x="13970" y="17780"/>
              <a:ext cx="6115740" cy="845168"/>
            </a:xfrm>
            <a:custGeom>
              <a:avLst/>
              <a:gdLst/>
              <a:ahLst/>
              <a:cxnLst/>
              <a:rect l="l" t="t" r="r" b="b"/>
              <a:pathLst>
                <a:path w="6115740" h="845168">
                  <a:moveTo>
                    <a:pt x="6099230" y="845168"/>
                  </a:moveTo>
                  <a:lnTo>
                    <a:pt x="15240" y="837548"/>
                  </a:lnTo>
                  <a:lnTo>
                    <a:pt x="0" y="11430"/>
                  </a:lnTo>
                  <a:lnTo>
                    <a:pt x="6115740" y="0"/>
                  </a:lnTo>
                  <a:close/>
                </a:path>
              </a:pathLst>
            </a:custGeom>
            <a:solidFill>
              <a:srgbClr val="F5AA49"/>
            </a:solidFill>
          </p:spPr>
        </p:sp>
        <p:sp>
          <p:nvSpPr>
            <p:cNvPr id="9" name="Freeform 9"/>
            <p:cNvSpPr/>
            <p:nvPr/>
          </p:nvSpPr>
          <p:spPr>
            <a:xfrm>
              <a:off x="0" y="-2540"/>
              <a:ext cx="6151300" cy="889618"/>
            </a:xfrm>
            <a:custGeom>
              <a:avLst/>
              <a:gdLst/>
              <a:ahLst/>
              <a:cxnLst/>
              <a:rect l="l" t="t" r="r" b="b"/>
              <a:pathLst>
                <a:path w="6151300" h="889618">
                  <a:moveTo>
                    <a:pt x="0" y="15240"/>
                  </a:moveTo>
                  <a:cubicBezTo>
                    <a:pt x="41910" y="19050"/>
                    <a:pt x="173276" y="20320"/>
                    <a:pt x="336196" y="22860"/>
                  </a:cubicBezTo>
                  <a:cubicBezTo>
                    <a:pt x="499117" y="24130"/>
                    <a:pt x="666974" y="30480"/>
                    <a:pt x="834832" y="27940"/>
                  </a:cubicBezTo>
                  <a:cubicBezTo>
                    <a:pt x="913824" y="26670"/>
                    <a:pt x="992816" y="22860"/>
                    <a:pt x="1071807" y="20320"/>
                  </a:cubicBezTo>
                  <a:cubicBezTo>
                    <a:pt x="1155736" y="17780"/>
                    <a:pt x="1239665" y="17780"/>
                    <a:pt x="1323594" y="19050"/>
                  </a:cubicBezTo>
                  <a:cubicBezTo>
                    <a:pt x="1466766" y="20320"/>
                    <a:pt x="1609939" y="20320"/>
                    <a:pt x="1748174" y="19050"/>
                  </a:cubicBezTo>
                  <a:cubicBezTo>
                    <a:pt x="2103637" y="16510"/>
                    <a:pt x="2459100" y="20320"/>
                    <a:pt x="2819501" y="17780"/>
                  </a:cubicBezTo>
                  <a:cubicBezTo>
                    <a:pt x="3411939" y="11430"/>
                    <a:pt x="4004377" y="6350"/>
                    <a:pt x="4601752" y="10160"/>
                  </a:cubicBezTo>
                  <a:cubicBezTo>
                    <a:pt x="4937468" y="12700"/>
                    <a:pt x="5278120" y="16510"/>
                    <a:pt x="5613835" y="11430"/>
                  </a:cubicBezTo>
                  <a:cubicBezTo>
                    <a:pt x="5771818" y="8890"/>
                    <a:pt x="5929802" y="1270"/>
                    <a:pt x="6087800" y="3810"/>
                  </a:cubicBezTo>
                  <a:cubicBezTo>
                    <a:pt x="6100500" y="3810"/>
                    <a:pt x="6125900" y="0"/>
                    <a:pt x="6134790" y="10160"/>
                  </a:cubicBezTo>
                  <a:cubicBezTo>
                    <a:pt x="6139870" y="15240"/>
                    <a:pt x="6138600" y="22860"/>
                    <a:pt x="6139870" y="29210"/>
                  </a:cubicBezTo>
                  <a:cubicBezTo>
                    <a:pt x="6141140" y="36830"/>
                    <a:pt x="6142410" y="45720"/>
                    <a:pt x="6144950" y="53340"/>
                  </a:cubicBezTo>
                  <a:cubicBezTo>
                    <a:pt x="6151300" y="80612"/>
                    <a:pt x="6150030" y="97935"/>
                    <a:pt x="6150030" y="115258"/>
                  </a:cubicBezTo>
                  <a:cubicBezTo>
                    <a:pt x="6150030" y="134436"/>
                    <a:pt x="6150030" y="153615"/>
                    <a:pt x="6150030" y="172794"/>
                  </a:cubicBezTo>
                  <a:cubicBezTo>
                    <a:pt x="6150030" y="214863"/>
                    <a:pt x="6148760" y="256314"/>
                    <a:pt x="6146220" y="298383"/>
                  </a:cubicBezTo>
                  <a:cubicBezTo>
                    <a:pt x="6143680" y="334265"/>
                    <a:pt x="6141140" y="369529"/>
                    <a:pt x="6141140" y="405412"/>
                  </a:cubicBezTo>
                  <a:cubicBezTo>
                    <a:pt x="6139870" y="483364"/>
                    <a:pt x="6138600" y="561934"/>
                    <a:pt x="6138600" y="640505"/>
                  </a:cubicBezTo>
                  <a:cubicBezTo>
                    <a:pt x="6137330" y="703609"/>
                    <a:pt x="6139870" y="767332"/>
                    <a:pt x="6136060" y="830435"/>
                  </a:cubicBezTo>
                  <a:cubicBezTo>
                    <a:pt x="6136060" y="837859"/>
                    <a:pt x="6134790" y="847708"/>
                    <a:pt x="6133520" y="862948"/>
                  </a:cubicBezTo>
                  <a:cubicBezTo>
                    <a:pt x="6132250" y="878188"/>
                    <a:pt x="6127170" y="889618"/>
                    <a:pt x="6110660" y="888348"/>
                  </a:cubicBezTo>
                  <a:cubicBezTo>
                    <a:pt x="6089070" y="885808"/>
                    <a:pt x="6013731" y="881998"/>
                    <a:pt x="5924865" y="883268"/>
                  </a:cubicBezTo>
                  <a:cubicBezTo>
                    <a:pt x="5589150" y="885808"/>
                    <a:pt x="5258372" y="883268"/>
                    <a:pt x="4922657" y="880728"/>
                  </a:cubicBezTo>
                  <a:cubicBezTo>
                    <a:pt x="4256163" y="875648"/>
                    <a:pt x="3589670" y="880728"/>
                    <a:pt x="2923177" y="876918"/>
                  </a:cubicBezTo>
                  <a:cubicBezTo>
                    <a:pt x="2572651" y="874378"/>
                    <a:pt x="2222125" y="875648"/>
                    <a:pt x="1871599" y="875648"/>
                  </a:cubicBezTo>
                  <a:cubicBezTo>
                    <a:pt x="1777797" y="875648"/>
                    <a:pt x="1688931" y="874378"/>
                    <a:pt x="1595128" y="874378"/>
                  </a:cubicBezTo>
                  <a:cubicBezTo>
                    <a:pt x="1432207" y="873108"/>
                    <a:pt x="1274224" y="876918"/>
                    <a:pt x="1111303" y="875648"/>
                  </a:cubicBezTo>
                  <a:cubicBezTo>
                    <a:pt x="948383" y="874378"/>
                    <a:pt x="780525" y="873108"/>
                    <a:pt x="617605" y="871838"/>
                  </a:cubicBezTo>
                  <a:cubicBezTo>
                    <a:pt x="449747" y="870568"/>
                    <a:pt x="178213" y="870568"/>
                    <a:pt x="41910" y="868028"/>
                  </a:cubicBezTo>
                  <a:cubicBezTo>
                    <a:pt x="17780" y="865488"/>
                    <a:pt x="19050" y="864218"/>
                    <a:pt x="19050" y="840953"/>
                  </a:cubicBezTo>
                  <a:cubicBezTo>
                    <a:pt x="19050" y="839097"/>
                    <a:pt x="19050" y="836622"/>
                    <a:pt x="19050" y="834766"/>
                  </a:cubicBezTo>
                  <a:cubicBezTo>
                    <a:pt x="19050" y="824868"/>
                    <a:pt x="19050" y="815587"/>
                    <a:pt x="19050" y="805689"/>
                  </a:cubicBezTo>
                  <a:cubicBezTo>
                    <a:pt x="19050" y="771044"/>
                    <a:pt x="19050" y="736398"/>
                    <a:pt x="19050" y="701753"/>
                  </a:cubicBezTo>
                  <a:cubicBezTo>
                    <a:pt x="19050" y="621326"/>
                    <a:pt x="19050" y="540900"/>
                    <a:pt x="19050" y="460473"/>
                  </a:cubicBezTo>
                  <a:cubicBezTo>
                    <a:pt x="19050" y="440057"/>
                    <a:pt x="19050" y="420260"/>
                    <a:pt x="17780" y="399844"/>
                  </a:cubicBezTo>
                  <a:cubicBezTo>
                    <a:pt x="12700" y="316324"/>
                    <a:pt x="12700" y="232804"/>
                    <a:pt x="8890" y="149903"/>
                  </a:cubicBezTo>
                  <a:cubicBezTo>
                    <a:pt x="8890" y="131962"/>
                    <a:pt x="7620" y="114020"/>
                    <a:pt x="7620" y="96079"/>
                  </a:cubicBezTo>
                  <a:cubicBezTo>
                    <a:pt x="3810" y="78138"/>
                    <a:pt x="0" y="48260"/>
                    <a:pt x="0" y="15240"/>
                  </a:cubicBezTo>
                  <a:close/>
                  <a:moveTo>
                    <a:pt x="6106850" y="855328"/>
                  </a:moveTo>
                  <a:cubicBezTo>
                    <a:pt x="6109390" y="830435"/>
                    <a:pt x="6108120" y="811257"/>
                    <a:pt x="6109390" y="791460"/>
                  </a:cubicBezTo>
                  <a:cubicBezTo>
                    <a:pt x="6110660" y="753721"/>
                    <a:pt x="6110660" y="715364"/>
                    <a:pt x="6111930" y="677625"/>
                  </a:cubicBezTo>
                  <a:cubicBezTo>
                    <a:pt x="6113200" y="595342"/>
                    <a:pt x="6114470" y="513679"/>
                    <a:pt x="6115740" y="431396"/>
                  </a:cubicBezTo>
                  <a:cubicBezTo>
                    <a:pt x="6118280" y="328697"/>
                    <a:pt x="6123360" y="226618"/>
                    <a:pt x="6124630" y="123919"/>
                  </a:cubicBezTo>
                  <a:cubicBezTo>
                    <a:pt x="6124630" y="107215"/>
                    <a:pt x="6125900" y="90511"/>
                    <a:pt x="6124630" y="73660"/>
                  </a:cubicBezTo>
                  <a:cubicBezTo>
                    <a:pt x="6124630" y="64770"/>
                    <a:pt x="6123360" y="55880"/>
                    <a:pt x="6120820" y="46990"/>
                  </a:cubicBezTo>
                  <a:cubicBezTo>
                    <a:pt x="6119550" y="43180"/>
                    <a:pt x="6119550" y="39370"/>
                    <a:pt x="6118280" y="35560"/>
                  </a:cubicBezTo>
                  <a:cubicBezTo>
                    <a:pt x="6117010" y="26670"/>
                    <a:pt x="6118280" y="29210"/>
                    <a:pt x="6110660" y="26670"/>
                  </a:cubicBezTo>
                  <a:cubicBezTo>
                    <a:pt x="6096690" y="21590"/>
                    <a:pt x="6038416" y="25400"/>
                    <a:pt x="5984109" y="25400"/>
                  </a:cubicBezTo>
                  <a:cubicBezTo>
                    <a:pt x="5658268" y="31750"/>
                    <a:pt x="5332426" y="35560"/>
                    <a:pt x="5001649" y="31750"/>
                  </a:cubicBezTo>
                  <a:cubicBezTo>
                    <a:pt x="4354904" y="25400"/>
                    <a:pt x="3698284" y="24130"/>
                    <a:pt x="3051539" y="35560"/>
                  </a:cubicBezTo>
                  <a:cubicBezTo>
                    <a:pt x="2873807" y="39370"/>
                    <a:pt x="2696076" y="40640"/>
                    <a:pt x="2518344" y="40640"/>
                  </a:cubicBezTo>
                  <a:cubicBezTo>
                    <a:pt x="2365298" y="40640"/>
                    <a:pt x="2207314" y="36830"/>
                    <a:pt x="2054268" y="38100"/>
                  </a:cubicBezTo>
                  <a:cubicBezTo>
                    <a:pt x="1807418" y="40640"/>
                    <a:pt x="1565506" y="39370"/>
                    <a:pt x="1318657" y="39370"/>
                  </a:cubicBezTo>
                  <a:cubicBezTo>
                    <a:pt x="1155736" y="39370"/>
                    <a:pt x="997753" y="48260"/>
                    <a:pt x="834832" y="49530"/>
                  </a:cubicBezTo>
                  <a:cubicBezTo>
                    <a:pt x="681785" y="50800"/>
                    <a:pt x="523802" y="44450"/>
                    <a:pt x="365818" y="41910"/>
                  </a:cubicBezTo>
                  <a:cubicBezTo>
                    <a:pt x="291764" y="40640"/>
                    <a:pt x="212772" y="39370"/>
                    <a:pt x="133780" y="38100"/>
                  </a:cubicBezTo>
                  <a:cubicBezTo>
                    <a:pt x="94284" y="36830"/>
                    <a:pt x="54788" y="36830"/>
                    <a:pt x="43180" y="35560"/>
                  </a:cubicBezTo>
                  <a:cubicBezTo>
                    <a:pt x="38100" y="35560"/>
                    <a:pt x="31750" y="34290"/>
                    <a:pt x="27940" y="35560"/>
                  </a:cubicBezTo>
                  <a:cubicBezTo>
                    <a:pt x="21590" y="38100"/>
                    <a:pt x="22860" y="35560"/>
                    <a:pt x="21590" y="44450"/>
                  </a:cubicBezTo>
                  <a:cubicBezTo>
                    <a:pt x="19050" y="59690"/>
                    <a:pt x="24130" y="75663"/>
                    <a:pt x="24130" y="83087"/>
                  </a:cubicBezTo>
                  <a:cubicBezTo>
                    <a:pt x="25400" y="92367"/>
                    <a:pt x="25400" y="101647"/>
                    <a:pt x="25400" y="110927"/>
                  </a:cubicBezTo>
                  <a:cubicBezTo>
                    <a:pt x="25400" y="149284"/>
                    <a:pt x="21590" y="187023"/>
                    <a:pt x="25400" y="225380"/>
                  </a:cubicBezTo>
                  <a:cubicBezTo>
                    <a:pt x="30480" y="271162"/>
                    <a:pt x="30480" y="316943"/>
                    <a:pt x="30480" y="362724"/>
                  </a:cubicBezTo>
                  <a:cubicBezTo>
                    <a:pt x="31750" y="436964"/>
                    <a:pt x="31750" y="511204"/>
                    <a:pt x="31750" y="585444"/>
                  </a:cubicBezTo>
                  <a:cubicBezTo>
                    <a:pt x="31750" y="658446"/>
                    <a:pt x="31750" y="731449"/>
                    <a:pt x="33020" y="804452"/>
                  </a:cubicBezTo>
                  <a:cubicBezTo>
                    <a:pt x="33020" y="811257"/>
                    <a:pt x="33020" y="818681"/>
                    <a:pt x="33020" y="825486"/>
                  </a:cubicBezTo>
                  <a:cubicBezTo>
                    <a:pt x="33020" y="831673"/>
                    <a:pt x="33020" y="838478"/>
                    <a:pt x="39370" y="847708"/>
                  </a:cubicBezTo>
                  <a:cubicBezTo>
                    <a:pt x="45720" y="851518"/>
                    <a:pt x="99221" y="851518"/>
                    <a:pt x="128843" y="852788"/>
                  </a:cubicBezTo>
                  <a:cubicBezTo>
                    <a:pt x="178213" y="854058"/>
                    <a:pt x="222646" y="854058"/>
                    <a:pt x="267079" y="854058"/>
                  </a:cubicBezTo>
                  <a:cubicBezTo>
                    <a:pt x="420125" y="851518"/>
                    <a:pt x="568235" y="852788"/>
                    <a:pt x="721281" y="854058"/>
                  </a:cubicBezTo>
                  <a:cubicBezTo>
                    <a:pt x="795336" y="854058"/>
                    <a:pt x="874328" y="854058"/>
                    <a:pt x="948383" y="855328"/>
                  </a:cubicBezTo>
                  <a:cubicBezTo>
                    <a:pt x="1027374" y="856598"/>
                    <a:pt x="1111303" y="861678"/>
                    <a:pt x="1190295" y="857868"/>
                  </a:cubicBezTo>
                  <a:cubicBezTo>
                    <a:pt x="1338405" y="851518"/>
                    <a:pt x="1496388" y="855328"/>
                    <a:pt x="1644498" y="855328"/>
                  </a:cubicBezTo>
                  <a:cubicBezTo>
                    <a:pt x="1743238" y="855328"/>
                    <a:pt x="1841977" y="859138"/>
                    <a:pt x="1940717" y="859138"/>
                  </a:cubicBezTo>
                  <a:cubicBezTo>
                    <a:pt x="2024646" y="859138"/>
                    <a:pt x="2113511" y="859138"/>
                    <a:pt x="2197440" y="857868"/>
                  </a:cubicBezTo>
                  <a:cubicBezTo>
                    <a:pt x="2597336" y="856598"/>
                    <a:pt x="2992295" y="855328"/>
                    <a:pt x="3387254" y="857868"/>
                  </a:cubicBezTo>
                  <a:cubicBezTo>
                    <a:pt x="3545237" y="859138"/>
                    <a:pt x="3703221" y="856598"/>
                    <a:pt x="3861205" y="856598"/>
                  </a:cubicBezTo>
                  <a:cubicBezTo>
                    <a:pt x="4014251" y="855328"/>
                    <a:pt x="4167298" y="851518"/>
                    <a:pt x="4320344" y="855328"/>
                  </a:cubicBezTo>
                  <a:cubicBezTo>
                    <a:pt x="4473391" y="859138"/>
                    <a:pt x="4631375" y="856598"/>
                    <a:pt x="4784421" y="860408"/>
                  </a:cubicBezTo>
                  <a:cubicBezTo>
                    <a:pt x="4942405" y="864218"/>
                    <a:pt x="5100388" y="859138"/>
                    <a:pt x="5258372" y="859138"/>
                  </a:cubicBezTo>
                  <a:cubicBezTo>
                    <a:pt x="5411419" y="859138"/>
                    <a:pt x="5569402" y="859138"/>
                    <a:pt x="5722448" y="860408"/>
                  </a:cubicBezTo>
                  <a:cubicBezTo>
                    <a:pt x="5875495" y="857868"/>
                    <a:pt x="6018668" y="855328"/>
                    <a:pt x="6106850" y="855328"/>
                  </a:cubicBezTo>
                  <a:close/>
                </a:path>
              </a:pathLst>
            </a:custGeom>
            <a:solidFill>
              <a:srgbClr val="F5AA49"/>
            </a:solidFill>
          </p:spPr>
        </p:sp>
      </p:grpSp>
      <p:sp>
        <p:nvSpPr>
          <p:cNvPr id="10" name="TextBox 10"/>
          <p:cNvSpPr txBox="1"/>
          <p:nvPr/>
        </p:nvSpPr>
        <p:spPr>
          <a:xfrm>
            <a:off x="12638201" y="725545"/>
            <a:ext cx="3224094" cy="530860"/>
          </a:xfrm>
          <a:prstGeom prst="rect">
            <a:avLst/>
          </a:prstGeom>
        </p:spPr>
        <p:txBody>
          <a:bodyPr lIns="0" tIns="0" rIns="0" bIns="0" rtlCol="0" anchor="t">
            <a:spAutoFit/>
          </a:bodyPr>
          <a:lstStyle/>
          <a:p>
            <a:pPr>
              <a:lnSpc>
                <a:spcPts val="4340"/>
              </a:lnSpc>
              <a:spcBef>
                <a:spcPct val="0"/>
              </a:spcBef>
            </a:pPr>
            <a:r>
              <a:rPr lang="en-US" sz="3100" spc="123">
                <a:solidFill>
                  <a:srgbClr val="642615"/>
                </a:solidFill>
                <a:latin typeface="Now Bold"/>
              </a:rPr>
              <a:t>IV. AŞAMA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E9CE"/>
        </a:solidFill>
        <a:effectLst/>
      </p:bgPr>
    </p:bg>
    <p:spTree>
      <p:nvGrpSpPr>
        <p:cNvPr id="1" name=""/>
        <p:cNvGrpSpPr/>
        <p:nvPr/>
      </p:nvGrpSpPr>
      <p:grpSpPr>
        <a:xfrm>
          <a:off x="0" y="0"/>
          <a:ext cx="0" cy="0"/>
          <a:chOff x="0" y="0"/>
          <a:chExt cx="0" cy="0"/>
        </a:xfrm>
      </p:grpSpPr>
      <p:grpSp>
        <p:nvGrpSpPr>
          <p:cNvPr id="2" name="Group 2"/>
          <p:cNvGrpSpPr/>
          <p:nvPr/>
        </p:nvGrpSpPr>
        <p:grpSpPr>
          <a:xfrm>
            <a:off x="505997" y="1600790"/>
            <a:ext cx="13660275" cy="3680318"/>
            <a:chOff x="0" y="0"/>
            <a:chExt cx="9763673" cy="2630505"/>
          </a:xfrm>
        </p:grpSpPr>
        <p:sp>
          <p:nvSpPr>
            <p:cNvPr id="3" name="Freeform 3"/>
            <p:cNvSpPr/>
            <p:nvPr/>
          </p:nvSpPr>
          <p:spPr>
            <a:xfrm>
              <a:off x="13970" y="17780"/>
              <a:ext cx="9733193" cy="2591135"/>
            </a:xfrm>
            <a:custGeom>
              <a:avLst/>
              <a:gdLst/>
              <a:ahLst/>
              <a:cxnLst/>
              <a:rect l="l" t="t" r="r" b="b"/>
              <a:pathLst>
                <a:path w="9733193" h="2591135">
                  <a:moveTo>
                    <a:pt x="9716683" y="2591135"/>
                  </a:moveTo>
                  <a:lnTo>
                    <a:pt x="15240" y="2583515"/>
                  </a:lnTo>
                  <a:lnTo>
                    <a:pt x="0" y="11430"/>
                  </a:lnTo>
                  <a:lnTo>
                    <a:pt x="9733193" y="0"/>
                  </a:lnTo>
                  <a:close/>
                </a:path>
              </a:pathLst>
            </a:custGeom>
            <a:solidFill>
              <a:srgbClr val="EFE9CE"/>
            </a:solidFill>
          </p:spPr>
        </p:sp>
        <p:sp>
          <p:nvSpPr>
            <p:cNvPr id="4" name="Freeform 4"/>
            <p:cNvSpPr/>
            <p:nvPr/>
          </p:nvSpPr>
          <p:spPr>
            <a:xfrm>
              <a:off x="0" y="-2540"/>
              <a:ext cx="9768753" cy="2635585"/>
            </a:xfrm>
            <a:custGeom>
              <a:avLst/>
              <a:gdLst/>
              <a:ahLst/>
              <a:cxnLst/>
              <a:rect l="l" t="t" r="r" b="b"/>
              <a:pathLst>
                <a:path w="9768753" h="2635585">
                  <a:moveTo>
                    <a:pt x="0" y="15240"/>
                  </a:moveTo>
                  <a:cubicBezTo>
                    <a:pt x="41910" y="19050"/>
                    <a:pt x="245488" y="20320"/>
                    <a:pt x="506094" y="22860"/>
                  </a:cubicBezTo>
                  <a:cubicBezTo>
                    <a:pt x="766699" y="24130"/>
                    <a:pt x="1035202" y="30480"/>
                    <a:pt x="1303704" y="27940"/>
                  </a:cubicBezTo>
                  <a:cubicBezTo>
                    <a:pt x="1430058" y="26670"/>
                    <a:pt x="1556412" y="22860"/>
                    <a:pt x="1682766" y="20320"/>
                  </a:cubicBezTo>
                  <a:cubicBezTo>
                    <a:pt x="1817018" y="17780"/>
                    <a:pt x="1951269" y="17780"/>
                    <a:pt x="2085520" y="19050"/>
                  </a:cubicBezTo>
                  <a:cubicBezTo>
                    <a:pt x="2314537" y="20320"/>
                    <a:pt x="2543554" y="20320"/>
                    <a:pt x="2764673" y="19050"/>
                  </a:cubicBezTo>
                  <a:cubicBezTo>
                    <a:pt x="3333267" y="16510"/>
                    <a:pt x="3901861" y="20320"/>
                    <a:pt x="4478351" y="17780"/>
                  </a:cubicBezTo>
                  <a:cubicBezTo>
                    <a:pt x="5426007" y="11430"/>
                    <a:pt x="6373663" y="6350"/>
                    <a:pt x="7329216" y="10160"/>
                  </a:cubicBezTo>
                  <a:cubicBezTo>
                    <a:pt x="7866221" y="12700"/>
                    <a:pt x="8411123" y="16510"/>
                    <a:pt x="8948128" y="11430"/>
                  </a:cubicBezTo>
                  <a:cubicBezTo>
                    <a:pt x="9200836" y="8890"/>
                    <a:pt x="9453545" y="1270"/>
                    <a:pt x="9705253" y="3810"/>
                  </a:cubicBezTo>
                  <a:cubicBezTo>
                    <a:pt x="9717953" y="3810"/>
                    <a:pt x="9743353" y="0"/>
                    <a:pt x="9752243" y="10160"/>
                  </a:cubicBezTo>
                  <a:cubicBezTo>
                    <a:pt x="9757324" y="15240"/>
                    <a:pt x="9756053" y="22860"/>
                    <a:pt x="9757324" y="29210"/>
                  </a:cubicBezTo>
                  <a:cubicBezTo>
                    <a:pt x="9758593" y="36830"/>
                    <a:pt x="9759863" y="45720"/>
                    <a:pt x="9762403" y="53340"/>
                  </a:cubicBezTo>
                  <a:cubicBezTo>
                    <a:pt x="9768753" y="95722"/>
                    <a:pt x="9767484" y="152311"/>
                    <a:pt x="9767484" y="208901"/>
                  </a:cubicBezTo>
                  <a:cubicBezTo>
                    <a:pt x="9767484" y="271553"/>
                    <a:pt x="9767484" y="334205"/>
                    <a:pt x="9767484" y="396858"/>
                  </a:cubicBezTo>
                  <a:cubicBezTo>
                    <a:pt x="9767484" y="534289"/>
                    <a:pt x="9766213" y="669699"/>
                    <a:pt x="9763674" y="807130"/>
                  </a:cubicBezTo>
                  <a:cubicBezTo>
                    <a:pt x="9761134" y="924351"/>
                    <a:pt x="9758593" y="1039551"/>
                    <a:pt x="9758593" y="1156772"/>
                  </a:cubicBezTo>
                  <a:cubicBezTo>
                    <a:pt x="9757324" y="1411423"/>
                    <a:pt x="9756053" y="1668096"/>
                    <a:pt x="9756053" y="1924769"/>
                  </a:cubicBezTo>
                  <a:cubicBezTo>
                    <a:pt x="9754784" y="2130916"/>
                    <a:pt x="9757324" y="2339084"/>
                    <a:pt x="9753513" y="2545231"/>
                  </a:cubicBezTo>
                  <a:cubicBezTo>
                    <a:pt x="9753513" y="2569484"/>
                    <a:pt x="9752243" y="2593675"/>
                    <a:pt x="9750974" y="2608915"/>
                  </a:cubicBezTo>
                  <a:cubicBezTo>
                    <a:pt x="9749703" y="2624155"/>
                    <a:pt x="9744624" y="2635585"/>
                    <a:pt x="9728113" y="2634315"/>
                  </a:cubicBezTo>
                  <a:cubicBezTo>
                    <a:pt x="9706524" y="2631775"/>
                    <a:pt x="9587795" y="2627965"/>
                    <a:pt x="9445647" y="2629235"/>
                  </a:cubicBezTo>
                  <a:cubicBezTo>
                    <a:pt x="8908642" y="2631775"/>
                    <a:pt x="8379534" y="2629235"/>
                    <a:pt x="7842530" y="2626695"/>
                  </a:cubicBezTo>
                  <a:cubicBezTo>
                    <a:pt x="6776417" y="2621615"/>
                    <a:pt x="5710304" y="2626695"/>
                    <a:pt x="4644191" y="2622885"/>
                  </a:cubicBezTo>
                  <a:cubicBezTo>
                    <a:pt x="4083495" y="2620345"/>
                    <a:pt x="3522798" y="2621615"/>
                    <a:pt x="2962102" y="2621615"/>
                  </a:cubicBezTo>
                  <a:cubicBezTo>
                    <a:pt x="2812056" y="2621615"/>
                    <a:pt x="2669908" y="2620345"/>
                    <a:pt x="2519862" y="2620345"/>
                  </a:cubicBezTo>
                  <a:cubicBezTo>
                    <a:pt x="2259257" y="2619075"/>
                    <a:pt x="2006549" y="2622885"/>
                    <a:pt x="1745944" y="2621615"/>
                  </a:cubicBezTo>
                  <a:cubicBezTo>
                    <a:pt x="1485338" y="2620345"/>
                    <a:pt x="1216836" y="2619075"/>
                    <a:pt x="956230" y="2617805"/>
                  </a:cubicBezTo>
                  <a:cubicBezTo>
                    <a:pt x="687728" y="2616535"/>
                    <a:pt x="253386" y="2616535"/>
                    <a:pt x="41910" y="2613995"/>
                  </a:cubicBezTo>
                  <a:cubicBezTo>
                    <a:pt x="17780" y="2611455"/>
                    <a:pt x="19050" y="2610185"/>
                    <a:pt x="19050" y="2579589"/>
                  </a:cubicBezTo>
                  <a:cubicBezTo>
                    <a:pt x="19050" y="2573526"/>
                    <a:pt x="19050" y="2565441"/>
                    <a:pt x="19050" y="2559378"/>
                  </a:cubicBezTo>
                  <a:cubicBezTo>
                    <a:pt x="19050" y="2527042"/>
                    <a:pt x="19050" y="2496726"/>
                    <a:pt x="19050" y="2464389"/>
                  </a:cubicBezTo>
                  <a:cubicBezTo>
                    <a:pt x="19050" y="2351210"/>
                    <a:pt x="19050" y="2238032"/>
                    <a:pt x="19050" y="2124853"/>
                  </a:cubicBezTo>
                  <a:cubicBezTo>
                    <a:pt x="19050" y="1862117"/>
                    <a:pt x="19050" y="1599381"/>
                    <a:pt x="19050" y="1336645"/>
                  </a:cubicBezTo>
                  <a:cubicBezTo>
                    <a:pt x="19050" y="1269950"/>
                    <a:pt x="19050" y="1205277"/>
                    <a:pt x="17780" y="1138582"/>
                  </a:cubicBezTo>
                  <a:cubicBezTo>
                    <a:pt x="12700" y="865741"/>
                    <a:pt x="12700" y="592899"/>
                    <a:pt x="8890" y="322079"/>
                  </a:cubicBezTo>
                  <a:cubicBezTo>
                    <a:pt x="8890" y="263469"/>
                    <a:pt x="7620" y="204858"/>
                    <a:pt x="7620" y="146248"/>
                  </a:cubicBezTo>
                  <a:cubicBezTo>
                    <a:pt x="3810" y="87638"/>
                    <a:pt x="0" y="48260"/>
                    <a:pt x="0" y="15240"/>
                  </a:cubicBezTo>
                  <a:close/>
                  <a:moveTo>
                    <a:pt x="9724303" y="2601295"/>
                  </a:moveTo>
                  <a:cubicBezTo>
                    <a:pt x="9726843" y="2545231"/>
                    <a:pt x="9725574" y="2482579"/>
                    <a:pt x="9726843" y="2417905"/>
                  </a:cubicBezTo>
                  <a:cubicBezTo>
                    <a:pt x="9728113" y="2294621"/>
                    <a:pt x="9728113" y="2169316"/>
                    <a:pt x="9729384" y="2046032"/>
                  </a:cubicBezTo>
                  <a:cubicBezTo>
                    <a:pt x="9730653" y="1777233"/>
                    <a:pt x="9731924" y="1510455"/>
                    <a:pt x="9733193" y="1241656"/>
                  </a:cubicBezTo>
                  <a:cubicBezTo>
                    <a:pt x="9735734" y="906162"/>
                    <a:pt x="9740813" y="572689"/>
                    <a:pt x="9742084" y="237195"/>
                  </a:cubicBezTo>
                  <a:cubicBezTo>
                    <a:pt x="9742084" y="182627"/>
                    <a:pt x="9743353" y="128059"/>
                    <a:pt x="9742084" y="73660"/>
                  </a:cubicBezTo>
                  <a:cubicBezTo>
                    <a:pt x="9742084" y="64770"/>
                    <a:pt x="9740813" y="55880"/>
                    <a:pt x="9738274" y="46990"/>
                  </a:cubicBezTo>
                  <a:cubicBezTo>
                    <a:pt x="9737003" y="43180"/>
                    <a:pt x="9737003" y="39370"/>
                    <a:pt x="9735734" y="35560"/>
                  </a:cubicBezTo>
                  <a:cubicBezTo>
                    <a:pt x="9734463" y="26670"/>
                    <a:pt x="9735734" y="29210"/>
                    <a:pt x="9728113" y="26670"/>
                  </a:cubicBezTo>
                  <a:cubicBezTo>
                    <a:pt x="9714143" y="21590"/>
                    <a:pt x="9627281" y="25400"/>
                    <a:pt x="9540413" y="25400"/>
                  </a:cubicBezTo>
                  <a:cubicBezTo>
                    <a:pt x="9019202" y="31750"/>
                    <a:pt x="8497991" y="35560"/>
                    <a:pt x="7968883" y="31750"/>
                  </a:cubicBezTo>
                  <a:cubicBezTo>
                    <a:pt x="6934360" y="25400"/>
                    <a:pt x="5884041" y="24130"/>
                    <a:pt x="4849516" y="35560"/>
                  </a:cubicBezTo>
                  <a:cubicBezTo>
                    <a:pt x="4565219" y="39370"/>
                    <a:pt x="4280923" y="40640"/>
                    <a:pt x="3996626" y="40640"/>
                  </a:cubicBezTo>
                  <a:cubicBezTo>
                    <a:pt x="3751815" y="40640"/>
                    <a:pt x="3499107" y="36830"/>
                    <a:pt x="3254296" y="38100"/>
                  </a:cubicBezTo>
                  <a:cubicBezTo>
                    <a:pt x="2859439" y="40640"/>
                    <a:pt x="2472480" y="39370"/>
                    <a:pt x="2077623" y="39370"/>
                  </a:cubicBezTo>
                  <a:cubicBezTo>
                    <a:pt x="1817018" y="39370"/>
                    <a:pt x="1564309" y="48260"/>
                    <a:pt x="1303704" y="49530"/>
                  </a:cubicBezTo>
                  <a:cubicBezTo>
                    <a:pt x="1058893" y="50800"/>
                    <a:pt x="806185" y="44450"/>
                    <a:pt x="553476" y="41910"/>
                  </a:cubicBezTo>
                  <a:cubicBezTo>
                    <a:pt x="435020" y="40640"/>
                    <a:pt x="308665" y="39370"/>
                    <a:pt x="182311" y="38100"/>
                  </a:cubicBezTo>
                  <a:cubicBezTo>
                    <a:pt x="119134" y="36830"/>
                    <a:pt x="55957" y="36830"/>
                    <a:pt x="43180" y="35560"/>
                  </a:cubicBezTo>
                  <a:cubicBezTo>
                    <a:pt x="38100" y="35560"/>
                    <a:pt x="31750" y="34290"/>
                    <a:pt x="27940" y="35560"/>
                  </a:cubicBezTo>
                  <a:cubicBezTo>
                    <a:pt x="21590" y="38100"/>
                    <a:pt x="22860" y="35560"/>
                    <a:pt x="21590" y="44450"/>
                  </a:cubicBezTo>
                  <a:cubicBezTo>
                    <a:pt x="19050" y="59690"/>
                    <a:pt x="24130" y="79553"/>
                    <a:pt x="24130" y="103806"/>
                  </a:cubicBezTo>
                  <a:cubicBezTo>
                    <a:pt x="25400" y="134122"/>
                    <a:pt x="25400" y="164437"/>
                    <a:pt x="25400" y="194753"/>
                  </a:cubicBezTo>
                  <a:cubicBezTo>
                    <a:pt x="25400" y="320058"/>
                    <a:pt x="21590" y="443342"/>
                    <a:pt x="25400" y="568647"/>
                  </a:cubicBezTo>
                  <a:cubicBezTo>
                    <a:pt x="30480" y="718204"/>
                    <a:pt x="30480" y="867762"/>
                    <a:pt x="30480" y="1017319"/>
                  </a:cubicBezTo>
                  <a:cubicBezTo>
                    <a:pt x="31750" y="1259845"/>
                    <a:pt x="31750" y="1502371"/>
                    <a:pt x="31750" y="1744896"/>
                  </a:cubicBezTo>
                  <a:cubicBezTo>
                    <a:pt x="31750" y="1983380"/>
                    <a:pt x="31750" y="2221863"/>
                    <a:pt x="33020" y="2460347"/>
                  </a:cubicBezTo>
                  <a:cubicBezTo>
                    <a:pt x="33020" y="2482579"/>
                    <a:pt x="33020" y="2506831"/>
                    <a:pt x="33020" y="2529063"/>
                  </a:cubicBezTo>
                  <a:cubicBezTo>
                    <a:pt x="33020" y="2549273"/>
                    <a:pt x="33020" y="2571505"/>
                    <a:pt x="39370" y="2593675"/>
                  </a:cubicBezTo>
                  <a:cubicBezTo>
                    <a:pt x="45720" y="2597485"/>
                    <a:pt x="127031" y="2597485"/>
                    <a:pt x="174414" y="2598755"/>
                  </a:cubicBezTo>
                  <a:cubicBezTo>
                    <a:pt x="253386" y="2600025"/>
                    <a:pt x="324460" y="2600025"/>
                    <a:pt x="395534" y="2600025"/>
                  </a:cubicBezTo>
                  <a:cubicBezTo>
                    <a:pt x="640345" y="2597485"/>
                    <a:pt x="877259" y="2598755"/>
                    <a:pt x="1122070" y="2600025"/>
                  </a:cubicBezTo>
                  <a:cubicBezTo>
                    <a:pt x="1240527" y="2600025"/>
                    <a:pt x="1366881" y="2600025"/>
                    <a:pt x="1485338" y="2601295"/>
                  </a:cubicBezTo>
                  <a:cubicBezTo>
                    <a:pt x="1611692" y="2602565"/>
                    <a:pt x="1745943" y="2607645"/>
                    <a:pt x="1872298" y="2603835"/>
                  </a:cubicBezTo>
                  <a:cubicBezTo>
                    <a:pt x="2109212" y="2597485"/>
                    <a:pt x="2361920" y="2601295"/>
                    <a:pt x="2598834" y="2601295"/>
                  </a:cubicBezTo>
                  <a:cubicBezTo>
                    <a:pt x="2756776" y="2601295"/>
                    <a:pt x="2914719" y="2605105"/>
                    <a:pt x="3072662" y="2605105"/>
                  </a:cubicBezTo>
                  <a:cubicBezTo>
                    <a:pt x="3206913" y="2605105"/>
                    <a:pt x="3349061" y="2605105"/>
                    <a:pt x="3483313" y="2603835"/>
                  </a:cubicBezTo>
                  <a:cubicBezTo>
                    <a:pt x="4122980" y="2602565"/>
                    <a:pt x="4754751" y="2601295"/>
                    <a:pt x="5386521" y="2603835"/>
                  </a:cubicBezTo>
                  <a:cubicBezTo>
                    <a:pt x="5639229" y="2605105"/>
                    <a:pt x="5891938" y="2602565"/>
                    <a:pt x="6144646" y="2602565"/>
                  </a:cubicBezTo>
                  <a:cubicBezTo>
                    <a:pt x="6389457" y="2601295"/>
                    <a:pt x="6634268" y="2597485"/>
                    <a:pt x="6879079" y="2601295"/>
                  </a:cubicBezTo>
                  <a:cubicBezTo>
                    <a:pt x="7123891" y="2605105"/>
                    <a:pt x="7376599" y="2602565"/>
                    <a:pt x="7621410" y="2606375"/>
                  </a:cubicBezTo>
                  <a:cubicBezTo>
                    <a:pt x="7874118" y="2610185"/>
                    <a:pt x="8126826" y="2605105"/>
                    <a:pt x="8379534" y="2605105"/>
                  </a:cubicBezTo>
                  <a:cubicBezTo>
                    <a:pt x="8624346" y="2605105"/>
                    <a:pt x="8877054" y="2605105"/>
                    <a:pt x="9121865" y="2606375"/>
                  </a:cubicBezTo>
                  <a:cubicBezTo>
                    <a:pt x="9366676" y="2603835"/>
                    <a:pt x="9595693" y="2601295"/>
                    <a:pt x="9724303" y="2601295"/>
                  </a:cubicBezTo>
                  <a:close/>
                </a:path>
              </a:pathLst>
            </a:custGeom>
            <a:solidFill>
              <a:srgbClr val="9D432A"/>
            </a:solidFill>
          </p:spPr>
        </p:sp>
      </p:grpSp>
      <p:grpSp>
        <p:nvGrpSpPr>
          <p:cNvPr id="5" name="Group 5"/>
          <p:cNvGrpSpPr/>
          <p:nvPr/>
        </p:nvGrpSpPr>
        <p:grpSpPr>
          <a:xfrm>
            <a:off x="505997" y="1592663"/>
            <a:ext cx="13660275" cy="1237549"/>
            <a:chOff x="0" y="0"/>
            <a:chExt cx="9763673" cy="884538"/>
          </a:xfrm>
        </p:grpSpPr>
        <p:sp>
          <p:nvSpPr>
            <p:cNvPr id="6" name="Freeform 6"/>
            <p:cNvSpPr/>
            <p:nvPr/>
          </p:nvSpPr>
          <p:spPr>
            <a:xfrm>
              <a:off x="13970" y="17780"/>
              <a:ext cx="9733193" cy="845168"/>
            </a:xfrm>
            <a:custGeom>
              <a:avLst/>
              <a:gdLst/>
              <a:ahLst/>
              <a:cxnLst/>
              <a:rect l="l" t="t" r="r" b="b"/>
              <a:pathLst>
                <a:path w="9733193" h="845168">
                  <a:moveTo>
                    <a:pt x="9716683" y="845168"/>
                  </a:moveTo>
                  <a:lnTo>
                    <a:pt x="15240" y="837548"/>
                  </a:lnTo>
                  <a:lnTo>
                    <a:pt x="0" y="11430"/>
                  </a:lnTo>
                  <a:lnTo>
                    <a:pt x="9733193" y="0"/>
                  </a:lnTo>
                  <a:close/>
                </a:path>
              </a:pathLst>
            </a:custGeom>
            <a:solidFill>
              <a:srgbClr val="9D432A"/>
            </a:solidFill>
          </p:spPr>
        </p:sp>
        <p:sp>
          <p:nvSpPr>
            <p:cNvPr id="7" name="Freeform 7"/>
            <p:cNvSpPr/>
            <p:nvPr/>
          </p:nvSpPr>
          <p:spPr>
            <a:xfrm>
              <a:off x="0" y="-2540"/>
              <a:ext cx="9768753" cy="889618"/>
            </a:xfrm>
            <a:custGeom>
              <a:avLst/>
              <a:gdLst/>
              <a:ahLst/>
              <a:cxnLst/>
              <a:rect l="l" t="t" r="r" b="b"/>
              <a:pathLst>
                <a:path w="9768753" h="889618">
                  <a:moveTo>
                    <a:pt x="0" y="15240"/>
                  </a:moveTo>
                  <a:cubicBezTo>
                    <a:pt x="41910" y="19050"/>
                    <a:pt x="245488" y="20320"/>
                    <a:pt x="506094" y="22860"/>
                  </a:cubicBezTo>
                  <a:cubicBezTo>
                    <a:pt x="766699" y="24130"/>
                    <a:pt x="1035202" y="30480"/>
                    <a:pt x="1303704" y="27940"/>
                  </a:cubicBezTo>
                  <a:cubicBezTo>
                    <a:pt x="1430058" y="26670"/>
                    <a:pt x="1556412" y="22860"/>
                    <a:pt x="1682766" y="20320"/>
                  </a:cubicBezTo>
                  <a:cubicBezTo>
                    <a:pt x="1817018" y="17780"/>
                    <a:pt x="1951269" y="17780"/>
                    <a:pt x="2085520" y="19050"/>
                  </a:cubicBezTo>
                  <a:cubicBezTo>
                    <a:pt x="2314537" y="20320"/>
                    <a:pt x="2543554" y="20320"/>
                    <a:pt x="2764673" y="19050"/>
                  </a:cubicBezTo>
                  <a:cubicBezTo>
                    <a:pt x="3333267" y="16510"/>
                    <a:pt x="3901861" y="20320"/>
                    <a:pt x="4478351" y="17780"/>
                  </a:cubicBezTo>
                  <a:cubicBezTo>
                    <a:pt x="5426007" y="11430"/>
                    <a:pt x="6373663" y="6350"/>
                    <a:pt x="7329216" y="10160"/>
                  </a:cubicBezTo>
                  <a:cubicBezTo>
                    <a:pt x="7866221" y="12700"/>
                    <a:pt x="8411123" y="16510"/>
                    <a:pt x="8948128" y="11430"/>
                  </a:cubicBezTo>
                  <a:cubicBezTo>
                    <a:pt x="9200836" y="8890"/>
                    <a:pt x="9453545" y="1270"/>
                    <a:pt x="9705253" y="3810"/>
                  </a:cubicBezTo>
                  <a:cubicBezTo>
                    <a:pt x="9717953" y="3810"/>
                    <a:pt x="9743353" y="0"/>
                    <a:pt x="9752243" y="10160"/>
                  </a:cubicBezTo>
                  <a:cubicBezTo>
                    <a:pt x="9757324" y="15240"/>
                    <a:pt x="9756053" y="22860"/>
                    <a:pt x="9757324" y="29210"/>
                  </a:cubicBezTo>
                  <a:cubicBezTo>
                    <a:pt x="9758593" y="36830"/>
                    <a:pt x="9759863" y="45720"/>
                    <a:pt x="9762403" y="53340"/>
                  </a:cubicBezTo>
                  <a:cubicBezTo>
                    <a:pt x="9768753" y="80612"/>
                    <a:pt x="9767484" y="97935"/>
                    <a:pt x="9767484" y="115258"/>
                  </a:cubicBezTo>
                  <a:cubicBezTo>
                    <a:pt x="9767484" y="134436"/>
                    <a:pt x="9767484" y="153615"/>
                    <a:pt x="9767484" y="172794"/>
                  </a:cubicBezTo>
                  <a:cubicBezTo>
                    <a:pt x="9767484" y="214863"/>
                    <a:pt x="9766213" y="256314"/>
                    <a:pt x="9763674" y="298383"/>
                  </a:cubicBezTo>
                  <a:cubicBezTo>
                    <a:pt x="9761134" y="334265"/>
                    <a:pt x="9758593" y="369529"/>
                    <a:pt x="9758593" y="405412"/>
                  </a:cubicBezTo>
                  <a:cubicBezTo>
                    <a:pt x="9757324" y="483364"/>
                    <a:pt x="9756053" y="561934"/>
                    <a:pt x="9756053" y="640505"/>
                  </a:cubicBezTo>
                  <a:cubicBezTo>
                    <a:pt x="9754784" y="703609"/>
                    <a:pt x="9757324" y="767332"/>
                    <a:pt x="9753513" y="830435"/>
                  </a:cubicBezTo>
                  <a:cubicBezTo>
                    <a:pt x="9753513" y="837859"/>
                    <a:pt x="9752243" y="847708"/>
                    <a:pt x="9750974" y="862948"/>
                  </a:cubicBezTo>
                  <a:cubicBezTo>
                    <a:pt x="9749703" y="878188"/>
                    <a:pt x="9744624" y="889618"/>
                    <a:pt x="9728113" y="888348"/>
                  </a:cubicBezTo>
                  <a:cubicBezTo>
                    <a:pt x="9706524" y="885808"/>
                    <a:pt x="9587795" y="881998"/>
                    <a:pt x="9445647" y="883268"/>
                  </a:cubicBezTo>
                  <a:cubicBezTo>
                    <a:pt x="8908642" y="885808"/>
                    <a:pt x="8379534" y="883268"/>
                    <a:pt x="7842530" y="880728"/>
                  </a:cubicBezTo>
                  <a:cubicBezTo>
                    <a:pt x="6776417" y="875648"/>
                    <a:pt x="5710304" y="880728"/>
                    <a:pt x="4644191" y="876918"/>
                  </a:cubicBezTo>
                  <a:cubicBezTo>
                    <a:pt x="4083495" y="874378"/>
                    <a:pt x="3522798" y="875648"/>
                    <a:pt x="2962102" y="875648"/>
                  </a:cubicBezTo>
                  <a:cubicBezTo>
                    <a:pt x="2812056" y="875648"/>
                    <a:pt x="2669908" y="874378"/>
                    <a:pt x="2519862" y="874378"/>
                  </a:cubicBezTo>
                  <a:cubicBezTo>
                    <a:pt x="2259257" y="873108"/>
                    <a:pt x="2006549" y="876918"/>
                    <a:pt x="1745944" y="875648"/>
                  </a:cubicBezTo>
                  <a:cubicBezTo>
                    <a:pt x="1485338" y="874378"/>
                    <a:pt x="1216836" y="873108"/>
                    <a:pt x="956230" y="871838"/>
                  </a:cubicBezTo>
                  <a:cubicBezTo>
                    <a:pt x="687728" y="870568"/>
                    <a:pt x="253386" y="870568"/>
                    <a:pt x="41910" y="868028"/>
                  </a:cubicBezTo>
                  <a:cubicBezTo>
                    <a:pt x="17780" y="865488"/>
                    <a:pt x="19050" y="864218"/>
                    <a:pt x="19050" y="840953"/>
                  </a:cubicBezTo>
                  <a:cubicBezTo>
                    <a:pt x="19050" y="839097"/>
                    <a:pt x="19050" y="836622"/>
                    <a:pt x="19050" y="834766"/>
                  </a:cubicBezTo>
                  <a:cubicBezTo>
                    <a:pt x="19050" y="824868"/>
                    <a:pt x="19050" y="815587"/>
                    <a:pt x="19050" y="805689"/>
                  </a:cubicBezTo>
                  <a:cubicBezTo>
                    <a:pt x="19050" y="771044"/>
                    <a:pt x="19050" y="736398"/>
                    <a:pt x="19050" y="701753"/>
                  </a:cubicBezTo>
                  <a:cubicBezTo>
                    <a:pt x="19050" y="621326"/>
                    <a:pt x="19050" y="540900"/>
                    <a:pt x="19050" y="460473"/>
                  </a:cubicBezTo>
                  <a:cubicBezTo>
                    <a:pt x="19050" y="440057"/>
                    <a:pt x="19050" y="420260"/>
                    <a:pt x="17780" y="399844"/>
                  </a:cubicBezTo>
                  <a:cubicBezTo>
                    <a:pt x="12700" y="316324"/>
                    <a:pt x="12700" y="232804"/>
                    <a:pt x="8890" y="149903"/>
                  </a:cubicBezTo>
                  <a:cubicBezTo>
                    <a:pt x="8890" y="131962"/>
                    <a:pt x="7620" y="114020"/>
                    <a:pt x="7620" y="96079"/>
                  </a:cubicBezTo>
                  <a:cubicBezTo>
                    <a:pt x="3810" y="78138"/>
                    <a:pt x="0" y="48260"/>
                    <a:pt x="0" y="15240"/>
                  </a:cubicBezTo>
                  <a:close/>
                  <a:moveTo>
                    <a:pt x="9724303" y="855328"/>
                  </a:moveTo>
                  <a:cubicBezTo>
                    <a:pt x="9726843" y="830435"/>
                    <a:pt x="9725574" y="811257"/>
                    <a:pt x="9726843" y="791460"/>
                  </a:cubicBezTo>
                  <a:cubicBezTo>
                    <a:pt x="9728113" y="753721"/>
                    <a:pt x="9728113" y="715364"/>
                    <a:pt x="9729384" y="677625"/>
                  </a:cubicBezTo>
                  <a:cubicBezTo>
                    <a:pt x="9730653" y="595342"/>
                    <a:pt x="9731924" y="513679"/>
                    <a:pt x="9733193" y="431396"/>
                  </a:cubicBezTo>
                  <a:cubicBezTo>
                    <a:pt x="9735734" y="328697"/>
                    <a:pt x="9740813" y="226618"/>
                    <a:pt x="9742084" y="123919"/>
                  </a:cubicBezTo>
                  <a:cubicBezTo>
                    <a:pt x="9742084" y="107215"/>
                    <a:pt x="9743353" y="90511"/>
                    <a:pt x="9742084" y="73660"/>
                  </a:cubicBezTo>
                  <a:cubicBezTo>
                    <a:pt x="9742084" y="64770"/>
                    <a:pt x="9740813" y="55880"/>
                    <a:pt x="9738274" y="46990"/>
                  </a:cubicBezTo>
                  <a:cubicBezTo>
                    <a:pt x="9737003" y="43180"/>
                    <a:pt x="9737003" y="39370"/>
                    <a:pt x="9735734" y="35560"/>
                  </a:cubicBezTo>
                  <a:cubicBezTo>
                    <a:pt x="9734463" y="26670"/>
                    <a:pt x="9735734" y="29210"/>
                    <a:pt x="9728113" y="26670"/>
                  </a:cubicBezTo>
                  <a:cubicBezTo>
                    <a:pt x="9714143" y="21590"/>
                    <a:pt x="9627281" y="25400"/>
                    <a:pt x="9540413" y="25400"/>
                  </a:cubicBezTo>
                  <a:cubicBezTo>
                    <a:pt x="9019202" y="31750"/>
                    <a:pt x="8497991" y="35560"/>
                    <a:pt x="7968883" y="31750"/>
                  </a:cubicBezTo>
                  <a:cubicBezTo>
                    <a:pt x="6934360" y="25400"/>
                    <a:pt x="5884041" y="24130"/>
                    <a:pt x="4849516" y="35560"/>
                  </a:cubicBezTo>
                  <a:cubicBezTo>
                    <a:pt x="4565219" y="39370"/>
                    <a:pt x="4280923" y="40640"/>
                    <a:pt x="3996626" y="40640"/>
                  </a:cubicBezTo>
                  <a:cubicBezTo>
                    <a:pt x="3751815" y="40640"/>
                    <a:pt x="3499107" y="36830"/>
                    <a:pt x="3254296" y="38100"/>
                  </a:cubicBezTo>
                  <a:cubicBezTo>
                    <a:pt x="2859439" y="40640"/>
                    <a:pt x="2472480" y="39370"/>
                    <a:pt x="2077623" y="39370"/>
                  </a:cubicBezTo>
                  <a:cubicBezTo>
                    <a:pt x="1817018" y="39370"/>
                    <a:pt x="1564309" y="48260"/>
                    <a:pt x="1303704" y="49530"/>
                  </a:cubicBezTo>
                  <a:cubicBezTo>
                    <a:pt x="1058893" y="50800"/>
                    <a:pt x="806185" y="44450"/>
                    <a:pt x="553476" y="41910"/>
                  </a:cubicBezTo>
                  <a:cubicBezTo>
                    <a:pt x="435020" y="40640"/>
                    <a:pt x="308665" y="39370"/>
                    <a:pt x="182311" y="38100"/>
                  </a:cubicBezTo>
                  <a:cubicBezTo>
                    <a:pt x="119134" y="36830"/>
                    <a:pt x="55957" y="36830"/>
                    <a:pt x="43180" y="35560"/>
                  </a:cubicBezTo>
                  <a:cubicBezTo>
                    <a:pt x="38100" y="35560"/>
                    <a:pt x="31750" y="34290"/>
                    <a:pt x="27940" y="35560"/>
                  </a:cubicBezTo>
                  <a:cubicBezTo>
                    <a:pt x="21590" y="38100"/>
                    <a:pt x="22860" y="35560"/>
                    <a:pt x="21590" y="44450"/>
                  </a:cubicBezTo>
                  <a:cubicBezTo>
                    <a:pt x="19050" y="59690"/>
                    <a:pt x="24130" y="75663"/>
                    <a:pt x="24130" y="83087"/>
                  </a:cubicBezTo>
                  <a:cubicBezTo>
                    <a:pt x="25400" y="92367"/>
                    <a:pt x="25400" y="101647"/>
                    <a:pt x="25400" y="110927"/>
                  </a:cubicBezTo>
                  <a:cubicBezTo>
                    <a:pt x="25400" y="149284"/>
                    <a:pt x="21590" y="187023"/>
                    <a:pt x="25400" y="225380"/>
                  </a:cubicBezTo>
                  <a:cubicBezTo>
                    <a:pt x="30480" y="271162"/>
                    <a:pt x="30480" y="316943"/>
                    <a:pt x="30480" y="362724"/>
                  </a:cubicBezTo>
                  <a:cubicBezTo>
                    <a:pt x="31750" y="436964"/>
                    <a:pt x="31750" y="511204"/>
                    <a:pt x="31750" y="585444"/>
                  </a:cubicBezTo>
                  <a:cubicBezTo>
                    <a:pt x="31750" y="658446"/>
                    <a:pt x="31750" y="731449"/>
                    <a:pt x="33020" y="804452"/>
                  </a:cubicBezTo>
                  <a:cubicBezTo>
                    <a:pt x="33020" y="811257"/>
                    <a:pt x="33020" y="818681"/>
                    <a:pt x="33020" y="825486"/>
                  </a:cubicBezTo>
                  <a:cubicBezTo>
                    <a:pt x="33020" y="831673"/>
                    <a:pt x="33020" y="838478"/>
                    <a:pt x="39370" y="847708"/>
                  </a:cubicBezTo>
                  <a:cubicBezTo>
                    <a:pt x="45720" y="851518"/>
                    <a:pt x="127031" y="851518"/>
                    <a:pt x="174414" y="852788"/>
                  </a:cubicBezTo>
                  <a:cubicBezTo>
                    <a:pt x="253386" y="854058"/>
                    <a:pt x="324460" y="854058"/>
                    <a:pt x="395534" y="854058"/>
                  </a:cubicBezTo>
                  <a:cubicBezTo>
                    <a:pt x="640345" y="851518"/>
                    <a:pt x="877259" y="852788"/>
                    <a:pt x="1122070" y="854058"/>
                  </a:cubicBezTo>
                  <a:cubicBezTo>
                    <a:pt x="1240527" y="854058"/>
                    <a:pt x="1366881" y="854058"/>
                    <a:pt x="1485338" y="855328"/>
                  </a:cubicBezTo>
                  <a:cubicBezTo>
                    <a:pt x="1611692" y="856598"/>
                    <a:pt x="1745943" y="861678"/>
                    <a:pt x="1872298" y="857868"/>
                  </a:cubicBezTo>
                  <a:cubicBezTo>
                    <a:pt x="2109212" y="851518"/>
                    <a:pt x="2361920" y="855328"/>
                    <a:pt x="2598834" y="855328"/>
                  </a:cubicBezTo>
                  <a:cubicBezTo>
                    <a:pt x="2756776" y="855328"/>
                    <a:pt x="2914719" y="859138"/>
                    <a:pt x="3072662" y="859138"/>
                  </a:cubicBezTo>
                  <a:cubicBezTo>
                    <a:pt x="3206913" y="859138"/>
                    <a:pt x="3349061" y="859138"/>
                    <a:pt x="3483313" y="857868"/>
                  </a:cubicBezTo>
                  <a:cubicBezTo>
                    <a:pt x="4122980" y="856598"/>
                    <a:pt x="4754751" y="855328"/>
                    <a:pt x="5386521" y="857868"/>
                  </a:cubicBezTo>
                  <a:cubicBezTo>
                    <a:pt x="5639229" y="859138"/>
                    <a:pt x="5891938" y="856598"/>
                    <a:pt x="6144646" y="856598"/>
                  </a:cubicBezTo>
                  <a:cubicBezTo>
                    <a:pt x="6389457" y="855328"/>
                    <a:pt x="6634268" y="851518"/>
                    <a:pt x="6879079" y="855328"/>
                  </a:cubicBezTo>
                  <a:cubicBezTo>
                    <a:pt x="7123891" y="859138"/>
                    <a:pt x="7376599" y="856598"/>
                    <a:pt x="7621410" y="860408"/>
                  </a:cubicBezTo>
                  <a:cubicBezTo>
                    <a:pt x="7874118" y="864218"/>
                    <a:pt x="8126826" y="859138"/>
                    <a:pt x="8379534" y="859138"/>
                  </a:cubicBezTo>
                  <a:cubicBezTo>
                    <a:pt x="8624346" y="859138"/>
                    <a:pt x="8877054" y="859138"/>
                    <a:pt x="9121865" y="860408"/>
                  </a:cubicBezTo>
                  <a:cubicBezTo>
                    <a:pt x="9366676" y="857868"/>
                    <a:pt x="9595693" y="855328"/>
                    <a:pt x="9724303" y="855328"/>
                  </a:cubicBezTo>
                  <a:close/>
                </a:path>
              </a:pathLst>
            </a:custGeom>
            <a:solidFill>
              <a:srgbClr val="9D432A"/>
            </a:solidFill>
          </p:spPr>
        </p:sp>
      </p:grpSp>
      <p:grpSp>
        <p:nvGrpSpPr>
          <p:cNvPr id="8" name="Group 8"/>
          <p:cNvGrpSpPr/>
          <p:nvPr/>
        </p:nvGrpSpPr>
        <p:grpSpPr>
          <a:xfrm>
            <a:off x="1203232" y="6497973"/>
            <a:ext cx="14917221" cy="3680318"/>
            <a:chOff x="0" y="0"/>
            <a:chExt cx="10662075" cy="2630505"/>
          </a:xfrm>
        </p:grpSpPr>
        <p:sp>
          <p:nvSpPr>
            <p:cNvPr id="9" name="Freeform 9"/>
            <p:cNvSpPr/>
            <p:nvPr/>
          </p:nvSpPr>
          <p:spPr>
            <a:xfrm>
              <a:off x="13970" y="17780"/>
              <a:ext cx="10631595" cy="2591135"/>
            </a:xfrm>
            <a:custGeom>
              <a:avLst/>
              <a:gdLst/>
              <a:ahLst/>
              <a:cxnLst/>
              <a:rect l="l" t="t" r="r" b="b"/>
              <a:pathLst>
                <a:path w="10631595" h="2591135">
                  <a:moveTo>
                    <a:pt x="10615085" y="2591135"/>
                  </a:moveTo>
                  <a:lnTo>
                    <a:pt x="15240" y="2583515"/>
                  </a:lnTo>
                  <a:lnTo>
                    <a:pt x="0" y="11430"/>
                  </a:lnTo>
                  <a:lnTo>
                    <a:pt x="10631595" y="0"/>
                  </a:lnTo>
                  <a:close/>
                </a:path>
              </a:pathLst>
            </a:custGeom>
            <a:solidFill>
              <a:srgbClr val="EFE9CE"/>
            </a:solidFill>
          </p:spPr>
        </p:sp>
        <p:sp>
          <p:nvSpPr>
            <p:cNvPr id="10" name="Freeform 10"/>
            <p:cNvSpPr/>
            <p:nvPr/>
          </p:nvSpPr>
          <p:spPr>
            <a:xfrm>
              <a:off x="0" y="-2540"/>
              <a:ext cx="10667155" cy="2635585"/>
            </a:xfrm>
            <a:custGeom>
              <a:avLst/>
              <a:gdLst/>
              <a:ahLst/>
              <a:cxnLst/>
              <a:rect l="l" t="t" r="r" b="b"/>
              <a:pathLst>
                <a:path w="10667155" h="2635585">
                  <a:moveTo>
                    <a:pt x="0" y="15240"/>
                  </a:moveTo>
                  <a:cubicBezTo>
                    <a:pt x="41910" y="19050"/>
                    <a:pt x="263423" y="20320"/>
                    <a:pt x="548288" y="22860"/>
                  </a:cubicBezTo>
                  <a:cubicBezTo>
                    <a:pt x="833154" y="24130"/>
                    <a:pt x="1126651" y="30480"/>
                    <a:pt x="1420149" y="27940"/>
                  </a:cubicBezTo>
                  <a:cubicBezTo>
                    <a:pt x="1558266" y="26670"/>
                    <a:pt x="1696383" y="22860"/>
                    <a:pt x="1834499" y="20320"/>
                  </a:cubicBezTo>
                  <a:cubicBezTo>
                    <a:pt x="1981248" y="17780"/>
                    <a:pt x="2127997" y="17780"/>
                    <a:pt x="2274746" y="19050"/>
                  </a:cubicBezTo>
                  <a:cubicBezTo>
                    <a:pt x="2525082" y="20320"/>
                    <a:pt x="2775419" y="20320"/>
                    <a:pt x="3017123" y="19050"/>
                  </a:cubicBezTo>
                  <a:cubicBezTo>
                    <a:pt x="3638648" y="16510"/>
                    <a:pt x="4260173" y="20320"/>
                    <a:pt x="4890330" y="17780"/>
                  </a:cubicBezTo>
                  <a:cubicBezTo>
                    <a:pt x="5926205" y="11430"/>
                    <a:pt x="6962080" y="6350"/>
                    <a:pt x="8006586" y="10160"/>
                  </a:cubicBezTo>
                  <a:cubicBezTo>
                    <a:pt x="8593582" y="12700"/>
                    <a:pt x="9189210" y="16510"/>
                    <a:pt x="9776206" y="11430"/>
                  </a:cubicBezTo>
                  <a:cubicBezTo>
                    <a:pt x="10052439" y="8890"/>
                    <a:pt x="10328673" y="1270"/>
                    <a:pt x="10603655" y="3810"/>
                  </a:cubicBezTo>
                  <a:cubicBezTo>
                    <a:pt x="10616355" y="3810"/>
                    <a:pt x="10641755" y="0"/>
                    <a:pt x="10650645" y="10160"/>
                  </a:cubicBezTo>
                  <a:cubicBezTo>
                    <a:pt x="10655725" y="15240"/>
                    <a:pt x="10654455" y="22860"/>
                    <a:pt x="10655725" y="29210"/>
                  </a:cubicBezTo>
                  <a:cubicBezTo>
                    <a:pt x="10656995" y="36830"/>
                    <a:pt x="10658265" y="45720"/>
                    <a:pt x="10660805" y="53340"/>
                  </a:cubicBezTo>
                  <a:cubicBezTo>
                    <a:pt x="10667155" y="95722"/>
                    <a:pt x="10665885" y="152311"/>
                    <a:pt x="10665885" y="208901"/>
                  </a:cubicBezTo>
                  <a:cubicBezTo>
                    <a:pt x="10665885" y="271553"/>
                    <a:pt x="10665885" y="334205"/>
                    <a:pt x="10665885" y="396858"/>
                  </a:cubicBezTo>
                  <a:cubicBezTo>
                    <a:pt x="10665885" y="534289"/>
                    <a:pt x="10664615" y="669699"/>
                    <a:pt x="10662075" y="807130"/>
                  </a:cubicBezTo>
                  <a:cubicBezTo>
                    <a:pt x="10659535" y="924351"/>
                    <a:pt x="10656995" y="1039551"/>
                    <a:pt x="10656995" y="1156772"/>
                  </a:cubicBezTo>
                  <a:cubicBezTo>
                    <a:pt x="10655725" y="1411423"/>
                    <a:pt x="10654455" y="1668096"/>
                    <a:pt x="10654455" y="1924769"/>
                  </a:cubicBezTo>
                  <a:cubicBezTo>
                    <a:pt x="10653185" y="2130916"/>
                    <a:pt x="10655725" y="2339084"/>
                    <a:pt x="10651915" y="2545231"/>
                  </a:cubicBezTo>
                  <a:cubicBezTo>
                    <a:pt x="10651915" y="2569484"/>
                    <a:pt x="10650645" y="2593675"/>
                    <a:pt x="10649375" y="2608915"/>
                  </a:cubicBezTo>
                  <a:cubicBezTo>
                    <a:pt x="10648105" y="2624155"/>
                    <a:pt x="10643025" y="2635585"/>
                    <a:pt x="10626515" y="2634315"/>
                  </a:cubicBezTo>
                  <a:cubicBezTo>
                    <a:pt x="10604925" y="2631775"/>
                    <a:pt x="10475422" y="2627965"/>
                    <a:pt x="10320041" y="2629235"/>
                  </a:cubicBezTo>
                  <a:cubicBezTo>
                    <a:pt x="9733045" y="2631775"/>
                    <a:pt x="9154682" y="2629235"/>
                    <a:pt x="8567686" y="2626695"/>
                  </a:cubicBezTo>
                  <a:cubicBezTo>
                    <a:pt x="7402326" y="2621615"/>
                    <a:pt x="6236967" y="2626695"/>
                    <a:pt x="5071608" y="2622885"/>
                  </a:cubicBezTo>
                  <a:cubicBezTo>
                    <a:pt x="4458715" y="2620345"/>
                    <a:pt x="3845823" y="2621615"/>
                    <a:pt x="3232930" y="2621615"/>
                  </a:cubicBezTo>
                  <a:cubicBezTo>
                    <a:pt x="3068917" y="2621615"/>
                    <a:pt x="2913536" y="2620345"/>
                    <a:pt x="2749522" y="2620345"/>
                  </a:cubicBezTo>
                  <a:cubicBezTo>
                    <a:pt x="2464657" y="2619075"/>
                    <a:pt x="2188423" y="2622885"/>
                    <a:pt x="1903558" y="2621615"/>
                  </a:cubicBezTo>
                  <a:cubicBezTo>
                    <a:pt x="1618692" y="2620345"/>
                    <a:pt x="1325194" y="2619075"/>
                    <a:pt x="1040329" y="2617805"/>
                  </a:cubicBezTo>
                  <a:cubicBezTo>
                    <a:pt x="746831" y="2616535"/>
                    <a:pt x="272055" y="2616535"/>
                    <a:pt x="41910" y="2613995"/>
                  </a:cubicBezTo>
                  <a:cubicBezTo>
                    <a:pt x="17780" y="2611455"/>
                    <a:pt x="19050" y="2610185"/>
                    <a:pt x="19050" y="2579589"/>
                  </a:cubicBezTo>
                  <a:cubicBezTo>
                    <a:pt x="19050" y="2573526"/>
                    <a:pt x="19050" y="2565441"/>
                    <a:pt x="19050" y="2559378"/>
                  </a:cubicBezTo>
                  <a:cubicBezTo>
                    <a:pt x="19050" y="2527042"/>
                    <a:pt x="19050" y="2496726"/>
                    <a:pt x="19050" y="2464389"/>
                  </a:cubicBezTo>
                  <a:cubicBezTo>
                    <a:pt x="19050" y="2351210"/>
                    <a:pt x="19050" y="2238032"/>
                    <a:pt x="19050" y="2124853"/>
                  </a:cubicBezTo>
                  <a:cubicBezTo>
                    <a:pt x="19050" y="1862117"/>
                    <a:pt x="19050" y="1599381"/>
                    <a:pt x="19050" y="1336645"/>
                  </a:cubicBezTo>
                  <a:cubicBezTo>
                    <a:pt x="19050" y="1269950"/>
                    <a:pt x="19050" y="1205277"/>
                    <a:pt x="17780" y="1138582"/>
                  </a:cubicBezTo>
                  <a:cubicBezTo>
                    <a:pt x="12700" y="865741"/>
                    <a:pt x="12700" y="592899"/>
                    <a:pt x="8890" y="322079"/>
                  </a:cubicBezTo>
                  <a:cubicBezTo>
                    <a:pt x="8890" y="263469"/>
                    <a:pt x="7620" y="204858"/>
                    <a:pt x="7620" y="146248"/>
                  </a:cubicBezTo>
                  <a:cubicBezTo>
                    <a:pt x="3810" y="87638"/>
                    <a:pt x="0" y="48260"/>
                    <a:pt x="0" y="15240"/>
                  </a:cubicBezTo>
                  <a:close/>
                  <a:moveTo>
                    <a:pt x="10622705" y="2601295"/>
                  </a:moveTo>
                  <a:cubicBezTo>
                    <a:pt x="10625245" y="2545231"/>
                    <a:pt x="10623975" y="2482579"/>
                    <a:pt x="10625245" y="2417905"/>
                  </a:cubicBezTo>
                  <a:cubicBezTo>
                    <a:pt x="10626515" y="2294621"/>
                    <a:pt x="10626515" y="2169316"/>
                    <a:pt x="10627785" y="2046032"/>
                  </a:cubicBezTo>
                  <a:cubicBezTo>
                    <a:pt x="10629055" y="1777233"/>
                    <a:pt x="10630325" y="1510455"/>
                    <a:pt x="10631595" y="1241656"/>
                  </a:cubicBezTo>
                  <a:cubicBezTo>
                    <a:pt x="10634135" y="906162"/>
                    <a:pt x="10639215" y="572689"/>
                    <a:pt x="10640485" y="237195"/>
                  </a:cubicBezTo>
                  <a:cubicBezTo>
                    <a:pt x="10640485" y="182627"/>
                    <a:pt x="10641755" y="128059"/>
                    <a:pt x="10640485" y="73660"/>
                  </a:cubicBezTo>
                  <a:cubicBezTo>
                    <a:pt x="10640485" y="64770"/>
                    <a:pt x="10639215" y="55880"/>
                    <a:pt x="10636675" y="46990"/>
                  </a:cubicBezTo>
                  <a:cubicBezTo>
                    <a:pt x="10635405" y="43180"/>
                    <a:pt x="10635405" y="39370"/>
                    <a:pt x="10634135" y="35560"/>
                  </a:cubicBezTo>
                  <a:cubicBezTo>
                    <a:pt x="10632865" y="26670"/>
                    <a:pt x="10634135" y="29210"/>
                    <a:pt x="10626515" y="26670"/>
                  </a:cubicBezTo>
                  <a:cubicBezTo>
                    <a:pt x="10612545" y="21590"/>
                    <a:pt x="10518583" y="25400"/>
                    <a:pt x="10423628" y="25400"/>
                  </a:cubicBezTo>
                  <a:cubicBezTo>
                    <a:pt x="9853897" y="31750"/>
                    <a:pt x="9284166" y="35560"/>
                    <a:pt x="8705802" y="31750"/>
                  </a:cubicBezTo>
                  <a:cubicBezTo>
                    <a:pt x="7574973" y="25400"/>
                    <a:pt x="6426877" y="24130"/>
                    <a:pt x="5296048" y="35560"/>
                  </a:cubicBezTo>
                  <a:cubicBezTo>
                    <a:pt x="4985285" y="39370"/>
                    <a:pt x="4674523" y="40640"/>
                    <a:pt x="4363760" y="40640"/>
                  </a:cubicBezTo>
                  <a:cubicBezTo>
                    <a:pt x="4096159" y="40640"/>
                    <a:pt x="3819926" y="36830"/>
                    <a:pt x="3552325" y="38100"/>
                  </a:cubicBezTo>
                  <a:cubicBezTo>
                    <a:pt x="3120710" y="40640"/>
                    <a:pt x="2697728" y="39370"/>
                    <a:pt x="2266114" y="39370"/>
                  </a:cubicBezTo>
                  <a:cubicBezTo>
                    <a:pt x="1981248" y="39370"/>
                    <a:pt x="1705015" y="48260"/>
                    <a:pt x="1420149" y="49530"/>
                  </a:cubicBezTo>
                  <a:cubicBezTo>
                    <a:pt x="1152548" y="50800"/>
                    <a:pt x="876315" y="44450"/>
                    <a:pt x="600082" y="41910"/>
                  </a:cubicBezTo>
                  <a:cubicBezTo>
                    <a:pt x="470597" y="40640"/>
                    <a:pt x="332481" y="39370"/>
                    <a:pt x="194364" y="38100"/>
                  </a:cubicBezTo>
                  <a:cubicBezTo>
                    <a:pt x="125306" y="36830"/>
                    <a:pt x="56248" y="36830"/>
                    <a:pt x="43180" y="35560"/>
                  </a:cubicBezTo>
                  <a:cubicBezTo>
                    <a:pt x="38100" y="35560"/>
                    <a:pt x="31750" y="34290"/>
                    <a:pt x="27940" y="35560"/>
                  </a:cubicBezTo>
                  <a:cubicBezTo>
                    <a:pt x="21590" y="38100"/>
                    <a:pt x="22860" y="35560"/>
                    <a:pt x="21590" y="44450"/>
                  </a:cubicBezTo>
                  <a:cubicBezTo>
                    <a:pt x="19050" y="59690"/>
                    <a:pt x="24130" y="79553"/>
                    <a:pt x="24130" y="103806"/>
                  </a:cubicBezTo>
                  <a:cubicBezTo>
                    <a:pt x="25400" y="134122"/>
                    <a:pt x="25400" y="164437"/>
                    <a:pt x="25400" y="194753"/>
                  </a:cubicBezTo>
                  <a:cubicBezTo>
                    <a:pt x="25400" y="320058"/>
                    <a:pt x="21590" y="443342"/>
                    <a:pt x="25400" y="568647"/>
                  </a:cubicBezTo>
                  <a:cubicBezTo>
                    <a:pt x="30480" y="718204"/>
                    <a:pt x="30480" y="867762"/>
                    <a:pt x="30480" y="1017319"/>
                  </a:cubicBezTo>
                  <a:cubicBezTo>
                    <a:pt x="31750" y="1259845"/>
                    <a:pt x="31750" y="1502371"/>
                    <a:pt x="31750" y="1744896"/>
                  </a:cubicBezTo>
                  <a:cubicBezTo>
                    <a:pt x="31750" y="1983380"/>
                    <a:pt x="31750" y="2221863"/>
                    <a:pt x="33020" y="2460347"/>
                  </a:cubicBezTo>
                  <a:cubicBezTo>
                    <a:pt x="33020" y="2482579"/>
                    <a:pt x="33020" y="2506831"/>
                    <a:pt x="33020" y="2529063"/>
                  </a:cubicBezTo>
                  <a:cubicBezTo>
                    <a:pt x="33020" y="2549273"/>
                    <a:pt x="33020" y="2571505"/>
                    <a:pt x="39370" y="2593675"/>
                  </a:cubicBezTo>
                  <a:cubicBezTo>
                    <a:pt x="45720" y="2597485"/>
                    <a:pt x="133938" y="2597485"/>
                    <a:pt x="185732" y="2598755"/>
                  </a:cubicBezTo>
                  <a:cubicBezTo>
                    <a:pt x="272055" y="2600025"/>
                    <a:pt x="349745" y="2600025"/>
                    <a:pt x="427436" y="2600025"/>
                  </a:cubicBezTo>
                  <a:cubicBezTo>
                    <a:pt x="695037" y="2597485"/>
                    <a:pt x="954006" y="2598755"/>
                    <a:pt x="1221607" y="2600025"/>
                  </a:cubicBezTo>
                  <a:cubicBezTo>
                    <a:pt x="1351091" y="2600025"/>
                    <a:pt x="1489208" y="2600025"/>
                    <a:pt x="1618692" y="2601295"/>
                  </a:cubicBezTo>
                  <a:cubicBezTo>
                    <a:pt x="1756809" y="2602565"/>
                    <a:pt x="1903558" y="2607645"/>
                    <a:pt x="2041674" y="2603835"/>
                  </a:cubicBezTo>
                  <a:cubicBezTo>
                    <a:pt x="2300643" y="2597485"/>
                    <a:pt x="2576876" y="2601295"/>
                    <a:pt x="2835845" y="2601295"/>
                  </a:cubicBezTo>
                  <a:cubicBezTo>
                    <a:pt x="3008491" y="2601295"/>
                    <a:pt x="3181136" y="2605105"/>
                    <a:pt x="3353782" y="2605105"/>
                  </a:cubicBezTo>
                  <a:cubicBezTo>
                    <a:pt x="3500531" y="2605105"/>
                    <a:pt x="3655913" y="2605105"/>
                    <a:pt x="3802661" y="2603835"/>
                  </a:cubicBezTo>
                  <a:cubicBezTo>
                    <a:pt x="4501877" y="2602565"/>
                    <a:pt x="5192460" y="2601295"/>
                    <a:pt x="5883043" y="2603835"/>
                  </a:cubicBezTo>
                  <a:cubicBezTo>
                    <a:pt x="6159277" y="2605105"/>
                    <a:pt x="6435510" y="2602565"/>
                    <a:pt x="6711743" y="2602565"/>
                  </a:cubicBezTo>
                  <a:cubicBezTo>
                    <a:pt x="6979345" y="2601295"/>
                    <a:pt x="7246945" y="2597485"/>
                    <a:pt x="7514546" y="2601295"/>
                  </a:cubicBezTo>
                  <a:cubicBezTo>
                    <a:pt x="7782147" y="2605105"/>
                    <a:pt x="8058380" y="2602565"/>
                    <a:pt x="8325982" y="2606375"/>
                  </a:cubicBezTo>
                  <a:cubicBezTo>
                    <a:pt x="8602214" y="2610185"/>
                    <a:pt x="8878448" y="2605105"/>
                    <a:pt x="9154682" y="2605105"/>
                  </a:cubicBezTo>
                  <a:cubicBezTo>
                    <a:pt x="9422282" y="2605105"/>
                    <a:pt x="9698516" y="2605105"/>
                    <a:pt x="9966116" y="2606375"/>
                  </a:cubicBezTo>
                  <a:cubicBezTo>
                    <a:pt x="10233717" y="2603835"/>
                    <a:pt x="10484054" y="2601295"/>
                    <a:pt x="10622705" y="2601295"/>
                  </a:cubicBezTo>
                  <a:close/>
                </a:path>
              </a:pathLst>
            </a:custGeom>
            <a:solidFill>
              <a:srgbClr val="9D432A"/>
            </a:solidFill>
          </p:spPr>
        </p:sp>
      </p:grpSp>
      <p:grpSp>
        <p:nvGrpSpPr>
          <p:cNvPr id="11" name="Group 11"/>
          <p:cNvGrpSpPr/>
          <p:nvPr/>
        </p:nvGrpSpPr>
        <p:grpSpPr>
          <a:xfrm>
            <a:off x="1203232" y="6331686"/>
            <a:ext cx="14917221" cy="1341676"/>
            <a:chOff x="0" y="0"/>
            <a:chExt cx="9834600" cy="884538"/>
          </a:xfrm>
        </p:grpSpPr>
        <p:sp>
          <p:nvSpPr>
            <p:cNvPr id="12" name="Freeform 12"/>
            <p:cNvSpPr/>
            <p:nvPr/>
          </p:nvSpPr>
          <p:spPr>
            <a:xfrm>
              <a:off x="13970" y="17780"/>
              <a:ext cx="9804120" cy="845168"/>
            </a:xfrm>
            <a:custGeom>
              <a:avLst/>
              <a:gdLst/>
              <a:ahLst/>
              <a:cxnLst/>
              <a:rect l="l" t="t" r="r" b="b"/>
              <a:pathLst>
                <a:path w="9804120" h="845168">
                  <a:moveTo>
                    <a:pt x="9787610" y="845168"/>
                  </a:moveTo>
                  <a:lnTo>
                    <a:pt x="15240" y="837548"/>
                  </a:lnTo>
                  <a:lnTo>
                    <a:pt x="0" y="11430"/>
                  </a:lnTo>
                  <a:lnTo>
                    <a:pt x="9804120" y="0"/>
                  </a:lnTo>
                  <a:close/>
                </a:path>
              </a:pathLst>
            </a:custGeom>
            <a:solidFill>
              <a:srgbClr val="9D432A"/>
            </a:solidFill>
          </p:spPr>
        </p:sp>
        <p:sp>
          <p:nvSpPr>
            <p:cNvPr id="13" name="Freeform 13"/>
            <p:cNvSpPr/>
            <p:nvPr/>
          </p:nvSpPr>
          <p:spPr>
            <a:xfrm>
              <a:off x="0" y="-2540"/>
              <a:ext cx="9839680" cy="889618"/>
            </a:xfrm>
            <a:custGeom>
              <a:avLst/>
              <a:gdLst/>
              <a:ahLst/>
              <a:cxnLst/>
              <a:rect l="l" t="t" r="r" b="b"/>
              <a:pathLst>
                <a:path w="9839680" h="889618">
                  <a:moveTo>
                    <a:pt x="0" y="15240"/>
                  </a:moveTo>
                  <a:cubicBezTo>
                    <a:pt x="41910" y="19050"/>
                    <a:pt x="246904" y="20320"/>
                    <a:pt x="509425" y="22860"/>
                  </a:cubicBezTo>
                  <a:cubicBezTo>
                    <a:pt x="771946" y="24130"/>
                    <a:pt x="1042421" y="30480"/>
                    <a:pt x="1312897" y="27940"/>
                  </a:cubicBezTo>
                  <a:cubicBezTo>
                    <a:pt x="1440180" y="26670"/>
                    <a:pt x="1567463" y="22860"/>
                    <a:pt x="1694745" y="20320"/>
                  </a:cubicBezTo>
                  <a:cubicBezTo>
                    <a:pt x="1829983" y="17780"/>
                    <a:pt x="1965221" y="17780"/>
                    <a:pt x="2100459" y="19050"/>
                  </a:cubicBezTo>
                  <a:cubicBezTo>
                    <a:pt x="2331159" y="20320"/>
                    <a:pt x="2561859" y="20320"/>
                    <a:pt x="2784604" y="19050"/>
                  </a:cubicBezTo>
                  <a:cubicBezTo>
                    <a:pt x="3357376" y="16510"/>
                    <a:pt x="3930148" y="20320"/>
                    <a:pt x="4510876" y="17780"/>
                  </a:cubicBezTo>
                  <a:cubicBezTo>
                    <a:pt x="5465497" y="11430"/>
                    <a:pt x="6420117" y="6350"/>
                    <a:pt x="7382693" y="10160"/>
                  </a:cubicBezTo>
                  <a:cubicBezTo>
                    <a:pt x="7923644" y="12700"/>
                    <a:pt x="8472551" y="16510"/>
                    <a:pt x="9013503" y="11430"/>
                  </a:cubicBezTo>
                  <a:cubicBezTo>
                    <a:pt x="9268068" y="8890"/>
                    <a:pt x="9522633" y="1270"/>
                    <a:pt x="9776180" y="3810"/>
                  </a:cubicBezTo>
                  <a:cubicBezTo>
                    <a:pt x="9788880" y="3810"/>
                    <a:pt x="9814280" y="0"/>
                    <a:pt x="9823170" y="10160"/>
                  </a:cubicBezTo>
                  <a:cubicBezTo>
                    <a:pt x="9828250" y="15240"/>
                    <a:pt x="9826980" y="22860"/>
                    <a:pt x="9828250" y="29210"/>
                  </a:cubicBezTo>
                  <a:cubicBezTo>
                    <a:pt x="9829520" y="36830"/>
                    <a:pt x="9830790" y="45720"/>
                    <a:pt x="9833330" y="53340"/>
                  </a:cubicBezTo>
                  <a:cubicBezTo>
                    <a:pt x="9839680" y="80612"/>
                    <a:pt x="9838410" y="97935"/>
                    <a:pt x="9838410" y="115258"/>
                  </a:cubicBezTo>
                  <a:cubicBezTo>
                    <a:pt x="9838410" y="134436"/>
                    <a:pt x="9838410" y="153615"/>
                    <a:pt x="9838410" y="172794"/>
                  </a:cubicBezTo>
                  <a:cubicBezTo>
                    <a:pt x="9838410" y="214863"/>
                    <a:pt x="9837140" y="256314"/>
                    <a:pt x="9834600" y="298383"/>
                  </a:cubicBezTo>
                  <a:cubicBezTo>
                    <a:pt x="9832060" y="334265"/>
                    <a:pt x="9829520" y="369529"/>
                    <a:pt x="9829520" y="405412"/>
                  </a:cubicBezTo>
                  <a:cubicBezTo>
                    <a:pt x="9828250" y="483364"/>
                    <a:pt x="9826980" y="561934"/>
                    <a:pt x="9826980" y="640505"/>
                  </a:cubicBezTo>
                  <a:cubicBezTo>
                    <a:pt x="9825710" y="703609"/>
                    <a:pt x="9828250" y="767332"/>
                    <a:pt x="9824440" y="830435"/>
                  </a:cubicBezTo>
                  <a:cubicBezTo>
                    <a:pt x="9824440" y="837859"/>
                    <a:pt x="9823170" y="847708"/>
                    <a:pt x="9821900" y="862948"/>
                  </a:cubicBezTo>
                  <a:cubicBezTo>
                    <a:pt x="9820630" y="878188"/>
                    <a:pt x="9815550" y="889618"/>
                    <a:pt x="9799040" y="888348"/>
                  </a:cubicBezTo>
                  <a:cubicBezTo>
                    <a:pt x="9777450" y="885808"/>
                    <a:pt x="9657871" y="881998"/>
                    <a:pt x="9514678" y="883268"/>
                  </a:cubicBezTo>
                  <a:cubicBezTo>
                    <a:pt x="8973727" y="885808"/>
                    <a:pt x="8440731" y="883268"/>
                    <a:pt x="7899779" y="880728"/>
                  </a:cubicBezTo>
                  <a:cubicBezTo>
                    <a:pt x="6825831" y="875648"/>
                    <a:pt x="5751883" y="880728"/>
                    <a:pt x="4677935" y="876918"/>
                  </a:cubicBezTo>
                  <a:cubicBezTo>
                    <a:pt x="4113118" y="874378"/>
                    <a:pt x="3548300" y="875648"/>
                    <a:pt x="2983483" y="875648"/>
                  </a:cubicBezTo>
                  <a:cubicBezTo>
                    <a:pt x="2832335" y="875648"/>
                    <a:pt x="2689142" y="874378"/>
                    <a:pt x="2537994" y="874378"/>
                  </a:cubicBezTo>
                  <a:cubicBezTo>
                    <a:pt x="2275473" y="873108"/>
                    <a:pt x="2020907" y="876918"/>
                    <a:pt x="1758387" y="875648"/>
                  </a:cubicBezTo>
                  <a:cubicBezTo>
                    <a:pt x="1495866" y="874378"/>
                    <a:pt x="1225390" y="873108"/>
                    <a:pt x="962870" y="871838"/>
                  </a:cubicBezTo>
                  <a:cubicBezTo>
                    <a:pt x="692394" y="870568"/>
                    <a:pt x="254860" y="870568"/>
                    <a:pt x="41910" y="868028"/>
                  </a:cubicBezTo>
                  <a:cubicBezTo>
                    <a:pt x="17780" y="865488"/>
                    <a:pt x="19050" y="864218"/>
                    <a:pt x="19050" y="840953"/>
                  </a:cubicBezTo>
                  <a:cubicBezTo>
                    <a:pt x="19050" y="839097"/>
                    <a:pt x="19050" y="836622"/>
                    <a:pt x="19050" y="834766"/>
                  </a:cubicBezTo>
                  <a:cubicBezTo>
                    <a:pt x="19050" y="824868"/>
                    <a:pt x="19050" y="815587"/>
                    <a:pt x="19050" y="805689"/>
                  </a:cubicBezTo>
                  <a:cubicBezTo>
                    <a:pt x="19050" y="771044"/>
                    <a:pt x="19050" y="736398"/>
                    <a:pt x="19050" y="701753"/>
                  </a:cubicBezTo>
                  <a:cubicBezTo>
                    <a:pt x="19050" y="621326"/>
                    <a:pt x="19050" y="540900"/>
                    <a:pt x="19050" y="460473"/>
                  </a:cubicBezTo>
                  <a:cubicBezTo>
                    <a:pt x="19050" y="440057"/>
                    <a:pt x="19050" y="420260"/>
                    <a:pt x="17780" y="399844"/>
                  </a:cubicBezTo>
                  <a:cubicBezTo>
                    <a:pt x="12700" y="316324"/>
                    <a:pt x="12700" y="232804"/>
                    <a:pt x="8890" y="149903"/>
                  </a:cubicBezTo>
                  <a:cubicBezTo>
                    <a:pt x="8890" y="131962"/>
                    <a:pt x="7620" y="114020"/>
                    <a:pt x="7620" y="96079"/>
                  </a:cubicBezTo>
                  <a:cubicBezTo>
                    <a:pt x="3810" y="78138"/>
                    <a:pt x="0" y="48260"/>
                    <a:pt x="0" y="15240"/>
                  </a:cubicBezTo>
                  <a:close/>
                  <a:moveTo>
                    <a:pt x="9795230" y="855328"/>
                  </a:moveTo>
                  <a:cubicBezTo>
                    <a:pt x="9797770" y="830435"/>
                    <a:pt x="9796500" y="811257"/>
                    <a:pt x="9797770" y="791460"/>
                  </a:cubicBezTo>
                  <a:cubicBezTo>
                    <a:pt x="9799040" y="753721"/>
                    <a:pt x="9799040" y="715364"/>
                    <a:pt x="9800310" y="677625"/>
                  </a:cubicBezTo>
                  <a:cubicBezTo>
                    <a:pt x="9801580" y="595342"/>
                    <a:pt x="9802850" y="513679"/>
                    <a:pt x="9804120" y="431396"/>
                  </a:cubicBezTo>
                  <a:cubicBezTo>
                    <a:pt x="9806660" y="328697"/>
                    <a:pt x="9811740" y="226618"/>
                    <a:pt x="9813010" y="123919"/>
                  </a:cubicBezTo>
                  <a:cubicBezTo>
                    <a:pt x="9813010" y="107215"/>
                    <a:pt x="9814280" y="90511"/>
                    <a:pt x="9813010" y="73660"/>
                  </a:cubicBezTo>
                  <a:cubicBezTo>
                    <a:pt x="9813010" y="64770"/>
                    <a:pt x="9811740" y="55880"/>
                    <a:pt x="9809200" y="46990"/>
                  </a:cubicBezTo>
                  <a:cubicBezTo>
                    <a:pt x="9807930" y="43180"/>
                    <a:pt x="9807930" y="39370"/>
                    <a:pt x="9806660" y="35560"/>
                  </a:cubicBezTo>
                  <a:cubicBezTo>
                    <a:pt x="9805390" y="26670"/>
                    <a:pt x="9806660" y="29210"/>
                    <a:pt x="9799040" y="26670"/>
                  </a:cubicBezTo>
                  <a:cubicBezTo>
                    <a:pt x="9785070" y="21590"/>
                    <a:pt x="9697648" y="25400"/>
                    <a:pt x="9610141" y="25400"/>
                  </a:cubicBezTo>
                  <a:cubicBezTo>
                    <a:pt x="9085099" y="31750"/>
                    <a:pt x="8560058" y="35560"/>
                    <a:pt x="8027061" y="31750"/>
                  </a:cubicBezTo>
                  <a:cubicBezTo>
                    <a:pt x="6984934" y="25400"/>
                    <a:pt x="5926896" y="24130"/>
                    <a:pt x="4884769" y="35560"/>
                  </a:cubicBezTo>
                  <a:cubicBezTo>
                    <a:pt x="4598382" y="39370"/>
                    <a:pt x="4311996" y="40640"/>
                    <a:pt x="4025610" y="40640"/>
                  </a:cubicBezTo>
                  <a:cubicBezTo>
                    <a:pt x="3779000" y="40640"/>
                    <a:pt x="3524434" y="36830"/>
                    <a:pt x="3277824" y="38100"/>
                  </a:cubicBezTo>
                  <a:cubicBezTo>
                    <a:pt x="2880066" y="40640"/>
                    <a:pt x="2490262" y="39370"/>
                    <a:pt x="2092504" y="39370"/>
                  </a:cubicBezTo>
                  <a:cubicBezTo>
                    <a:pt x="1829983" y="39370"/>
                    <a:pt x="1575418" y="48260"/>
                    <a:pt x="1312897" y="49530"/>
                  </a:cubicBezTo>
                  <a:cubicBezTo>
                    <a:pt x="1066287" y="50800"/>
                    <a:pt x="811721" y="44450"/>
                    <a:pt x="557156" y="41910"/>
                  </a:cubicBezTo>
                  <a:cubicBezTo>
                    <a:pt x="437828" y="40640"/>
                    <a:pt x="310546" y="39370"/>
                    <a:pt x="183263" y="38100"/>
                  </a:cubicBezTo>
                  <a:cubicBezTo>
                    <a:pt x="119622" y="36830"/>
                    <a:pt x="55980" y="36830"/>
                    <a:pt x="43180" y="35560"/>
                  </a:cubicBezTo>
                  <a:cubicBezTo>
                    <a:pt x="38100" y="35560"/>
                    <a:pt x="31750" y="34290"/>
                    <a:pt x="27940" y="35560"/>
                  </a:cubicBezTo>
                  <a:cubicBezTo>
                    <a:pt x="21590" y="38100"/>
                    <a:pt x="22860" y="35560"/>
                    <a:pt x="21590" y="44450"/>
                  </a:cubicBezTo>
                  <a:cubicBezTo>
                    <a:pt x="19050" y="59690"/>
                    <a:pt x="24130" y="75663"/>
                    <a:pt x="24130" y="83087"/>
                  </a:cubicBezTo>
                  <a:cubicBezTo>
                    <a:pt x="25400" y="92367"/>
                    <a:pt x="25400" y="101647"/>
                    <a:pt x="25400" y="110927"/>
                  </a:cubicBezTo>
                  <a:cubicBezTo>
                    <a:pt x="25400" y="149284"/>
                    <a:pt x="21590" y="187023"/>
                    <a:pt x="25400" y="225380"/>
                  </a:cubicBezTo>
                  <a:cubicBezTo>
                    <a:pt x="30480" y="271162"/>
                    <a:pt x="30480" y="316943"/>
                    <a:pt x="30480" y="362724"/>
                  </a:cubicBezTo>
                  <a:cubicBezTo>
                    <a:pt x="31750" y="436964"/>
                    <a:pt x="31750" y="511204"/>
                    <a:pt x="31750" y="585444"/>
                  </a:cubicBezTo>
                  <a:cubicBezTo>
                    <a:pt x="31750" y="658446"/>
                    <a:pt x="31750" y="731449"/>
                    <a:pt x="33020" y="804452"/>
                  </a:cubicBezTo>
                  <a:cubicBezTo>
                    <a:pt x="33020" y="811257"/>
                    <a:pt x="33020" y="818681"/>
                    <a:pt x="33020" y="825486"/>
                  </a:cubicBezTo>
                  <a:cubicBezTo>
                    <a:pt x="33020" y="831673"/>
                    <a:pt x="33020" y="838478"/>
                    <a:pt x="39370" y="847708"/>
                  </a:cubicBezTo>
                  <a:cubicBezTo>
                    <a:pt x="45720" y="851518"/>
                    <a:pt x="127577" y="851518"/>
                    <a:pt x="175308" y="852788"/>
                  </a:cubicBezTo>
                  <a:cubicBezTo>
                    <a:pt x="254859" y="854058"/>
                    <a:pt x="326456" y="854058"/>
                    <a:pt x="398052" y="854058"/>
                  </a:cubicBezTo>
                  <a:cubicBezTo>
                    <a:pt x="644663" y="851518"/>
                    <a:pt x="883318" y="852788"/>
                    <a:pt x="1129928" y="854058"/>
                  </a:cubicBezTo>
                  <a:cubicBezTo>
                    <a:pt x="1249256" y="854058"/>
                    <a:pt x="1376538" y="854058"/>
                    <a:pt x="1495866" y="855328"/>
                  </a:cubicBezTo>
                  <a:cubicBezTo>
                    <a:pt x="1623149" y="856598"/>
                    <a:pt x="1758387" y="861678"/>
                    <a:pt x="1885669" y="857868"/>
                  </a:cubicBezTo>
                  <a:cubicBezTo>
                    <a:pt x="2124325" y="851518"/>
                    <a:pt x="2378890" y="855328"/>
                    <a:pt x="2617545" y="855328"/>
                  </a:cubicBezTo>
                  <a:cubicBezTo>
                    <a:pt x="2776649" y="855328"/>
                    <a:pt x="2935752" y="859138"/>
                    <a:pt x="3094855" y="859138"/>
                  </a:cubicBezTo>
                  <a:cubicBezTo>
                    <a:pt x="3230093" y="859138"/>
                    <a:pt x="3373286" y="859138"/>
                    <a:pt x="3508524" y="857868"/>
                  </a:cubicBezTo>
                  <a:cubicBezTo>
                    <a:pt x="4152893" y="856598"/>
                    <a:pt x="4789307" y="855328"/>
                    <a:pt x="5425720" y="857868"/>
                  </a:cubicBezTo>
                  <a:cubicBezTo>
                    <a:pt x="5680286" y="859138"/>
                    <a:pt x="5934851" y="856598"/>
                    <a:pt x="6189417" y="856598"/>
                  </a:cubicBezTo>
                  <a:cubicBezTo>
                    <a:pt x="6436027" y="855328"/>
                    <a:pt x="6682638" y="851518"/>
                    <a:pt x="6929248" y="855328"/>
                  </a:cubicBezTo>
                  <a:cubicBezTo>
                    <a:pt x="7175858" y="859138"/>
                    <a:pt x="7430423" y="856598"/>
                    <a:pt x="7677034" y="860408"/>
                  </a:cubicBezTo>
                  <a:cubicBezTo>
                    <a:pt x="7931600" y="864218"/>
                    <a:pt x="8186165" y="859138"/>
                    <a:pt x="8440731" y="859138"/>
                  </a:cubicBezTo>
                  <a:cubicBezTo>
                    <a:pt x="8687340" y="859138"/>
                    <a:pt x="8941906" y="859138"/>
                    <a:pt x="9188517" y="860408"/>
                  </a:cubicBezTo>
                  <a:cubicBezTo>
                    <a:pt x="9435126" y="857868"/>
                    <a:pt x="9665826" y="855328"/>
                    <a:pt x="9795230" y="855328"/>
                  </a:cubicBezTo>
                  <a:close/>
                </a:path>
              </a:pathLst>
            </a:custGeom>
            <a:solidFill>
              <a:srgbClr val="9D432A"/>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315442">
            <a:off x="13836866" y="-996659"/>
            <a:ext cx="5391040" cy="2764133"/>
          </a:xfrm>
          <a:prstGeom prst="rect">
            <a:avLst/>
          </a:prstGeom>
        </p:spPr>
      </p:pic>
      <p:sp>
        <p:nvSpPr>
          <p:cNvPr id="15" name="TextBox 15"/>
          <p:cNvSpPr txBox="1"/>
          <p:nvPr/>
        </p:nvSpPr>
        <p:spPr>
          <a:xfrm>
            <a:off x="1028700" y="2940270"/>
            <a:ext cx="9989291" cy="1795780"/>
          </a:xfrm>
          <a:prstGeom prst="rect">
            <a:avLst/>
          </a:prstGeom>
        </p:spPr>
        <p:txBody>
          <a:bodyPr lIns="0" tIns="0" rIns="0" bIns="0" rtlCol="0" anchor="t">
            <a:spAutoFit/>
          </a:bodyPr>
          <a:lstStyle/>
          <a:p>
            <a:pPr>
              <a:lnSpc>
                <a:spcPts val="3814"/>
              </a:lnSpc>
            </a:pPr>
            <a:r>
              <a:rPr lang="en-US" sz="2724">
                <a:solidFill>
                  <a:srgbClr val="642615"/>
                </a:solidFill>
                <a:ea typeface="Now"/>
              </a:rPr>
              <a:t>´´Destekleyici anne-baba ya da bir aile üyesiyle olumlu ilişkiler ile çocuğa yönelik yüksek ve gerçekçi beklentiler </a:t>
            </a:r>
          </a:p>
          <a:p>
            <a:pPr>
              <a:lnSpc>
                <a:spcPts val="3814"/>
              </a:lnSpc>
            </a:pPr>
            <a:endParaRPr lang="en-US" sz="2724">
              <a:solidFill>
                <a:srgbClr val="642615"/>
              </a:solidFill>
              <a:ea typeface="Now"/>
            </a:endParaRPr>
          </a:p>
          <a:p>
            <a:pPr>
              <a:lnSpc>
                <a:spcPts val="2974"/>
              </a:lnSpc>
            </a:pPr>
            <a:endParaRPr lang="en-US" sz="2724">
              <a:solidFill>
                <a:srgbClr val="642615"/>
              </a:solidFill>
              <a:ea typeface="Now"/>
            </a:endParaRPr>
          </a:p>
        </p:txBody>
      </p:sp>
      <p:grpSp>
        <p:nvGrpSpPr>
          <p:cNvPr id="16" name="Group 16"/>
          <p:cNvGrpSpPr/>
          <p:nvPr/>
        </p:nvGrpSpPr>
        <p:grpSpPr>
          <a:xfrm>
            <a:off x="546571" y="26949"/>
            <a:ext cx="13556465" cy="1081980"/>
            <a:chOff x="0" y="0"/>
            <a:chExt cx="11897215" cy="949550"/>
          </a:xfrm>
        </p:grpSpPr>
        <p:sp>
          <p:nvSpPr>
            <p:cNvPr id="17" name="Freeform 17"/>
            <p:cNvSpPr/>
            <p:nvPr/>
          </p:nvSpPr>
          <p:spPr>
            <a:xfrm>
              <a:off x="13970" y="17780"/>
              <a:ext cx="11866735" cy="910180"/>
            </a:xfrm>
            <a:custGeom>
              <a:avLst/>
              <a:gdLst/>
              <a:ahLst/>
              <a:cxnLst/>
              <a:rect l="l" t="t" r="r" b="b"/>
              <a:pathLst>
                <a:path w="11866735" h="910180">
                  <a:moveTo>
                    <a:pt x="11850224" y="910180"/>
                  </a:moveTo>
                  <a:lnTo>
                    <a:pt x="15240" y="902560"/>
                  </a:lnTo>
                  <a:lnTo>
                    <a:pt x="0" y="11430"/>
                  </a:lnTo>
                  <a:lnTo>
                    <a:pt x="11866735" y="0"/>
                  </a:lnTo>
                  <a:close/>
                </a:path>
              </a:pathLst>
            </a:custGeom>
            <a:solidFill>
              <a:srgbClr val="9D432A"/>
            </a:solidFill>
          </p:spPr>
        </p:sp>
        <p:sp>
          <p:nvSpPr>
            <p:cNvPr id="18" name="Freeform 18"/>
            <p:cNvSpPr/>
            <p:nvPr/>
          </p:nvSpPr>
          <p:spPr>
            <a:xfrm>
              <a:off x="0" y="-2540"/>
              <a:ext cx="11902294" cy="954630"/>
            </a:xfrm>
            <a:custGeom>
              <a:avLst/>
              <a:gdLst/>
              <a:ahLst/>
              <a:cxnLst/>
              <a:rect l="l" t="t" r="r" b="b"/>
              <a:pathLst>
                <a:path w="11902294" h="954630">
                  <a:moveTo>
                    <a:pt x="0" y="15240"/>
                  </a:moveTo>
                  <a:cubicBezTo>
                    <a:pt x="41910" y="19050"/>
                    <a:pt x="288079" y="20320"/>
                    <a:pt x="606298" y="22860"/>
                  </a:cubicBezTo>
                  <a:cubicBezTo>
                    <a:pt x="924517" y="24130"/>
                    <a:pt x="1252379" y="30480"/>
                    <a:pt x="1580241" y="27940"/>
                  </a:cubicBezTo>
                  <a:cubicBezTo>
                    <a:pt x="1734529" y="26670"/>
                    <a:pt x="1888816" y="22860"/>
                    <a:pt x="2043105" y="20320"/>
                  </a:cubicBezTo>
                  <a:cubicBezTo>
                    <a:pt x="2207036" y="17780"/>
                    <a:pt x="2370967" y="17780"/>
                    <a:pt x="2534898" y="19050"/>
                  </a:cubicBezTo>
                  <a:cubicBezTo>
                    <a:pt x="2814544" y="20320"/>
                    <a:pt x="3094192" y="20320"/>
                    <a:pt x="3364195" y="19050"/>
                  </a:cubicBezTo>
                  <a:cubicBezTo>
                    <a:pt x="4058491" y="16510"/>
                    <a:pt x="4752787" y="20320"/>
                    <a:pt x="5456726" y="17780"/>
                  </a:cubicBezTo>
                  <a:cubicBezTo>
                    <a:pt x="6613886" y="11430"/>
                    <a:pt x="7771046" y="6350"/>
                    <a:pt x="8937849" y="10160"/>
                  </a:cubicBezTo>
                  <a:cubicBezTo>
                    <a:pt x="9593573" y="12700"/>
                    <a:pt x="10258940" y="16510"/>
                    <a:pt x="10914664" y="11430"/>
                  </a:cubicBezTo>
                  <a:cubicBezTo>
                    <a:pt x="11223240" y="8890"/>
                    <a:pt x="11531815" y="1270"/>
                    <a:pt x="11838794" y="3810"/>
                  </a:cubicBezTo>
                  <a:cubicBezTo>
                    <a:pt x="11851494" y="3810"/>
                    <a:pt x="11876894" y="0"/>
                    <a:pt x="11885785" y="10160"/>
                  </a:cubicBezTo>
                  <a:cubicBezTo>
                    <a:pt x="11890865" y="15240"/>
                    <a:pt x="11889594" y="22860"/>
                    <a:pt x="11890865" y="29210"/>
                  </a:cubicBezTo>
                  <a:cubicBezTo>
                    <a:pt x="11892135" y="36830"/>
                    <a:pt x="11893405" y="45720"/>
                    <a:pt x="11895944" y="53340"/>
                  </a:cubicBezTo>
                  <a:cubicBezTo>
                    <a:pt x="11902294" y="81175"/>
                    <a:pt x="11901025" y="99960"/>
                    <a:pt x="11901025" y="118745"/>
                  </a:cubicBezTo>
                  <a:cubicBezTo>
                    <a:pt x="11901025" y="139542"/>
                    <a:pt x="11901025" y="160339"/>
                    <a:pt x="11901025" y="181137"/>
                  </a:cubicBezTo>
                  <a:cubicBezTo>
                    <a:pt x="11901025" y="226757"/>
                    <a:pt x="11899755" y="271706"/>
                    <a:pt x="11897215" y="317326"/>
                  </a:cubicBezTo>
                  <a:cubicBezTo>
                    <a:pt x="11894675" y="356238"/>
                    <a:pt x="11892135" y="394478"/>
                    <a:pt x="11892135" y="433389"/>
                  </a:cubicBezTo>
                  <a:cubicBezTo>
                    <a:pt x="11890865" y="517921"/>
                    <a:pt x="11889594" y="603123"/>
                    <a:pt x="11889594" y="688326"/>
                  </a:cubicBezTo>
                  <a:cubicBezTo>
                    <a:pt x="11888325" y="756756"/>
                    <a:pt x="11890865" y="825857"/>
                    <a:pt x="11887055" y="894287"/>
                  </a:cubicBezTo>
                  <a:cubicBezTo>
                    <a:pt x="11887055" y="902338"/>
                    <a:pt x="11885785" y="912720"/>
                    <a:pt x="11884515" y="927960"/>
                  </a:cubicBezTo>
                  <a:cubicBezTo>
                    <a:pt x="11883244" y="943200"/>
                    <a:pt x="11878165" y="954630"/>
                    <a:pt x="11861655" y="953360"/>
                  </a:cubicBezTo>
                  <a:cubicBezTo>
                    <a:pt x="11840065" y="950820"/>
                    <a:pt x="11695747" y="947010"/>
                    <a:pt x="11522173" y="948280"/>
                  </a:cubicBezTo>
                  <a:cubicBezTo>
                    <a:pt x="10866448" y="950820"/>
                    <a:pt x="10220368" y="948280"/>
                    <a:pt x="9564644" y="945740"/>
                  </a:cubicBezTo>
                  <a:cubicBezTo>
                    <a:pt x="8262839" y="940660"/>
                    <a:pt x="6961034" y="945740"/>
                    <a:pt x="5659229" y="941930"/>
                  </a:cubicBezTo>
                  <a:cubicBezTo>
                    <a:pt x="4974576" y="939390"/>
                    <a:pt x="4289923" y="940660"/>
                    <a:pt x="3605271" y="940660"/>
                  </a:cubicBezTo>
                  <a:cubicBezTo>
                    <a:pt x="3422054" y="940660"/>
                    <a:pt x="3248480" y="939390"/>
                    <a:pt x="3065263" y="939390"/>
                  </a:cubicBezTo>
                  <a:cubicBezTo>
                    <a:pt x="2747044" y="938120"/>
                    <a:pt x="2438468" y="941930"/>
                    <a:pt x="2120249" y="940660"/>
                  </a:cubicBezTo>
                  <a:cubicBezTo>
                    <a:pt x="1802030" y="939390"/>
                    <a:pt x="1474168" y="938120"/>
                    <a:pt x="1155949" y="936850"/>
                  </a:cubicBezTo>
                  <a:cubicBezTo>
                    <a:pt x="828087" y="935580"/>
                    <a:pt x="297722" y="935580"/>
                    <a:pt x="41910" y="933040"/>
                  </a:cubicBezTo>
                  <a:cubicBezTo>
                    <a:pt x="17780" y="930500"/>
                    <a:pt x="19050" y="929230"/>
                    <a:pt x="19050" y="905692"/>
                  </a:cubicBezTo>
                  <a:cubicBezTo>
                    <a:pt x="19050" y="903679"/>
                    <a:pt x="19050" y="900996"/>
                    <a:pt x="19050" y="898983"/>
                  </a:cubicBezTo>
                  <a:cubicBezTo>
                    <a:pt x="19050" y="888249"/>
                    <a:pt x="19050" y="878186"/>
                    <a:pt x="19050" y="867452"/>
                  </a:cubicBezTo>
                  <a:cubicBezTo>
                    <a:pt x="19050" y="829882"/>
                    <a:pt x="19050" y="792313"/>
                    <a:pt x="19050" y="754743"/>
                  </a:cubicBezTo>
                  <a:cubicBezTo>
                    <a:pt x="19050" y="667528"/>
                    <a:pt x="19050" y="580313"/>
                    <a:pt x="19050" y="493098"/>
                  </a:cubicBezTo>
                  <a:cubicBezTo>
                    <a:pt x="19050" y="470959"/>
                    <a:pt x="19050" y="449491"/>
                    <a:pt x="17780" y="427351"/>
                  </a:cubicBezTo>
                  <a:cubicBezTo>
                    <a:pt x="12700" y="336782"/>
                    <a:pt x="12700" y="246213"/>
                    <a:pt x="8890" y="156314"/>
                  </a:cubicBezTo>
                  <a:cubicBezTo>
                    <a:pt x="8890" y="136858"/>
                    <a:pt x="7620" y="117403"/>
                    <a:pt x="7620" y="97947"/>
                  </a:cubicBezTo>
                  <a:cubicBezTo>
                    <a:pt x="3810" y="78492"/>
                    <a:pt x="0" y="48260"/>
                    <a:pt x="0" y="15240"/>
                  </a:cubicBezTo>
                  <a:close/>
                  <a:moveTo>
                    <a:pt x="11857844" y="920340"/>
                  </a:moveTo>
                  <a:cubicBezTo>
                    <a:pt x="11860385" y="894287"/>
                    <a:pt x="11859115" y="873490"/>
                    <a:pt x="11860385" y="852021"/>
                  </a:cubicBezTo>
                  <a:cubicBezTo>
                    <a:pt x="11861655" y="811097"/>
                    <a:pt x="11861655" y="769503"/>
                    <a:pt x="11862925" y="728579"/>
                  </a:cubicBezTo>
                  <a:cubicBezTo>
                    <a:pt x="11864194" y="639351"/>
                    <a:pt x="11865465" y="550794"/>
                    <a:pt x="11866735" y="461567"/>
                  </a:cubicBezTo>
                  <a:cubicBezTo>
                    <a:pt x="11869275" y="350200"/>
                    <a:pt x="11874355" y="239504"/>
                    <a:pt x="11875625" y="128137"/>
                  </a:cubicBezTo>
                  <a:cubicBezTo>
                    <a:pt x="11875625" y="110023"/>
                    <a:pt x="11876894" y="91909"/>
                    <a:pt x="11875625" y="73660"/>
                  </a:cubicBezTo>
                  <a:cubicBezTo>
                    <a:pt x="11875625" y="64770"/>
                    <a:pt x="11874355" y="55880"/>
                    <a:pt x="11871815" y="46990"/>
                  </a:cubicBezTo>
                  <a:cubicBezTo>
                    <a:pt x="11870544" y="43180"/>
                    <a:pt x="11870544" y="39370"/>
                    <a:pt x="11869275" y="35560"/>
                  </a:cubicBezTo>
                  <a:cubicBezTo>
                    <a:pt x="11868005" y="26670"/>
                    <a:pt x="11869275" y="29210"/>
                    <a:pt x="11861655" y="26670"/>
                  </a:cubicBezTo>
                  <a:cubicBezTo>
                    <a:pt x="11847685" y="21590"/>
                    <a:pt x="11743961" y="25400"/>
                    <a:pt x="11637889" y="25400"/>
                  </a:cubicBezTo>
                  <a:cubicBezTo>
                    <a:pt x="11001451" y="31750"/>
                    <a:pt x="10365013" y="35560"/>
                    <a:pt x="9718932" y="31750"/>
                  </a:cubicBezTo>
                  <a:cubicBezTo>
                    <a:pt x="8455699" y="25400"/>
                    <a:pt x="7173180" y="24130"/>
                    <a:pt x="5909947" y="35560"/>
                  </a:cubicBezTo>
                  <a:cubicBezTo>
                    <a:pt x="5562799" y="39370"/>
                    <a:pt x="5215651" y="40640"/>
                    <a:pt x="4868503" y="40640"/>
                  </a:cubicBezTo>
                  <a:cubicBezTo>
                    <a:pt x="4569570" y="40640"/>
                    <a:pt x="4260994" y="36830"/>
                    <a:pt x="3962061" y="38100"/>
                  </a:cubicBezTo>
                  <a:cubicBezTo>
                    <a:pt x="3479911" y="40640"/>
                    <a:pt x="3007404" y="39370"/>
                    <a:pt x="2525254" y="39370"/>
                  </a:cubicBezTo>
                  <a:cubicBezTo>
                    <a:pt x="2207035" y="39370"/>
                    <a:pt x="1898460" y="48260"/>
                    <a:pt x="1580240" y="49530"/>
                  </a:cubicBezTo>
                  <a:cubicBezTo>
                    <a:pt x="1281308" y="50800"/>
                    <a:pt x="972732" y="44450"/>
                    <a:pt x="664156" y="41910"/>
                  </a:cubicBezTo>
                  <a:cubicBezTo>
                    <a:pt x="519511" y="40640"/>
                    <a:pt x="365223" y="39370"/>
                    <a:pt x="210935" y="38100"/>
                  </a:cubicBezTo>
                  <a:cubicBezTo>
                    <a:pt x="133791" y="36830"/>
                    <a:pt x="56647" y="36830"/>
                    <a:pt x="43180" y="35560"/>
                  </a:cubicBezTo>
                  <a:cubicBezTo>
                    <a:pt x="38100" y="35560"/>
                    <a:pt x="31750" y="34290"/>
                    <a:pt x="27940" y="35560"/>
                  </a:cubicBezTo>
                  <a:cubicBezTo>
                    <a:pt x="21590" y="38100"/>
                    <a:pt x="22860" y="35560"/>
                    <a:pt x="21590" y="44450"/>
                  </a:cubicBezTo>
                  <a:cubicBezTo>
                    <a:pt x="19050" y="59690"/>
                    <a:pt x="24130" y="75808"/>
                    <a:pt x="24130" y="83859"/>
                  </a:cubicBezTo>
                  <a:cubicBezTo>
                    <a:pt x="25400" y="93922"/>
                    <a:pt x="25400" y="103985"/>
                    <a:pt x="25400" y="114048"/>
                  </a:cubicBezTo>
                  <a:cubicBezTo>
                    <a:pt x="25400" y="155643"/>
                    <a:pt x="21590" y="196567"/>
                    <a:pt x="25400" y="238162"/>
                  </a:cubicBezTo>
                  <a:cubicBezTo>
                    <a:pt x="30480" y="287807"/>
                    <a:pt x="30480" y="337453"/>
                    <a:pt x="30480" y="387098"/>
                  </a:cubicBezTo>
                  <a:cubicBezTo>
                    <a:pt x="31750" y="467605"/>
                    <a:pt x="31750" y="548111"/>
                    <a:pt x="31750" y="628617"/>
                  </a:cubicBezTo>
                  <a:cubicBezTo>
                    <a:pt x="31750" y="707781"/>
                    <a:pt x="31750" y="786946"/>
                    <a:pt x="33020" y="866110"/>
                  </a:cubicBezTo>
                  <a:cubicBezTo>
                    <a:pt x="33020" y="873490"/>
                    <a:pt x="33020" y="881540"/>
                    <a:pt x="33020" y="888920"/>
                  </a:cubicBezTo>
                  <a:cubicBezTo>
                    <a:pt x="33020" y="895629"/>
                    <a:pt x="33020" y="903009"/>
                    <a:pt x="39370" y="912720"/>
                  </a:cubicBezTo>
                  <a:cubicBezTo>
                    <a:pt x="45720" y="916530"/>
                    <a:pt x="143434" y="916530"/>
                    <a:pt x="201292" y="917800"/>
                  </a:cubicBezTo>
                  <a:cubicBezTo>
                    <a:pt x="297722" y="919070"/>
                    <a:pt x="384509" y="919070"/>
                    <a:pt x="471296" y="919070"/>
                  </a:cubicBezTo>
                  <a:cubicBezTo>
                    <a:pt x="770229" y="916530"/>
                    <a:pt x="1059519" y="917800"/>
                    <a:pt x="1358452" y="919070"/>
                  </a:cubicBezTo>
                  <a:cubicBezTo>
                    <a:pt x="1503097" y="919070"/>
                    <a:pt x="1657384" y="919070"/>
                    <a:pt x="1802030" y="920340"/>
                  </a:cubicBezTo>
                  <a:cubicBezTo>
                    <a:pt x="1956318" y="921610"/>
                    <a:pt x="2120248" y="926690"/>
                    <a:pt x="2274537" y="922880"/>
                  </a:cubicBezTo>
                  <a:cubicBezTo>
                    <a:pt x="2563826" y="916530"/>
                    <a:pt x="2872402" y="920340"/>
                    <a:pt x="3161692" y="920340"/>
                  </a:cubicBezTo>
                  <a:cubicBezTo>
                    <a:pt x="3354552" y="920340"/>
                    <a:pt x="3547413" y="924150"/>
                    <a:pt x="3740272" y="924150"/>
                  </a:cubicBezTo>
                  <a:cubicBezTo>
                    <a:pt x="3904203" y="924150"/>
                    <a:pt x="4077777" y="924150"/>
                    <a:pt x="4241708" y="922880"/>
                  </a:cubicBezTo>
                  <a:cubicBezTo>
                    <a:pt x="5022791" y="921610"/>
                    <a:pt x="5794231" y="920340"/>
                    <a:pt x="6565671" y="922880"/>
                  </a:cubicBezTo>
                  <a:cubicBezTo>
                    <a:pt x="6874247" y="924150"/>
                    <a:pt x="7182823" y="921610"/>
                    <a:pt x="7491399" y="921610"/>
                  </a:cubicBezTo>
                  <a:cubicBezTo>
                    <a:pt x="7790332" y="920340"/>
                    <a:pt x="8089265" y="916530"/>
                    <a:pt x="8388198" y="920340"/>
                  </a:cubicBezTo>
                  <a:cubicBezTo>
                    <a:pt x="8687131" y="924150"/>
                    <a:pt x="8995707" y="921610"/>
                    <a:pt x="9294640" y="925420"/>
                  </a:cubicBezTo>
                  <a:cubicBezTo>
                    <a:pt x="9603216" y="929230"/>
                    <a:pt x="9911792" y="924150"/>
                    <a:pt x="10220368" y="924150"/>
                  </a:cubicBezTo>
                  <a:cubicBezTo>
                    <a:pt x="10519301" y="924150"/>
                    <a:pt x="10827877" y="924150"/>
                    <a:pt x="11126810" y="925420"/>
                  </a:cubicBezTo>
                  <a:cubicBezTo>
                    <a:pt x="11425743" y="922880"/>
                    <a:pt x="11705389" y="920340"/>
                    <a:pt x="11857844" y="920340"/>
                  </a:cubicBezTo>
                  <a:close/>
                </a:path>
              </a:pathLst>
            </a:custGeom>
            <a:solidFill>
              <a:srgbClr val="F5AA49"/>
            </a:solidFill>
          </p:spPr>
        </p:sp>
      </p:grpSp>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295321" y="1835479"/>
            <a:ext cx="5381373" cy="5283530"/>
          </a:xfrm>
          <a:prstGeom prst="rect">
            <a:avLst/>
          </a:prstGeom>
        </p:spPr>
      </p:pic>
      <p:sp>
        <p:nvSpPr>
          <p:cNvPr id="20" name="TextBox 20"/>
          <p:cNvSpPr txBox="1"/>
          <p:nvPr/>
        </p:nvSpPr>
        <p:spPr>
          <a:xfrm>
            <a:off x="2029497" y="6674923"/>
            <a:ext cx="9537028" cy="588527"/>
          </a:xfrm>
          <a:prstGeom prst="rect">
            <a:avLst/>
          </a:prstGeom>
        </p:spPr>
        <p:txBody>
          <a:bodyPr lIns="0" tIns="0" rIns="0" bIns="0" rtlCol="0" anchor="t">
            <a:spAutoFit/>
          </a:bodyPr>
          <a:lstStyle/>
          <a:p>
            <a:pPr>
              <a:lnSpc>
                <a:spcPts val="4836"/>
              </a:lnSpc>
              <a:spcBef>
                <a:spcPct val="0"/>
              </a:spcBef>
            </a:pPr>
            <a:r>
              <a:rPr lang="en-US" sz="3454" spc="138">
                <a:solidFill>
                  <a:srgbClr val="FFFFFF"/>
                </a:solidFill>
                <a:latin typeface="Now Bold"/>
              </a:rPr>
              <a:t>ÇEVRESEL KORUYUCU FAKTÖRLER</a:t>
            </a:r>
          </a:p>
        </p:txBody>
      </p:sp>
      <p:sp>
        <p:nvSpPr>
          <p:cNvPr id="21" name="TextBox 21"/>
          <p:cNvSpPr txBox="1"/>
          <p:nvPr/>
        </p:nvSpPr>
        <p:spPr>
          <a:xfrm>
            <a:off x="1645426" y="7795745"/>
            <a:ext cx="14032834" cy="2382546"/>
          </a:xfrm>
          <a:prstGeom prst="rect">
            <a:avLst/>
          </a:prstGeom>
        </p:spPr>
        <p:txBody>
          <a:bodyPr lIns="0" tIns="0" rIns="0" bIns="0" rtlCol="0" anchor="t">
            <a:spAutoFit/>
          </a:bodyPr>
          <a:lstStyle/>
          <a:p>
            <a:pPr>
              <a:lnSpc>
                <a:spcPts val="3953"/>
              </a:lnSpc>
            </a:pPr>
            <a:r>
              <a:rPr lang="en-US" sz="2823">
                <a:solidFill>
                  <a:srgbClr val="642615"/>
                </a:solidFill>
                <a:ea typeface="Now"/>
              </a:rPr>
              <a:t>´Sosyal çevredeki destekleyici bir yetişkinle olumlu ilişkiler kurma; akran / arkadaş desteği; etkili toplumsal kaynaklar (kaliteli okullar, gençlik merkezleri, gençlik organizasyonları vb.) gibi değişkenler </a:t>
            </a:r>
          </a:p>
          <a:p>
            <a:pPr>
              <a:lnSpc>
                <a:spcPts val="3953"/>
              </a:lnSpc>
            </a:pPr>
            <a:endParaRPr lang="en-US" sz="2823">
              <a:solidFill>
                <a:srgbClr val="642615"/>
              </a:solidFill>
              <a:ea typeface="Now"/>
            </a:endParaRPr>
          </a:p>
          <a:p>
            <a:pPr>
              <a:lnSpc>
                <a:spcPts val="3253"/>
              </a:lnSpc>
            </a:pPr>
            <a:endParaRPr lang="en-US" sz="2823">
              <a:solidFill>
                <a:srgbClr val="642615"/>
              </a:solidFill>
              <a:ea typeface="Now"/>
            </a:endParaRPr>
          </a:p>
        </p:txBody>
      </p:sp>
      <p:sp>
        <p:nvSpPr>
          <p:cNvPr id="22" name="TextBox 22"/>
          <p:cNvSpPr txBox="1"/>
          <p:nvPr/>
        </p:nvSpPr>
        <p:spPr>
          <a:xfrm>
            <a:off x="1203232" y="35143"/>
            <a:ext cx="11387404" cy="1073785"/>
          </a:xfrm>
          <a:prstGeom prst="rect">
            <a:avLst/>
          </a:prstGeom>
        </p:spPr>
        <p:txBody>
          <a:bodyPr lIns="0" tIns="0" rIns="0" bIns="0" rtlCol="0" anchor="t">
            <a:spAutoFit/>
          </a:bodyPr>
          <a:lstStyle/>
          <a:p>
            <a:pPr algn="ctr">
              <a:lnSpc>
                <a:spcPts val="4339"/>
              </a:lnSpc>
            </a:pPr>
            <a:r>
              <a:rPr lang="en-US" sz="3099" spc="123" dirty="0" err="1">
                <a:solidFill>
                  <a:srgbClr val="FFFFFF"/>
                </a:solidFill>
                <a:latin typeface="Now Bold"/>
              </a:rPr>
              <a:t>Sosyal</a:t>
            </a:r>
            <a:r>
              <a:rPr lang="en-US" sz="3099" spc="123" dirty="0">
                <a:solidFill>
                  <a:srgbClr val="FFFFFF"/>
                </a:solidFill>
                <a:latin typeface="Now Bold"/>
              </a:rPr>
              <a:t> Destek </a:t>
            </a:r>
          </a:p>
          <a:p>
            <a:pPr algn="ctr">
              <a:lnSpc>
                <a:spcPts val="4340"/>
              </a:lnSpc>
              <a:spcBef>
                <a:spcPct val="0"/>
              </a:spcBef>
            </a:pPr>
            <a:r>
              <a:rPr lang="en-US" sz="3100" spc="123" dirty="0">
                <a:solidFill>
                  <a:srgbClr val="FFFFFF"/>
                </a:solidFill>
                <a:latin typeface="Now Bold"/>
              </a:rPr>
              <a:t>(</a:t>
            </a:r>
            <a:r>
              <a:rPr lang="en-US" sz="3100" spc="123" dirty="0" err="1">
                <a:solidFill>
                  <a:srgbClr val="FFFFFF"/>
                </a:solidFill>
                <a:latin typeface="Now Bold"/>
              </a:rPr>
              <a:t>Öğretmen</a:t>
            </a:r>
            <a:r>
              <a:rPr lang="en-US" sz="3100" spc="123" dirty="0">
                <a:solidFill>
                  <a:srgbClr val="FFFFFF"/>
                </a:solidFill>
                <a:latin typeface="Now Bold"/>
              </a:rPr>
              <a:t> – </a:t>
            </a:r>
            <a:r>
              <a:rPr lang="en-US" sz="3100" spc="123" dirty="0" err="1">
                <a:solidFill>
                  <a:srgbClr val="FFFFFF"/>
                </a:solidFill>
                <a:latin typeface="Now Bold"/>
              </a:rPr>
              <a:t>Akran</a:t>
            </a:r>
            <a:r>
              <a:rPr lang="en-US" sz="3100" spc="123" dirty="0">
                <a:solidFill>
                  <a:srgbClr val="FFFFFF"/>
                </a:solidFill>
                <a:latin typeface="Now Bold"/>
              </a:rPr>
              <a:t> – </a:t>
            </a:r>
            <a:r>
              <a:rPr lang="en-US" sz="3100" spc="123" dirty="0" err="1">
                <a:solidFill>
                  <a:srgbClr val="FFFFFF"/>
                </a:solidFill>
                <a:latin typeface="Now Bold"/>
              </a:rPr>
              <a:t>Aile</a:t>
            </a:r>
            <a:r>
              <a:rPr lang="en-US" sz="3100" spc="123" dirty="0">
                <a:solidFill>
                  <a:srgbClr val="FFFFFF"/>
                </a:solidFill>
                <a:latin typeface="Now Bold"/>
              </a:rPr>
              <a:t>)</a:t>
            </a:r>
          </a:p>
        </p:txBody>
      </p:sp>
      <p:sp>
        <p:nvSpPr>
          <p:cNvPr id="23" name="TextBox 23"/>
          <p:cNvSpPr txBox="1"/>
          <p:nvPr/>
        </p:nvSpPr>
        <p:spPr>
          <a:xfrm>
            <a:off x="2029497" y="1995350"/>
            <a:ext cx="7668584" cy="588527"/>
          </a:xfrm>
          <a:prstGeom prst="rect">
            <a:avLst/>
          </a:prstGeom>
        </p:spPr>
        <p:txBody>
          <a:bodyPr lIns="0" tIns="0" rIns="0" bIns="0" rtlCol="0" anchor="t">
            <a:spAutoFit/>
          </a:bodyPr>
          <a:lstStyle/>
          <a:p>
            <a:pPr>
              <a:lnSpc>
                <a:spcPts val="4836"/>
              </a:lnSpc>
              <a:spcBef>
                <a:spcPct val="0"/>
              </a:spcBef>
            </a:pPr>
            <a:r>
              <a:rPr lang="en-US" sz="3454" spc="138">
                <a:solidFill>
                  <a:srgbClr val="FFFFFF"/>
                </a:solidFill>
                <a:latin typeface="Now Bold"/>
              </a:rPr>
              <a:t>AILESEL KORUYUCU DESTEKLER </a:t>
            </a:r>
          </a:p>
        </p:txBody>
      </p:sp>
      <p:sp>
        <p:nvSpPr>
          <p:cNvPr id="24" name="TextBox 24"/>
          <p:cNvSpPr txBox="1"/>
          <p:nvPr/>
        </p:nvSpPr>
        <p:spPr>
          <a:xfrm>
            <a:off x="12913593" y="2773062"/>
            <a:ext cx="4007257" cy="3724910"/>
          </a:xfrm>
          <a:prstGeom prst="rect">
            <a:avLst/>
          </a:prstGeom>
        </p:spPr>
        <p:txBody>
          <a:bodyPr lIns="0" tIns="0" rIns="0" bIns="0" rtlCol="0" anchor="t">
            <a:spAutoFit/>
          </a:bodyPr>
          <a:lstStyle/>
          <a:p>
            <a:pPr algn="ctr">
              <a:lnSpc>
                <a:spcPts val="3639"/>
              </a:lnSpc>
              <a:spcBef>
                <a:spcPct val="0"/>
              </a:spcBef>
            </a:pPr>
            <a:r>
              <a:rPr lang="en-US" sz="2599">
                <a:solidFill>
                  <a:srgbClr val="000000"/>
                </a:solidFill>
                <a:latin typeface="Now Bold"/>
              </a:rPr>
              <a:t>Çocuklara ailesel ve çevresel olarak destek sunmak onların psikolojik sağlamlıklarını artırarak psikososyal ve kültürel uyumlarını kolaylaştıracaktır.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E9CE"/>
        </a:solidFill>
        <a:effectLst/>
      </p:bgPr>
    </p:bg>
    <p:spTree>
      <p:nvGrpSpPr>
        <p:cNvPr id="1" name=""/>
        <p:cNvGrpSpPr/>
        <p:nvPr/>
      </p:nvGrpSpPr>
      <p:grpSpPr>
        <a:xfrm>
          <a:off x="0" y="0"/>
          <a:ext cx="0" cy="0"/>
          <a:chOff x="0" y="0"/>
          <a:chExt cx="0" cy="0"/>
        </a:xfrm>
      </p:grpSpPr>
      <p:sp>
        <p:nvSpPr>
          <p:cNvPr id="2" name="TextBox 2"/>
          <p:cNvSpPr txBox="1"/>
          <p:nvPr/>
        </p:nvSpPr>
        <p:spPr>
          <a:xfrm>
            <a:off x="7550508" y="698157"/>
            <a:ext cx="2276624" cy="339725"/>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Now"/>
              </a:rPr>
              <a:t>Öğretmen Desteği</a:t>
            </a:r>
          </a:p>
        </p:txBody>
      </p:sp>
      <p:grpSp>
        <p:nvGrpSpPr>
          <p:cNvPr id="3" name="Group 3"/>
          <p:cNvGrpSpPr/>
          <p:nvPr/>
        </p:nvGrpSpPr>
        <p:grpSpPr>
          <a:xfrm>
            <a:off x="2746173" y="273108"/>
            <a:ext cx="12795653" cy="1227923"/>
            <a:chOff x="0" y="0"/>
            <a:chExt cx="9016818" cy="865290"/>
          </a:xfrm>
        </p:grpSpPr>
        <p:sp>
          <p:nvSpPr>
            <p:cNvPr id="4" name="Freeform 4"/>
            <p:cNvSpPr/>
            <p:nvPr/>
          </p:nvSpPr>
          <p:spPr>
            <a:xfrm>
              <a:off x="13970" y="17780"/>
              <a:ext cx="8986338" cy="825920"/>
            </a:xfrm>
            <a:custGeom>
              <a:avLst/>
              <a:gdLst/>
              <a:ahLst/>
              <a:cxnLst/>
              <a:rect l="l" t="t" r="r" b="b"/>
              <a:pathLst>
                <a:path w="8986338" h="825920">
                  <a:moveTo>
                    <a:pt x="8969828" y="825920"/>
                  </a:moveTo>
                  <a:lnTo>
                    <a:pt x="15240" y="818300"/>
                  </a:lnTo>
                  <a:lnTo>
                    <a:pt x="0" y="11430"/>
                  </a:lnTo>
                  <a:lnTo>
                    <a:pt x="8986338" y="0"/>
                  </a:lnTo>
                  <a:close/>
                </a:path>
              </a:pathLst>
            </a:custGeom>
            <a:solidFill>
              <a:srgbClr val="9D432A"/>
            </a:solidFill>
          </p:spPr>
        </p:sp>
        <p:sp>
          <p:nvSpPr>
            <p:cNvPr id="5" name="Freeform 5"/>
            <p:cNvSpPr/>
            <p:nvPr/>
          </p:nvSpPr>
          <p:spPr>
            <a:xfrm>
              <a:off x="0" y="-2540"/>
              <a:ext cx="9021898" cy="870370"/>
            </a:xfrm>
            <a:custGeom>
              <a:avLst/>
              <a:gdLst/>
              <a:ahLst/>
              <a:cxnLst/>
              <a:rect l="l" t="t" r="r" b="b"/>
              <a:pathLst>
                <a:path w="9021898" h="870370">
                  <a:moveTo>
                    <a:pt x="0" y="15240"/>
                  </a:moveTo>
                  <a:cubicBezTo>
                    <a:pt x="41910" y="19050"/>
                    <a:pt x="230579" y="20320"/>
                    <a:pt x="471017" y="22860"/>
                  </a:cubicBezTo>
                  <a:cubicBezTo>
                    <a:pt x="711454" y="24130"/>
                    <a:pt x="959178" y="30480"/>
                    <a:pt x="1206901" y="27940"/>
                  </a:cubicBezTo>
                  <a:cubicBezTo>
                    <a:pt x="1323477" y="26670"/>
                    <a:pt x="1440053" y="22860"/>
                    <a:pt x="1556629" y="20320"/>
                  </a:cubicBezTo>
                  <a:cubicBezTo>
                    <a:pt x="1680490" y="17780"/>
                    <a:pt x="1804352" y="17780"/>
                    <a:pt x="1928214" y="19050"/>
                  </a:cubicBezTo>
                  <a:cubicBezTo>
                    <a:pt x="2139507" y="20320"/>
                    <a:pt x="2350801" y="20320"/>
                    <a:pt x="2554808" y="19050"/>
                  </a:cubicBezTo>
                  <a:cubicBezTo>
                    <a:pt x="3079399" y="16510"/>
                    <a:pt x="3603990" y="20320"/>
                    <a:pt x="4135867" y="17780"/>
                  </a:cubicBezTo>
                  <a:cubicBezTo>
                    <a:pt x="5010185" y="11430"/>
                    <a:pt x="5884503" y="6350"/>
                    <a:pt x="6766106" y="10160"/>
                  </a:cubicBezTo>
                  <a:cubicBezTo>
                    <a:pt x="7261554" y="12700"/>
                    <a:pt x="7764287" y="16510"/>
                    <a:pt x="8259733" y="11430"/>
                  </a:cubicBezTo>
                  <a:cubicBezTo>
                    <a:pt x="8492885" y="8890"/>
                    <a:pt x="8726036" y="1270"/>
                    <a:pt x="8958398" y="3810"/>
                  </a:cubicBezTo>
                  <a:cubicBezTo>
                    <a:pt x="8971098" y="3810"/>
                    <a:pt x="8996498" y="0"/>
                    <a:pt x="9005388" y="10160"/>
                  </a:cubicBezTo>
                  <a:cubicBezTo>
                    <a:pt x="9010468" y="15240"/>
                    <a:pt x="9009198" y="22860"/>
                    <a:pt x="9010468" y="29210"/>
                  </a:cubicBezTo>
                  <a:cubicBezTo>
                    <a:pt x="9011738" y="36830"/>
                    <a:pt x="9013008" y="45720"/>
                    <a:pt x="9015548" y="53340"/>
                  </a:cubicBezTo>
                  <a:cubicBezTo>
                    <a:pt x="9021898" y="80446"/>
                    <a:pt x="9020628" y="97336"/>
                    <a:pt x="9020628" y="114225"/>
                  </a:cubicBezTo>
                  <a:cubicBezTo>
                    <a:pt x="9020628" y="132925"/>
                    <a:pt x="9020628" y="151624"/>
                    <a:pt x="9020628" y="170324"/>
                  </a:cubicBezTo>
                  <a:cubicBezTo>
                    <a:pt x="9020628" y="211342"/>
                    <a:pt x="9019358" y="251756"/>
                    <a:pt x="9016818" y="292774"/>
                  </a:cubicBezTo>
                  <a:cubicBezTo>
                    <a:pt x="9014278" y="327760"/>
                    <a:pt x="9011738" y="362143"/>
                    <a:pt x="9011738" y="397129"/>
                  </a:cubicBezTo>
                  <a:cubicBezTo>
                    <a:pt x="9010468" y="473133"/>
                    <a:pt x="9009198" y="549740"/>
                    <a:pt x="9009198" y="626347"/>
                  </a:cubicBezTo>
                  <a:cubicBezTo>
                    <a:pt x="9007928" y="687874"/>
                    <a:pt x="9010468" y="750005"/>
                    <a:pt x="9006658" y="811532"/>
                  </a:cubicBezTo>
                  <a:cubicBezTo>
                    <a:pt x="9006658" y="818770"/>
                    <a:pt x="9005388" y="828460"/>
                    <a:pt x="9004118" y="843700"/>
                  </a:cubicBezTo>
                  <a:cubicBezTo>
                    <a:pt x="9002848" y="858940"/>
                    <a:pt x="8997768" y="870370"/>
                    <a:pt x="8981258" y="869100"/>
                  </a:cubicBezTo>
                  <a:cubicBezTo>
                    <a:pt x="8959668" y="866560"/>
                    <a:pt x="8849898" y="862750"/>
                    <a:pt x="8718750" y="864020"/>
                  </a:cubicBezTo>
                  <a:cubicBezTo>
                    <a:pt x="8223303" y="866560"/>
                    <a:pt x="7735143" y="864020"/>
                    <a:pt x="7239696" y="861480"/>
                  </a:cubicBezTo>
                  <a:cubicBezTo>
                    <a:pt x="6256088" y="856400"/>
                    <a:pt x="5272480" y="861480"/>
                    <a:pt x="4288872" y="857670"/>
                  </a:cubicBezTo>
                  <a:cubicBezTo>
                    <a:pt x="3771567" y="855130"/>
                    <a:pt x="3254263" y="856400"/>
                    <a:pt x="2736958" y="856400"/>
                  </a:cubicBezTo>
                  <a:cubicBezTo>
                    <a:pt x="2598524" y="856400"/>
                    <a:pt x="2467377" y="855130"/>
                    <a:pt x="2328943" y="855130"/>
                  </a:cubicBezTo>
                  <a:cubicBezTo>
                    <a:pt x="2088505" y="853860"/>
                    <a:pt x="1855354" y="857670"/>
                    <a:pt x="1614916" y="856400"/>
                  </a:cubicBezTo>
                  <a:cubicBezTo>
                    <a:pt x="1374479" y="855130"/>
                    <a:pt x="1126756" y="853860"/>
                    <a:pt x="886318" y="852590"/>
                  </a:cubicBezTo>
                  <a:cubicBezTo>
                    <a:pt x="638595" y="851320"/>
                    <a:pt x="237866" y="851320"/>
                    <a:pt x="41910" y="848780"/>
                  </a:cubicBezTo>
                  <a:cubicBezTo>
                    <a:pt x="17780" y="846240"/>
                    <a:pt x="19050" y="844970"/>
                    <a:pt x="19050" y="821786"/>
                  </a:cubicBezTo>
                  <a:cubicBezTo>
                    <a:pt x="19050" y="819977"/>
                    <a:pt x="19050" y="817564"/>
                    <a:pt x="19050" y="815754"/>
                  </a:cubicBezTo>
                  <a:cubicBezTo>
                    <a:pt x="19050" y="806103"/>
                    <a:pt x="19050" y="797055"/>
                    <a:pt x="19050" y="787404"/>
                  </a:cubicBezTo>
                  <a:cubicBezTo>
                    <a:pt x="19050" y="753624"/>
                    <a:pt x="19050" y="719844"/>
                    <a:pt x="19050" y="686065"/>
                  </a:cubicBezTo>
                  <a:cubicBezTo>
                    <a:pt x="19050" y="607648"/>
                    <a:pt x="19050" y="529231"/>
                    <a:pt x="19050" y="450814"/>
                  </a:cubicBezTo>
                  <a:cubicBezTo>
                    <a:pt x="19050" y="430909"/>
                    <a:pt x="19050" y="411606"/>
                    <a:pt x="17780" y="391700"/>
                  </a:cubicBezTo>
                  <a:cubicBezTo>
                    <a:pt x="12700" y="310267"/>
                    <a:pt x="12700" y="228835"/>
                    <a:pt x="8890" y="148005"/>
                  </a:cubicBezTo>
                  <a:cubicBezTo>
                    <a:pt x="8890" y="130512"/>
                    <a:pt x="7620" y="113019"/>
                    <a:pt x="7620" y="95526"/>
                  </a:cubicBezTo>
                  <a:cubicBezTo>
                    <a:pt x="3810" y="78033"/>
                    <a:pt x="0" y="48260"/>
                    <a:pt x="0" y="15240"/>
                  </a:cubicBezTo>
                  <a:close/>
                  <a:moveTo>
                    <a:pt x="8977448" y="836080"/>
                  </a:moveTo>
                  <a:cubicBezTo>
                    <a:pt x="8979988" y="811532"/>
                    <a:pt x="8978718" y="792832"/>
                    <a:pt x="8979988" y="773530"/>
                  </a:cubicBezTo>
                  <a:cubicBezTo>
                    <a:pt x="8981258" y="736734"/>
                    <a:pt x="8981258" y="699335"/>
                    <a:pt x="8982528" y="662540"/>
                  </a:cubicBezTo>
                  <a:cubicBezTo>
                    <a:pt x="8983798" y="582313"/>
                    <a:pt x="8985068" y="502690"/>
                    <a:pt x="8986338" y="422464"/>
                  </a:cubicBezTo>
                  <a:cubicBezTo>
                    <a:pt x="8988878" y="322332"/>
                    <a:pt x="8993958" y="222803"/>
                    <a:pt x="8995228" y="122670"/>
                  </a:cubicBezTo>
                  <a:cubicBezTo>
                    <a:pt x="8995228" y="106384"/>
                    <a:pt x="8996498" y="90097"/>
                    <a:pt x="8995228" y="73660"/>
                  </a:cubicBezTo>
                  <a:cubicBezTo>
                    <a:pt x="8995228" y="64770"/>
                    <a:pt x="8993958" y="55880"/>
                    <a:pt x="8991418" y="46990"/>
                  </a:cubicBezTo>
                  <a:cubicBezTo>
                    <a:pt x="8990148" y="43180"/>
                    <a:pt x="8990148" y="39370"/>
                    <a:pt x="8988878" y="35560"/>
                  </a:cubicBezTo>
                  <a:cubicBezTo>
                    <a:pt x="8987608" y="26670"/>
                    <a:pt x="8988878" y="29210"/>
                    <a:pt x="8981258" y="26670"/>
                  </a:cubicBezTo>
                  <a:cubicBezTo>
                    <a:pt x="8967288" y="21590"/>
                    <a:pt x="8886328" y="25400"/>
                    <a:pt x="8806182" y="25400"/>
                  </a:cubicBezTo>
                  <a:cubicBezTo>
                    <a:pt x="8325307" y="31750"/>
                    <a:pt x="7844432" y="35560"/>
                    <a:pt x="7356271" y="31750"/>
                  </a:cubicBezTo>
                  <a:cubicBezTo>
                    <a:pt x="6401808" y="25400"/>
                    <a:pt x="5432772" y="24130"/>
                    <a:pt x="4478308" y="35560"/>
                  </a:cubicBezTo>
                  <a:cubicBezTo>
                    <a:pt x="4216012" y="39370"/>
                    <a:pt x="3953717" y="40640"/>
                    <a:pt x="3691422" y="40640"/>
                  </a:cubicBezTo>
                  <a:cubicBezTo>
                    <a:pt x="3465556" y="40640"/>
                    <a:pt x="3232405" y="36830"/>
                    <a:pt x="3006539" y="38100"/>
                  </a:cubicBezTo>
                  <a:cubicBezTo>
                    <a:pt x="2642240" y="40640"/>
                    <a:pt x="2285227" y="39370"/>
                    <a:pt x="1920928" y="39370"/>
                  </a:cubicBezTo>
                  <a:cubicBezTo>
                    <a:pt x="1680490" y="39370"/>
                    <a:pt x="1447339" y="48260"/>
                    <a:pt x="1206901" y="49530"/>
                  </a:cubicBezTo>
                  <a:cubicBezTo>
                    <a:pt x="981036" y="50800"/>
                    <a:pt x="747884" y="44450"/>
                    <a:pt x="514733" y="41910"/>
                  </a:cubicBezTo>
                  <a:cubicBezTo>
                    <a:pt x="405443" y="40640"/>
                    <a:pt x="288867" y="39370"/>
                    <a:pt x="172292" y="38100"/>
                  </a:cubicBezTo>
                  <a:cubicBezTo>
                    <a:pt x="114004" y="36830"/>
                    <a:pt x="55716" y="36830"/>
                    <a:pt x="43180" y="35560"/>
                  </a:cubicBezTo>
                  <a:cubicBezTo>
                    <a:pt x="38100" y="35560"/>
                    <a:pt x="31750" y="34290"/>
                    <a:pt x="27940" y="35560"/>
                  </a:cubicBezTo>
                  <a:cubicBezTo>
                    <a:pt x="21590" y="38100"/>
                    <a:pt x="22860" y="35560"/>
                    <a:pt x="21590" y="44450"/>
                  </a:cubicBezTo>
                  <a:cubicBezTo>
                    <a:pt x="19050" y="59690"/>
                    <a:pt x="24130" y="75620"/>
                    <a:pt x="24130" y="82859"/>
                  </a:cubicBezTo>
                  <a:cubicBezTo>
                    <a:pt x="25400" y="91907"/>
                    <a:pt x="25400" y="100955"/>
                    <a:pt x="25400" y="110003"/>
                  </a:cubicBezTo>
                  <a:cubicBezTo>
                    <a:pt x="25400" y="147402"/>
                    <a:pt x="21590" y="184197"/>
                    <a:pt x="25400" y="221596"/>
                  </a:cubicBezTo>
                  <a:cubicBezTo>
                    <a:pt x="30480" y="266233"/>
                    <a:pt x="30480" y="310871"/>
                    <a:pt x="30480" y="355508"/>
                  </a:cubicBezTo>
                  <a:cubicBezTo>
                    <a:pt x="31750" y="427893"/>
                    <a:pt x="31750" y="500277"/>
                    <a:pt x="31750" y="572662"/>
                  </a:cubicBezTo>
                  <a:cubicBezTo>
                    <a:pt x="31750" y="643840"/>
                    <a:pt x="31750" y="715019"/>
                    <a:pt x="33020" y="786197"/>
                  </a:cubicBezTo>
                  <a:cubicBezTo>
                    <a:pt x="33020" y="792832"/>
                    <a:pt x="33020" y="800071"/>
                    <a:pt x="33020" y="806706"/>
                  </a:cubicBezTo>
                  <a:cubicBezTo>
                    <a:pt x="33020" y="812738"/>
                    <a:pt x="33020" y="819373"/>
                    <a:pt x="39370" y="828461"/>
                  </a:cubicBezTo>
                  <a:cubicBezTo>
                    <a:pt x="45720" y="832270"/>
                    <a:pt x="121290" y="832270"/>
                    <a:pt x="165006" y="833540"/>
                  </a:cubicBezTo>
                  <a:cubicBezTo>
                    <a:pt x="237865" y="834811"/>
                    <a:pt x="303439" y="834811"/>
                    <a:pt x="369013" y="834811"/>
                  </a:cubicBezTo>
                  <a:cubicBezTo>
                    <a:pt x="594879" y="832270"/>
                    <a:pt x="813458" y="833540"/>
                    <a:pt x="1039324" y="834811"/>
                  </a:cubicBezTo>
                  <a:cubicBezTo>
                    <a:pt x="1148613" y="834811"/>
                    <a:pt x="1265189" y="834811"/>
                    <a:pt x="1374479" y="836080"/>
                  </a:cubicBezTo>
                  <a:cubicBezTo>
                    <a:pt x="1491055" y="837350"/>
                    <a:pt x="1614916" y="842430"/>
                    <a:pt x="1731492" y="838620"/>
                  </a:cubicBezTo>
                  <a:cubicBezTo>
                    <a:pt x="1950072" y="832270"/>
                    <a:pt x="2183223" y="836080"/>
                    <a:pt x="2401803" y="836080"/>
                  </a:cubicBezTo>
                  <a:cubicBezTo>
                    <a:pt x="2547522" y="836080"/>
                    <a:pt x="2693242" y="839890"/>
                    <a:pt x="2838962" y="839890"/>
                  </a:cubicBezTo>
                  <a:cubicBezTo>
                    <a:pt x="2962823" y="839890"/>
                    <a:pt x="3093971" y="839890"/>
                    <a:pt x="3217833" y="838620"/>
                  </a:cubicBezTo>
                  <a:cubicBezTo>
                    <a:pt x="3807997" y="837350"/>
                    <a:pt x="4390876" y="836080"/>
                    <a:pt x="4973755" y="838620"/>
                  </a:cubicBezTo>
                  <a:cubicBezTo>
                    <a:pt x="5206906" y="839890"/>
                    <a:pt x="5440058" y="837350"/>
                    <a:pt x="5673209" y="837350"/>
                  </a:cubicBezTo>
                  <a:cubicBezTo>
                    <a:pt x="5899075" y="836080"/>
                    <a:pt x="6124940" y="832270"/>
                    <a:pt x="6350806" y="836080"/>
                  </a:cubicBezTo>
                  <a:cubicBezTo>
                    <a:pt x="6576671" y="839890"/>
                    <a:pt x="6809822" y="837350"/>
                    <a:pt x="7035688" y="841161"/>
                  </a:cubicBezTo>
                  <a:cubicBezTo>
                    <a:pt x="7268839" y="844970"/>
                    <a:pt x="7501991" y="839890"/>
                    <a:pt x="7735143" y="839890"/>
                  </a:cubicBezTo>
                  <a:cubicBezTo>
                    <a:pt x="7961008" y="839890"/>
                    <a:pt x="8194160" y="839890"/>
                    <a:pt x="8420025" y="841161"/>
                  </a:cubicBezTo>
                  <a:cubicBezTo>
                    <a:pt x="8645890" y="838620"/>
                    <a:pt x="8857184" y="836080"/>
                    <a:pt x="8977448" y="836080"/>
                  </a:cubicBezTo>
                  <a:close/>
                </a:path>
              </a:pathLst>
            </a:custGeom>
            <a:solidFill>
              <a:srgbClr val="9D432A"/>
            </a:solidFill>
          </p:spPr>
        </p:sp>
      </p:grpSp>
      <p:sp>
        <p:nvSpPr>
          <p:cNvPr id="6" name="TextBox 6"/>
          <p:cNvSpPr txBox="1"/>
          <p:nvPr/>
        </p:nvSpPr>
        <p:spPr>
          <a:xfrm>
            <a:off x="2746173" y="650875"/>
            <a:ext cx="12795653" cy="573406"/>
          </a:xfrm>
          <a:prstGeom prst="rect">
            <a:avLst/>
          </a:prstGeom>
        </p:spPr>
        <p:txBody>
          <a:bodyPr lIns="0" tIns="0" rIns="0" bIns="0" rtlCol="0" anchor="t">
            <a:spAutoFit/>
          </a:bodyPr>
          <a:lstStyle/>
          <a:p>
            <a:pPr algn="ctr">
              <a:lnSpc>
                <a:spcPts val="4619"/>
              </a:lnSpc>
              <a:spcBef>
                <a:spcPct val="0"/>
              </a:spcBef>
            </a:pPr>
            <a:r>
              <a:rPr lang="en-US" sz="3299">
                <a:solidFill>
                  <a:srgbClr val="FFFFFF"/>
                </a:solidFill>
                <a:latin typeface="Now"/>
              </a:rPr>
              <a:t>ÖĞRETMEN DESTEĞI</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7757"/>
          <a:stretch>
            <a:fillRect/>
          </a:stretch>
        </p:blipFill>
        <p:spPr>
          <a:xfrm rot="6280679" flipH="1" flipV="1">
            <a:off x="16384858" y="-221771"/>
            <a:ext cx="1748884" cy="2163445"/>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7757"/>
          <a:stretch>
            <a:fillRect/>
          </a:stretch>
        </p:blipFill>
        <p:spPr>
          <a:xfrm rot="7887396" flipH="1" flipV="1">
            <a:off x="154258" y="-194653"/>
            <a:ext cx="1748884" cy="2163445"/>
          </a:xfrm>
          <a:prstGeom prst="rect">
            <a:avLst/>
          </a:prstGeom>
        </p:spPr>
      </p:pic>
      <p:grpSp>
        <p:nvGrpSpPr>
          <p:cNvPr id="9" name="Group 9"/>
          <p:cNvGrpSpPr/>
          <p:nvPr/>
        </p:nvGrpSpPr>
        <p:grpSpPr>
          <a:xfrm>
            <a:off x="318739" y="1617833"/>
            <a:ext cx="17651920" cy="4178661"/>
            <a:chOff x="0" y="0"/>
            <a:chExt cx="12438923" cy="2944611"/>
          </a:xfrm>
        </p:grpSpPr>
        <p:sp>
          <p:nvSpPr>
            <p:cNvPr id="10" name="Freeform 10"/>
            <p:cNvSpPr/>
            <p:nvPr/>
          </p:nvSpPr>
          <p:spPr>
            <a:xfrm>
              <a:off x="13970" y="17780"/>
              <a:ext cx="12408444" cy="2905241"/>
            </a:xfrm>
            <a:custGeom>
              <a:avLst/>
              <a:gdLst/>
              <a:ahLst/>
              <a:cxnLst/>
              <a:rect l="l" t="t" r="r" b="b"/>
              <a:pathLst>
                <a:path w="12408444" h="2905241">
                  <a:moveTo>
                    <a:pt x="12391933" y="2905241"/>
                  </a:moveTo>
                  <a:lnTo>
                    <a:pt x="15240" y="2897621"/>
                  </a:lnTo>
                  <a:lnTo>
                    <a:pt x="0" y="11430"/>
                  </a:lnTo>
                  <a:lnTo>
                    <a:pt x="12408444" y="0"/>
                  </a:lnTo>
                  <a:close/>
                </a:path>
              </a:pathLst>
            </a:custGeom>
            <a:solidFill>
              <a:srgbClr val="EFE9CE"/>
            </a:solidFill>
          </p:spPr>
        </p:sp>
        <p:sp>
          <p:nvSpPr>
            <p:cNvPr id="11" name="Freeform 11"/>
            <p:cNvSpPr/>
            <p:nvPr/>
          </p:nvSpPr>
          <p:spPr>
            <a:xfrm>
              <a:off x="0" y="-2540"/>
              <a:ext cx="12444003" cy="2949691"/>
            </a:xfrm>
            <a:custGeom>
              <a:avLst/>
              <a:gdLst/>
              <a:ahLst/>
              <a:cxnLst/>
              <a:rect l="l" t="t" r="r" b="b"/>
              <a:pathLst>
                <a:path w="12444003" h="2949691">
                  <a:moveTo>
                    <a:pt x="0" y="15240"/>
                  </a:moveTo>
                  <a:cubicBezTo>
                    <a:pt x="41910" y="19050"/>
                    <a:pt x="298892" y="20320"/>
                    <a:pt x="631740" y="22860"/>
                  </a:cubicBezTo>
                  <a:cubicBezTo>
                    <a:pt x="964587" y="24130"/>
                    <a:pt x="1307520" y="30480"/>
                    <a:pt x="1650454" y="27940"/>
                  </a:cubicBezTo>
                  <a:cubicBezTo>
                    <a:pt x="1811834" y="26670"/>
                    <a:pt x="1973214" y="22860"/>
                    <a:pt x="2134595" y="20320"/>
                  </a:cubicBezTo>
                  <a:cubicBezTo>
                    <a:pt x="2306062" y="17780"/>
                    <a:pt x="2477528" y="17780"/>
                    <a:pt x="2648995" y="19050"/>
                  </a:cubicBezTo>
                  <a:cubicBezTo>
                    <a:pt x="2941497" y="20320"/>
                    <a:pt x="3233999" y="20320"/>
                    <a:pt x="3516415" y="19050"/>
                  </a:cubicBezTo>
                  <a:cubicBezTo>
                    <a:pt x="4242627" y="16510"/>
                    <a:pt x="4968839" y="20320"/>
                    <a:pt x="5705137" y="17780"/>
                  </a:cubicBezTo>
                  <a:cubicBezTo>
                    <a:pt x="6915490" y="11430"/>
                    <a:pt x="8125844" y="6350"/>
                    <a:pt x="9346283" y="10160"/>
                  </a:cubicBezTo>
                  <a:cubicBezTo>
                    <a:pt x="10032150" y="12700"/>
                    <a:pt x="10728103" y="16510"/>
                    <a:pt x="11413970" y="11430"/>
                  </a:cubicBezTo>
                  <a:cubicBezTo>
                    <a:pt x="11736730" y="8890"/>
                    <a:pt x="12059491" y="1270"/>
                    <a:pt x="12380503" y="3810"/>
                  </a:cubicBezTo>
                  <a:cubicBezTo>
                    <a:pt x="12393203" y="3810"/>
                    <a:pt x="12418603" y="0"/>
                    <a:pt x="12427493" y="10160"/>
                  </a:cubicBezTo>
                  <a:cubicBezTo>
                    <a:pt x="12432574" y="15240"/>
                    <a:pt x="12431303" y="22860"/>
                    <a:pt x="12432574" y="29210"/>
                  </a:cubicBezTo>
                  <a:cubicBezTo>
                    <a:pt x="12433843" y="36830"/>
                    <a:pt x="12435113" y="45720"/>
                    <a:pt x="12437653" y="53340"/>
                  </a:cubicBezTo>
                  <a:cubicBezTo>
                    <a:pt x="12444003" y="98440"/>
                    <a:pt x="12442734" y="162094"/>
                    <a:pt x="12442734" y="225747"/>
                  </a:cubicBezTo>
                  <a:cubicBezTo>
                    <a:pt x="12442734" y="296221"/>
                    <a:pt x="12442734" y="366694"/>
                    <a:pt x="12442734" y="437168"/>
                  </a:cubicBezTo>
                  <a:cubicBezTo>
                    <a:pt x="12442734" y="591755"/>
                    <a:pt x="12441463" y="744069"/>
                    <a:pt x="12438924" y="898656"/>
                  </a:cubicBezTo>
                  <a:cubicBezTo>
                    <a:pt x="12436384" y="1030510"/>
                    <a:pt x="12433843" y="1160090"/>
                    <a:pt x="12433843" y="1291944"/>
                  </a:cubicBezTo>
                  <a:cubicBezTo>
                    <a:pt x="12432574" y="1578385"/>
                    <a:pt x="12431303" y="1867099"/>
                    <a:pt x="12431303" y="2155814"/>
                  </a:cubicBezTo>
                  <a:cubicBezTo>
                    <a:pt x="12430034" y="2387694"/>
                    <a:pt x="12432574" y="2621849"/>
                    <a:pt x="12428763" y="2853729"/>
                  </a:cubicBezTo>
                  <a:cubicBezTo>
                    <a:pt x="12428763" y="2881009"/>
                    <a:pt x="12427493" y="2907781"/>
                    <a:pt x="12426224" y="2923021"/>
                  </a:cubicBezTo>
                  <a:cubicBezTo>
                    <a:pt x="12424953" y="2938261"/>
                    <a:pt x="12419874" y="2949691"/>
                    <a:pt x="12403363" y="2948421"/>
                  </a:cubicBezTo>
                  <a:cubicBezTo>
                    <a:pt x="12381774" y="2945881"/>
                    <a:pt x="12230958" y="2942071"/>
                    <a:pt x="12049405" y="2943341"/>
                  </a:cubicBezTo>
                  <a:cubicBezTo>
                    <a:pt x="11363538" y="2945881"/>
                    <a:pt x="10687758" y="2943341"/>
                    <a:pt x="10001891" y="2940801"/>
                  </a:cubicBezTo>
                  <a:cubicBezTo>
                    <a:pt x="8640243" y="2935721"/>
                    <a:pt x="7278596" y="2940801"/>
                    <a:pt x="5916949" y="2936991"/>
                  </a:cubicBezTo>
                  <a:cubicBezTo>
                    <a:pt x="5200823" y="2934451"/>
                    <a:pt x="4484698" y="2935721"/>
                    <a:pt x="3768572" y="2935721"/>
                  </a:cubicBezTo>
                  <a:cubicBezTo>
                    <a:pt x="3576932" y="2935721"/>
                    <a:pt x="3395380" y="2934451"/>
                    <a:pt x="3203740" y="2934451"/>
                  </a:cubicBezTo>
                  <a:cubicBezTo>
                    <a:pt x="2870893" y="2933181"/>
                    <a:pt x="2548132" y="2936991"/>
                    <a:pt x="2215285" y="2935721"/>
                  </a:cubicBezTo>
                  <a:cubicBezTo>
                    <a:pt x="1882438" y="2934451"/>
                    <a:pt x="1539505" y="2933181"/>
                    <a:pt x="1206657" y="2931911"/>
                  </a:cubicBezTo>
                  <a:cubicBezTo>
                    <a:pt x="863724" y="2930641"/>
                    <a:pt x="308979" y="2930641"/>
                    <a:pt x="41910" y="2928101"/>
                  </a:cubicBezTo>
                  <a:cubicBezTo>
                    <a:pt x="17780" y="2925561"/>
                    <a:pt x="19050" y="2924291"/>
                    <a:pt x="19050" y="2892376"/>
                  </a:cubicBezTo>
                  <a:cubicBezTo>
                    <a:pt x="19050" y="2885556"/>
                    <a:pt x="19050" y="2876463"/>
                    <a:pt x="19050" y="2869643"/>
                  </a:cubicBezTo>
                  <a:cubicBezTo>
                    <a:pt x="19050" y="2833269"/>
                    <a:pt x="19050" y="2799169"/>
                    <a:pt x="19050" y="2762796"/>
                  </a:cubicBezTo>
                  <a:cubicBezTo>
                    <a:pt x="19050" y="2635489"/>
                    <a:pt x="19050" y="2508181"/>
                    <a:pt x="19050" y="2380874"/>
                  </a:cubicBezTo>
                  <a:cubicBezTo>
                    <a:pt x="19050" y="2085340"/>
                    <a:pt x="19050" y="1789806"/>
                    <a:pt x="19050" y="1494271"/>
                  </a:cubicBezTo>
                  <a:cubicBezTo>
                    <a:pt x="19050" y="1419251"/>
                    <a:pt x="19050" y="1346504"/>
                    <a:pt x="17780" y="1271484"/>
                  </a:cubicBezTo>
                  <a:cubicBezTo>
                    <a:pt x="12700" y="964583"/>
                    <a:pt x="12700" y="657682"/>
                    <a:pt x="8890" y="353054"/>
                  </a:cubicBezTo>
                  <a:cubicBezTo>
                    <a:pt x="8890" y="287127"/>
                    <a:pt x="7620" y="221200"/>
                    <a:pt x="7620" y="155274"/>
                  </a:cubicBezTo>
                  <a:cubicBezTo>
                    <a:pt x="3810" y="89347"/>
                    <a:pt x="0" y="48260"/>
                    <a:pt x="0" y="15240"/>
                  </a:cubicBezTo>
                  <a:close/>
                  <a:moveTo>
                    <a:pt x="12399553" y="2915401"/>
                  </a:moveTo>
                  <a:cubicBezTo>
                    <a:pt x="12402093" y="2853729"/>
                    <a:pt x="12400824" y="2783256"/>
                    <a:pt x="12402093" y="2710509"/>
                  </a:cubicBezTo>
                  <a:cubicBezTo>
                    <a:pt x="12403363" y="2571835"/>
                    <a:pt x="12403363" y="2430888"/>
                    <a:pt x="12404634" y="2292214"/>
                  </a:cubicBezTo>
                  <a:cubicBezTo>
                    <a:pt x="12405903" y="1989860"/>
                    <a:pt x="12407174" y="1689779"/>
                    <a:pt x="12408443" y="1387424"/>
                  </a:cubicBezTo>
                  <a:cubicBezTo>
                    <a:pt x="12410984" y="1010050"/>
                    <a:pt x="12416063" y="634949"/>
                    <a:pt x="12417334" y="257574"/>
                  </a:cubicBezTo>
                  <a:cubicBezTo>
                    <a:pt x="12417334" y="196194"/>
                    <a:pt x="12418603" y="134814"/>
                    <a:pt x="12417334" y="73660"/>
                  </a:cubicBezTo>
                  <a:cubicBezTo>
                    <a:pt x="12417334" y="64770"/>
                    <a:pt x="12416063" y="55880"/>
                    <a:pt x="12413524" y="46990"/>
                  </a:cubicBezTo>
                  <a:cubicBezTo>
                    <a:pt x="12412253" y="43180"/>
                    <a:pt x="12412253" y="39370"/>
                    <a:pt x="12410984" y="35560"/>
                  </a:cubicBezTo>
                  <a:cubicBezTo>
                    <a:pt x="12409713" y="26670"/>
                    <a:pt x="12410984" y="29210"/>
                    <a:pt x="12403363" y="26670"/>
                  </a:cubicBezTo>
                  <a:cubicBezTo>
                    <a:pt x="12389393" y="21590"/>
                    <a:pt x="12281389" y="25400"/>
                    <a:pt x="12170440" y="25400"/>
                  </a:cubicBezTo>
                  <a:cubicBezTo>
                    <a:pt x="11504746" y="31750"/>
                    <a:pt x="10839052" y="35560"/>
                    <a:pt x="10163271" y="31750"/>
                  </a:cubicBezTo>
                  <a:cubicBezTo>
                    <a:pt x="8841970" y="25400"/>
                    <a:pt x="7500494" y="24130"/>
                    <a:pt x="6179192" y="35560"/>
                  </a:cubicBezTo>
                  <a:cubicBezTo>
                    <a:pt x="5816086" y="39370"/>
                    <a:pt x="5452980" y="40640"/>
                    <a:pt x="5089874" y="40640"/>
                  </a:cubicBezTo>
                  <a:cubicBezTo>
                    <a:pt x="4777199" y="40640"/>
                    <a:pt x="4454438" y="36830"/>
                    <a:pt x="4141764" y="38100"/>
                  </a:cubicBezTo>
                  <a:cubicBezTo>
                    <a:pt x="3637450" y="40640"/>
                    <a:pt x="3143222" y="39370"/>
                    <a:pt x="2638909" y="39370"/>
                  </a:cubicBezTo>
                  <a:cubicBezTo>
                    <a:pt x="2306062" y="39370"/>
                    <a:pt x="1983301" y="48260"/>
                    <a:pt x="1650454" y="49530"/>
                  </a:cubicBezTo>
                  <a:cubicBezTo>
                    <a:pt x="1337779" y="50800"/>
                    <a:pt x="1015018" y="44450"/>
                    <a:pt x="692257" y="41910"/>
                  </a:cubicBezTo>
                  <a:cubicBezTo>
                    <a:pt x="540963" y="40640"/>
                    <a:pt x="379583" y="39370"/>
                    <a:pt x="218202" y="38100"/>
                  </a:cubicBezTo>
                  <a:cubicBezTo>
                    <a:pt x="137512" y="36830"/>
                    <a:pt x="56822" y="36830"/>
                    <a:pt x="43180" y="35560"/>
                  </a:cubicBezTo>
                  <a:cubicBezTo>
                    <a:pt x="38100" y="35560"/>
                    <a:pt x="31750" y="34290"/>
                    <a:pt x="27940" y="35560"/>
                  </a:cubicBezTo>
                  <a:cubicBezTo>
                    <a:pt x="21590" y="38100"/>
                    <a:pt x="22860" y="35560"/>
                    <a:pt x="21590" y="44450"/>
                  </a:cubicBezTo>
                  <a:cubicBezTo>
                    <a:pt x="19050" y="59690"/>
                    <a:pt x="24130" y="80253"/>
                    <a:pt x="24130" y="107533"/>
                  </a:cubicBezTo>
                  <a:cubicBezTo>
                    <a:pt x="25400" y="141634"/>
                    <a:pt x="25400" y="175734"/>
                    <a:pt x="25400" y="209834"/>
                  </a:cubicBezTo>
                  <a:cubicBezTo>
                    <a:pt x="25400" y="350781"/>
                    <a:pt x="21590" y="489455"/>
                    <a:pt x="25400" y="630402"/>
                  </a:cubicBezTo>
                  <a:cubicBezTo>
                    <a:pt x="30480" y="798629"/>
                    <a:pt x="30480" y="966856"/>
                    <a:pt x="30480" y="1135084"/>
                  </a:cubicBezTo>
                  <a:cubicBezTo>
                    <a:pt x="31750" y="1407885"/>
                    <a:pt x="31750" y="1680685"/>
                    <a:pt x="31750" y="1953486"/>
                  </a:cubicBezTo>
                  <a:cubicBezTo>
                    <a:pt x="31750" y="2221741"/>
                    <a:pt x="31750" y="2489995"/>
                    <a:pt x="33020" y="2758249"/>
                  </a:cubicBezTo>
                  <a:cubicBezTo>
                    <a:pt x="33020" y="2783256"/>
                    <a:pt x="33020" y="2810536"/>
                    <a:pt x="33020" y="2835543"/>
                  </a:cubicBezTo>
                  <a:cubicBezTo>
                    <a:pt x="33020" y="2858276"/>
                    <a:pt x="33020" y="2883283"/>
                    <a:pt x="39370" y="2907781"/>
                  </a:cubicBezTo>
                  <a:cubicBezTo>
                    <a:pt x="45720" y="2911592"/>
                    <a:pt x="147598" y="2911592"/>
                    <a:pt x="208116" y="2912861"/>
                  </a:cubicBezTo>
                  <a:cubicBezTo>
                    <a:pt x="308979" y="2914131"/>
                    <a:pt x="399755" y="2914131"/>
                    <a:pt x="490532" y="2914131"/>
                  </a:cubicBezTo>
                  <a:cubicBezTo>
                    <a:pt x="803206" y="2911592"/>
                    <a:pt x="1105795" y="2912861"/>
                    <a:pt x="1418469" y="2914131"/>
                  </a:cubicBezTo>
                  <a:cubicBezTo>
                    <a:pt x="1569763" y="2914131"/>
                    <a:pt x="1731144" y="2914131"/>
                    <a:pt x="1882438" y="2915401"/>
                  </a:cubicBezTo>
                  <a:cubicBezTo>
                    <a:pt x="2043818" y="2916671"/>
                    <a:pt x="2215285" y="2921751"/>
                    <a:pt x="2376665" y="2917942"/>
                  </a:cubicBezTo>
                  <a:cubicBezTo>
                    <a:pt x="2679254" y="2911592"/>
                    <a:pt x="3002015" y="2915401"/>
                    <a:pt x="3304603" y="2915401"/>
                  </a:cubicBezTo>
                  <a:cubicBezTo>
                    <a:pt x="3506329" y="2915401"/>
                    <a:pt x="3708054" y="2919211"/>
                    <a:pt x="3909780" y="2919211"/>
                  </a:cubicBezTo>
                  <a:cubicBezTo>
                    <a:pt x="4081246" y="2919211"/>
                    <a:pt x="4262799" y="2919211"/>
                    <a:pt x="4434266" y="2917942"/>
                  </a:cubicBezTo>
                  <a:cubicBezTo>
                    <a:pt x="5251254" y="2916671"/>
                    <a:pt x="6058157" y="2915401"/>
                    <a:pt x="6865058" y="2917942"/>
                  </a:cubicBezTo>
                  <a:cubicBezTo>
                    <a:pt x="7187819" y="2919211"/>
                    <a:pt x="7510580" y="2916671"/>
                    <a:pt x="7833341" y="2916671"/>
                  </a:cubicBezTo>
                  <a:cubicBezTo>
                    <a:pt x="8146016" y="2915401"/>
                    <a:pt x="8458691" y="2911592"/>
                    <a:pt x="8771365" y="2915401"/>
                  </a:cubicBezTo>
                  <a:cubicBezTo>
                    <a:pt x="9084039" y="2919211"/>
                    <a:pt x="9406800" y="2916671"/>
                    <a:pt x="9719475" y="2920481"/>
                  </a:cubicBezTo>
                  <a:cubicBezTo>
                    <a:pt x="10042236" y="2924292"/>
                    <a:pt x="10364997" y="2919211"/>
                    <a:pt x="10687758" y="2919211"/>
                  </a:cubicBezTo>
                  <a:cubicBezTo>
                    <a:pt x="11000432" y="2919211"/>
                    <a:pt x="11323193" y="2919211"/>
                    <a:pt x="11635868" y="2920481"/>
                  </a:cubicBezTo>
                  <a:cubicBezTo>
                    <a:pt x="11948542" y="2917941"/>
                    <a:pt x="12241044" y="2915401"/>
                    <a:pt x="12399553" y="2915401"/>
                  </a:cubicBezTo>
                  <a:close/>
                </a:path>
              </a:pathLst>
            </a:custGeom>
            <a:solidFill>
              <a:srgbClr val="642615"/>
            </a:solidFill>
          </p:spPr>
        </p:sp>
      </p:grpSp>
      <p:sp>
        <p:nvSpPr>
          <p:cNvPr id="12" name="TextBox 12"/>
          <p:cNvSpPr txBox="1"/>
          <p:nvPr/>
        </p:nvSpPr>
        <p:spPr>
          <a:xfrm>
            <a:off x="518319" y="1891063"/>
            <a:ext cx="17032875" cy="3207032"/>
          </a:xfrm>
          <a:prstGeom prst="rect">
            <a:avLst/>
          </a:prstGeom>
        </p:spPr>
        <p:txBody>
          <a:bodyPr lIns="0" tIns="0" rIns="0" bIns="0" rtlCol="0" anchor="t">
            <a:spAutoFit/>
          </a:bodyPr>
          <a:lstStyle/>
          <a:p>
            <a:pPr>
              <a:lnSpc>
                <a:spcPts val="3639"/>
              </a:lnSpc>
              <a:spcBef>
                <a:spcPct val="0"/>
              </a:spcBef>
            </a:pPr>
            <a:r>
              <a:rPr lang="tr-TR" sz="2400" dirty="0" smtClean="0">
                <a:solidFill>
                  <a:srgbClr val="000000"/>
                </a:solidFill>
                <a:latin typeface="Now"/>
              </a:rPr>
              <a:t>	</a:t>
            </a:r>
            <a:r>
              <a:rPr lang="en-US" sz="2400" dirty="0" err="1" smtClean="0">
                <a:solidFill>
                  <a:srgbClr val="000000"/>
                </a:solidFill>
                <a:latin typeface="Now"/>
              </a:rPr>
              <a:t>Öğretmenler</a:t>
            </a:r>
            <a:r>
              <a:rPr lang="en-US" sz="2400" dirty="0" smtClean="0">
                <a:solidFill>
                  <a:srgbClr val="000000"/>
                </a:solidFill>
                <a:latin typeface="Now"/>
              </a:rPr>
              <a:t> </a:t>
            </a:r>
            <a:r>
              <a:rPr lang="en-US" sz="2400" dirty="0" err="1">
                <a:solidFill>
                  <a:srgbClr val="000000"/>
                </a:solidFill>
                <a:latin typeface="Now"/>
              </a:rPr>
              <a:t>travma</a:t>
            </a:r>
            <a:r>
              <a:rPr lang="en-US" sz="2400" dirty="0">
                <a:solidFill>
                  <a:srgbClr val="000000"/>
                </a:solidFill>
                <a:latin typeface="Now"/>
              </a:rPr>
              <a:t> </a:t>
            </a:r>
            <a:r>
              <a:rPr lang="en-US" sz="2400" dirty="0" err="1">
                <a:solidFill>
                  <a:srgbClr val="000000"/>
                </a:solidFill>
                <a:latin typeface="Now"/>
              </a:rPr>
              <a:t>yaşantısı</a:t>
            </a:r>
            <a:r>
              <a:rPr lang="en-US" sz="2400" dirty="0">
                <a:solidFill>
                  <a:srgbClr val="000000"/>
                </a:solidFill>
                <a:latin typeface="Now"/>
              </a:rPr>
              <a:t> </a:t>
            </a:r>
            <a:r>
              <a:rPr lang="en-US" sz="2400" dirty="0" err="1">
                <a:solidFill>
                  <a:srgbClr val="000000"/>
                </a:solidFill>
                <a:latin typeface="Now"/>
              </a:rPr>
              <a:t>geçiren</a:t>
            </a:r>
            <a:r>
              <a:rPr lang="en-US" sz="2400" dirty="0">
                <a:solidFill>
                  <a:srgbClr val="000000"/>
                </a:solidFill>
                <a:latin typeface="Now"/>
              </a:rPr>
              <a:t> </a:t>
            </a:r>
            <a:r>
              <a:rPr lang="en-US" sz="2400" dirty="0" err="1">
                <a:solidFill>
                  <a:srgbClr val="000000"/>
                </a:solidFill>
                <a:latin typeface="Now"/>
              </a:rPr>
              <a:t>öğrencilerle</a:t>
            </a:r>
            <a:r>
              <a:rPr lang="en-US" sz="2400" dirty="0">
                <a:solidFill>
                  <a:srgbClr val="000000"/>
                </a:solidFill>
                <a:latin typeface="Now"/>
              </a:rPr>
              <a:t> </a:t>
            </a:r>
            <a:r>
              <a:rPr lang="en-US" sz="2400" dirty="0" err="1">
                <a:solidFill>
                  <a:srgbClr val="000000"/>
                </a:solidFill>
                <a:latin typeface="Now"/>
              </a:rPr>
              <a:t>iletişim</a:t>
            </a:r>
            <a:r>
              <a:rPr lang="en-US" sz="2400" dirty="0">
                <a:solidFill>
                  <a:srgbClr val="000000"/>
                </a:solidFill>
                <a:latin typeface="Now"/>
              </a:rPr>
              <a:t> </a:t>
            </a:r>
            <a:r>
              <a:rPr lang="en-US" sz="2400" dirty="0" err="1">
                <a:solidFill>
                  <a:srgbClr val="000000"/>
                </a:solidFill>
                <a:latin typeface="Now"/>
              </a:rPr>
              <a:t>kurma</a:t>
            </a:r>
            <a:r>
              <a:rPr lang="en-US" sz="2400" dirty="0">
                <a:solidFill>
                  <a:srgbClr val="000000"/>
                </a:solidFill>
                <a:latin typeface="Now"/>
              </a:rPr>
              <a:t> ve </a:t>
            </a:r>
            <a:r>
              <a:rPr lang="en-US" sz="2400" dirty="0" err="1">
                <a:solidFill>
                  <a:srgbClr val="000000"/>
                </a:solidFill>
                <a:latin typeface="Now"/>
              </a:rPr>
              <a:t>ilişkileri</a:t>
            </a:r>
            <a:r>
              <a:rPr lang="en-US" sz="2400" dirty="0">
                <a:solidFill>
                  <a:srgbClr val="000000"/>
                </a:solidFill>
                <a:latin typeface="Now"/>
              </a:rPr>
              <a:t> </a:t>
            </a:r>
            <a:r>
              <a:rPr lang="en-US" sz="2400" dirty="0" err="1">
                <a:solidFill>
                  <a:srgbClr val="000000"/>
                </a:solidFill>
                <a:latin typeface="Now"/>
              </a:rPr>
              <a:t>güçlü</a:t>
            </a:r>
            <a:r>
              <a:rPr lang="en-US" sz="2400" dirty="0">
                <a:solidFill>
                  <a:srgbClr val="000000"/>
                </a:solidFill>
                <a:latin typeface="Now"/>
              </a:rPr>
              <a:t> </a:t>
            </a:r>
            <a:r>
              <a:rPr lang="en-US" sz="2400" dirty="0" err="1">
                <a:solidFill>
                  <a:srgbClr val="000000"/>
                </a:solidFill>
                <a:latin typeface="Now"/>
              </a:rPr>
              <a:t>tutma</a:t>
            </a:r>
            <a:r>
              <a:rPr lang="en-US" sz="2400" dirty="0">
                <a:solidFill>
                  <a:srgbClr val="000000"/>
                </a:solidFill>
                <a:latin typeface="Now"/>
              </a:rPr>
              <a:t> </a:t>
            </a:r>
            <a:r>
              <a:rPr lang="en-US" sz="2400" dirty="0" err="1">
                <a:solidFill>
                  <a:srgbClr val="000000"/>
                </a:solidFill>
                <a:latin typeface="Now"/>
              </a:rPr>
              <a:t>noktasında</a:t>
            </a:r>
            <a:r>
              <a:rPr lang="en-US" sz="2400" dirty="0">
                <a:solidFill>
                  <a:srgbClr val="000000"/>
                </a:solidFill>
                <a:latin typeface="Now"/>
              </a:rPr>
              <a:t> </a:t>
            </a:r>
            <a:r>
              <a:rPr lang="en-US" sz="2400" dirty="0" err="1">
                <a:solidFill>
                  <a:srgbClr val="000000"/>
                </a:solidFill>
                <a:latin typeface="Now"/>
              </a:rPr>
              <a:t>hassasiyet</a:t>
            </a:r>
            <a:r>
              <a:rPr lang="en-US" sz="2400" dirty="0">
                <a:solidFill>
                  <a:srgbClr val="000000"/>
                </a:solidFill>
                <a:latin typeface="Now"/>
              </a:rPr>
              <a:t> </a:t>
            </a:r>
            <a:r>
              <a:rPr lang="en-US" sz="2400" dirty="0" err="1">
                <a:solidFill>
                  <a:srgbClr val="000000"/>
                </a:solidFill>
                <a:latin typeface="Now"/>
              </a:rPr>
              <a:t>göstermelidirler</a:t>
            </a:r>
            <a:r>
              <a:rPr lang="en-US" sz="2400" dirty="0">
                <a:solidFill>
                  <a:srgbClr val="000000"/>
                </a:solidFill>
                <a:latin typeface="Now"/>
              </a:rPr>
              <a:t>. Bu </a:t>
            </a:r>
            <a:r>
              <a:rPr lang="en-US" sz="2400" dirty="0" err="1">
                <a:solidFill>
                  <a:srgbClr val="000000"/>
                </a:solidFill>
                <a:latin typeface="Now"/>
              </a:rPr>
              <a:t>noktada</a:t>
            </a:r>
            <a:r>
              <a:rPr lang="en-US" sz="2400" dirty="0">
                <a:solidFill>
                  <a:srgbClr val="000000"/>
                </a:solidFill>
                <a:latin typeface="Now"/>
              </a:rPr>
              <a:t> </a:t>
            </a:r>
            <a:r>
              <a:rPr lang="en-US" sz="2400" dirty="0" err="1">
                <a:solidFill>
                  <a:srgbClr val="000000"/>
                </a:solidFill>
                <a:latin typeface="Now"/>
              </a:rPr>
              <a:t>öğretmen</a:t>
            </a:r>
            <a:r>
              <a:rPr lang="en-US" sz="2400" dirty="0">
                <a:solidFill>
                  <a:srgbClr val="000000"/>
                </a:solidFill>
                <a:latin typeface="Now"/>
              </a:rPr>
              <a:t> </a:t>
            </a:r>
            <a:r>
              <a:rPr lang="en-US" sz="2400" dirty="0" err="1">
                <a:solidFill>
                  <a:srgbClr val="000000"/>
                </a:solidFill>
                <a:latin typeface="Now"/>
              </a:rPr>
              <a:t>travma</a:t>
            </a:r>
            <a:r>
              <a:rPr lang="en-US" sz="2400" dirty="0">
                <a:solidFill>
                  <a:srgbClr val="000000"/>
                </a:solidFill>
                <a:latin typeface="Now"/>
              </a:rPr>
              <a:t> </a:t>
            </a:r>
            <a:r>
              <a:rPr lang="en-US" sz="2400" dirty="0" err="1" smtClean="0">
                <a:solidFill>
                  <a:srgbClr val="000000"/>
                </a:solidFill>
                <a:latin typeface="Now"/>
              </a:rPr>
              <a:t>yaşayan</a:t>
            </a:r>
            <a:r>
              <a:rPr lang="tr-TR" sz="2400" dirty="0">
                <a:solidFill>
                  <a:srgbClr val="000000"/>
                </a:solidFill>
                <a:latin typeface="Now"/>
              </a:rPr>
              <a:t> </a:t>
            </a:r>
            <a:r>
              <a:rPr lang="tr-TR" sz="2400" dirty="0" smtClean="0">
                <a:solidFill>
                  <a:srgbClr val="000000"/>
                </a:solidFill>
                <a:latin typeface="Now"/>
              </a:rPr>
              <a:t>öğrencinin </a:t>
            </a:r>
            <a:r>
              <a:rPr lang="en-US" sz="2400" dirty="0" err="1" smtClean="0">
                <a:solidFill>
                  <a:srgbClr val="000000"/>
                </a:solidFill>
                <a:latin typeface="Now"/>
              </a:rPr>
              <a:t>neler</a:t>
            </a:r>
            <a:r>
              <a:rPr lang="en-US" sz="2400" dirty="0" smtClean="0">
                <a:solidFill>
                  <a:srgbClr val="000000"/>
                </a:solidFill>
                <a:latin typeface="Now"/>
              </a:rPr>
              <a:t> </a:t>
            </a:r>
            <a:r>
              <a:rPr lang="en-US" sz="2400" dirty="0" err="1">
                <a:solidFill>
                  <a:srgbClr val="000000"/>
                </a:solidFill>
                <a:latin typeface="Now"/>
              </a:rPr>
              <a:t>hissettiğinin</a:t>
            </a:r>
            <a:r>
              <a:rPr lang="en-US" sz="2400" dirty="0">
                <a:solidFill>
                  <a:srgbClr val="000000"/>
                </a:solidFill>
                <a:latin typeface="Now"/>
              </a:rPr>
              <a:t> </a:t>
            </a:r>
            <a:r>
              <a:rPr lang="en-US" sz="2400" dirty="0" err="1">
                <a:solidFill>
                  <a:srgbClr val="000000"/>
                </a:solidFill>
                <a:latin typeface="Now"/>
              </a:rPr>
              <a:t>farkında</a:t>
            </a:r>
            <a:r>
              <a:rPr lang="en-US" sz="2400" dirty="0">
                <a:solidFill>
                  <a:srgbClr val="000000"/>
                </a:solidFill>
                <a:latin typeface="Now"/>
              </a:rPr>
              <a:t> </a:t>
            </a:r>
            <a:r>
              <a:rPr lang="en-US" sz="2400" dirty="0" err="1">
                <a:solidFill>
                  <a:srgbClr val="000000"/>
                </a:solidFill>
                <a:latin typeface="Now"/>
              </a:rPr>
              <a:t>olmalı</a:t>
            </a:r>
            <a:r>
              <a:rPr lang="en-US" sz="2400" dirty="0">
                <a:solidFill>
                  <a:srgbClr val="000000"/>
                </a:solidFill>
                <a:latin typeface="Now"/>
              </a:rPr>
              <a:t>, </a:t>
            </a:r>
            <a:r>
              <a:rPr lang="en-US" sz="2400" dirty="0" err="1">
                <a:solidFill>
                  <a:srgbClr val="000000"/>
                </a:solidFill>
                <a:latin typeface="Now"/>
              </a:rPr>
              <a:t>dengeli</a:t>
            </a:r>
            <a:r>
              <a:rPr lang="en-US" sz="2400" dirty="0">
                <a:solidFill>
                  <a:srgbClr val="000000"/>
                </a:solidFill>
                <a:latin typeface="Now"/>
              </a:rPr>
              <a:t> bir </a:t>
            </a:r>
            <a:r>
              <a:rPr lang="en-US" sz="2400" dirty="0" err="1">
                <a:solidFill>
                  <a:srgbClr val="000000"/>
                </a:solidFill>
                <a:latin typeface="Now"/>
              </a:rPr>
              <a:t>tutum</a:t>
            </a:r>
            <a:r>
              <a:rPr lang="en-US" sz="2400" dirty="0">
                <a:solidFill>
                  <a:srgbClr val="000000"/>
                </a:solidFill>
                <a:latin typeface="Now"/>
              </a:rPr>
              <a:t> </a:t>
            </a:r>
            <a:r>
              <a:rPr lang="en-US" sz="2400" dirty="0" err="1">
                <a:solidFill>
                  <a:srgbClr val="000000"/>
                </a:solidFill>
                <a:latin typeface="Now"/>
              </a:rPr>
              <a:t>sergileyerek</a:t>
            </a:r>
            <a:r>
              <a:rPr lang="en-US" sz="2400" dirty="0">
                <a:solidFill>
                  <a:srgbClr val="000000"/>
                </a:solidFill>
                <a:latin typeface="Now"/>
              </a:rPr>
              <a:t> </a:t>
            </a:r>
            <a:r>
              <a:rPr lang="en-US" sz="2400" dirty="0" err="1">
                <a:solidFill>
                  <a:srgbClr val="000000"/>
                </a:solidFill>
                <a:latin typeface="Now"/>
              </a:rPr>
              <a:t>iletişim</a:t>
            </a:r>
            <a:r>
              <a:rPr lang="en-US" sz="2400" dirty="0">
                <a:solidFill>
                  <a:srgbClr val="000000"/>
                </a:solidFill>
                <a:latin typeface="Now"/>
              </a:rPr>
              <a:t> </a:t>
            </a:r>
            <a:r>
              <a:rPr lang="en-US" sz="2400" dirty="0" err="1">
                <a:solidFill>
                  <a:srgbClr val="000000"/>
                </a:solidFill>
                <a:latin typeface="Now"/>
              </a:rPr>
              <a:t>kanalları</a:t>
            </a:r>
            <a:r>
              <a:rPr lang="en-US" sz="2400" dirty="0">
                <a:solidFill>
                  <a:srgbClr val="000000"/>
                </a:solidFill>
                <a:latin typeface="Now"/>
              </a:rPr>
              <a:t> </a:t>
            </a:r>
            <a:r>
              <a:rPr lang="en-US" sz="2400" dirty="0" err="1">
                <a:solidFill>
                  <a:srgbClr val="000000"/>
                </a:solidFill>
                <a:latin typeface="Now"/>
              </a:rPr>
              <a:t>açmaya</a:t>
            </a:r>
            <a:r>
              <a:rPr lang="en-US" sz="2400" dirty="0">
                <a:solidFill>
                  <a:srgbClr val="000000"/>
                </a:solidFill>
                <a:latin typeface="Now"/>
              </a:rPr>
              <a:t> </a:t>
            </a:r>
            <a:r>
              <a:rPr lang="en-US" sz="2400" dirty="0" err="1">
                <a:solidFill>
                  <a:srgbClr val="000000"/>
                </a:solidFill>
                <a:latin typeface="Now"/>
              </a:rPr>
              <a:t>çalışmalıdır</a:t>
            </a:r>
            <a:r>
              <a:rPr lang="en-US" sz="2400" dirty="0">
                <a:solidFill>
                  <a:srgbClr val="000000"/>
                </a:solidFill>
                <a:latin typeface="Now"/>
              </a:rPr>
              <a:t>. </a:t>
            </a:r>
            <a:r>
              <a:rPr lang="en-US" sz="2400" dirty="0" err="1">
                <a:solidFill>
                  <a:srgbClr val="000000"/>
                </a:solidFill>
                <a:latin typeface="Now"/>
              </a:rPr>
              <a:t>Öğrenciyle</a:t>
            </a:r>
            <a:r>
              <a:rPr lang="en-US" sz="2400" dirty="0">
                <a:solidFill>
                  <a:srgbClr val="000000"/>
                </a:solidFill>
                <a:latin typeface="Now"/>
              </a:rPr>
              <a:t> </a:t>
            </a:r>
            <a:r>
              <a:rPr lang="en-US" sz="2400" dirty="0" err="1">
                <a:solidFill>
                  <a:srgbClr val="000000"/>
                </a:solidFill>
                <a:latin typeface="Now"/>
              </a:rPr>
              <a:t>sağlam</a:t>
            </a:r>
            <a:r>
              <a:rPr lang="en-US" sz="2400" dirty="0">
                <a:solidFill>
                  <a:srgbClr val="000000"/>
                </a:solidFill>
                <a:latin typeface="Now"/>
              </a:rPr>
              <a:t> ve </a:t>
            </a:r>
            <a:r>
              <a:rPr lang="en-US" sz="2400" dirty="0" err="1">
                <a:solidFill>
                  <a:srgbClr val="000000"/>
                </a:solidFill>
                <a:latin typeface="Now"/>
              </a:rPr>
              <a:t>tutarlı</a:t>
            </a:r>
            <a:r>
              <a:rPr lang="en-US" sz="2400" dirty="0">
                <a:solidFill>
                  <a:srgbClr val="000000"/>
                </a:solidFill>
                <a:latin typeface="Now"/>
              </a:rPr>
              <a:t> bir </a:t>
            </a:r>
            <a:r>
              <a:rPr lang="en-US" sz="2400" dirty="0" err="1">
                <a:solidFill>
                  <a:srgbClr val="000000"/>
                </a:solidFill>
                <a:latin typeface="Now"/>
              </a:rPr>
              <a:t>ilişki</a:t>
            </a:r>
            <a:r>
              <a:rPr lang="en-US" sz="2400" dirty="0">
                <a:solidFill>
                  <a:srgbClr val="000000"/>
                </a:solidFill>
                <a:latin typeface="Now"/>
              </a:rPr>
              <a:t> </a:t>
            </a:r>
            <a:r>
              <a:rPr lang="en-US" sz="2400" dirty="0" err="1">
                <a:solidFill>
                  <a:srgbClr val="000000"/>
                </a:solidFill>
                <a:latin typeface="Now"/>
              </a:rPr>
              <a:t>kurulduktan</a:t>
            </a:r>
            <a:r>
              <a:rPr lang="en-US" sz="2400" dirty="0">
                <a:solidFill>
                  <a:srgbClr val="000000"/>
                </a:solidFill>
                <a:latin typeface="Now"/>
              </a:rPr>
              <a:t> </a:t>
            </a:r>
            <a:r>
              <a:rPr lang="en-US" sz="2400" dirty="0" err="1">
                <a:solidFill>
                  <a:srgbClr val="000000"/>
                </a:solidFill>
                <a:latin typeface="Now"/>
              </a:rPr>
              <a:t>sonra</a:t>
            </a:r>
            <a:r>
              <a:rPr lang="en-US" sz="2400" dirty="0">
                <a:solidFill>
                  <a:srgbClr val="000000"/>
                </a:solidFill>
                <a:latin typeface="Now"/>
              </a:rPr>
              <a:t> öğrencinin </a:t>
            </a:r>
            <a:r>
              <a:rPr lang="en-US" sz="2400" dirty="0" err="1">
                <a:solidFill>
                  <a:srgbClr val="000000"/>
                </a:solidFill>
                <a:latin typeface="Now"/>
              </a:rPr>
              <a:t>sosyal</a:t>
            </a:r>
            <a:r>
              <a:rPr lang="en-US" sz="2400" dirty="0">
                <a:solidFill>
                  <a:srgbClr val="000000"/>
                </a:solidFill>
                <a:latin typeface="Now"/>
              </a:rPr>
              <a:t> destek </a:t>
            </a:r>
            <a:r>
              <a:rPr lang="en-US" sz="2400" dirty="0" err="1">
                <a:solidFill>
                  <a:srgbClr val="000000"/>
                </a:solidFill>
                <a:latin typeface="Now"/>
              </a:rPr>
              <a:t>ağlarını</a:t>
            </a:r>
            <a:r>
              <a:rPr lang="en-US" sz="2400" dirty="0">
                <a:solidFill>
                  <a:srgbClr val="000000"/>
                </a:solidFill>
                <a:latin typeface="Now"/>
              </a:rPr>
              <a:t> </a:t>
            </a:r>
            <a:r>
              <a:rPr lang="en-US" sz="2400" dirty="0" err="1">
                <a:solidFill>
                  <a:srgbClr val="000000"/>
                </a:solidFill>
                <a:latin typeface="Now"/>
              </a:rPr>
              <a:t>genişletmek</a:t>
            </a:r>
            <a:r>
              <a:rPr lang="en-US" sz="2400" dirty="0">
                <a:solidFill>
                  <a:srgbClr val="000000"/>
                </a:solidFill>
                <a:latin typeface="Now"/>
              </a:rPr>
              <a:t> </a:t>
            </a:r>
            <a:r>
              <a:rPr lang="en-US" sz="2400" dirty="0" err="1">
                <a:solidFill>
                  <a:srgbClr val="000000"/>
                </a:solidFill>
                <a:latin typeface="Now"/>
              </a:rPr>
              <a:t>amacıyla</a:t>
            </a:r>
            <a:r>
              <a:rPr lang="en-US" sz="2400" dirty="0">
                <a:solidFill>
                  <a:srgbClr val="000000"/>
                </a:solidFill>
                <a:latin typeface="Now"/>
              </a:rPr>
              <a:t> </a:t>
            </a:r>
            <a:r>
              <a:rPr lang="en-US" sz="2400" dirty="0" err="1">
                <a:solidFill>
                  <a:srgbClr val="000000"/>
                </a:solidFill>
                <a:latin typeface="Now"/>
              </a:rPr>
              <a:t>akranlarıyla</a:t>
            </a:r>
            <a:r>
              <a:rPr lang="en-US" sz="2400" dirty="0">
                <a:solidFill>
                  <a:srgbClr val="000000"/>
                </a:solidFill>
                <a:latin typeface="Now"/>
              </a:rPr>
              <a:t> </a:t>
            </a:r>
            <a:r>
              <a:rPr lang="en-US" sz="2400" dirty="0" err="1">
                <a:solidFill>
                  <a:srgbClr val="000000"/>
                </a:solidFill>
                <a:latin typeface="Now"/>
              </a:rPr>
              <a:t>iletişim</a:t>
            </a:r>
            <a:r>
              <a:rPr lang="en-US" sz="2400" dirty="0">
                <a:solidFill>
                  <a:srgbClr val="000000"/>
                </a:solidFill>
                <a:latin typeface="Now"/>
              </a:rPr>
              <a:t> </a:t>
            </a:r>
            <a:r>
              <a:rPr lang="en-US" sz="2400" dirty="0" err="1">
                <a:solidFill>
                  <a:srgbClr val="000000"/>
                </a:solidFill>
                <a:latin typeface="Now"/>
              </a:rPr>
              <a:t>ortamlarının</a:t>
            </a:r>
            <a:r>
              <a:rPr lang="en-US" sz="2400" dirty="0">
                <a:solidFill>
                  <a:srgbClr val="000000"/>
                </a:solidFill>
                <a:latin typeface="Now"/>
              </a:rPr>
              <a:t> sağlanması ve </a:t>
            </a:r>
            <a:r>
              <a:rPr lang="en-US" sz="2400" dirty="0" err="1">
                <a:solidFill>
                  <a:srgbClr val="000000"/>
                </a:solidFill>
                <a:latin typeface="Now"/>
              </a:rPr>
              <a:t>güçlendirilmesi</a:t>
            </a:r>
            <a:r>
              <a:rPr lang="en-US" sz="2400" dirty="0">
                <a:solidFill>
                  <a:srgbClr val="000000"/>
                </a:solidFill>
                <a:latin typeface="Now"/>
              </a:rPr>
              <a:t> </a:t>
            </a:r>
            <a:r>
              <a:rPr lang="en-US" sz="2400" dirty="0" err="1" smtClean="0">
                <a:solidFill>
                  <a:srgbClr val="000000"/>
                </a:solidFill>
                <a:latin typeface="Now"/>
              </a:rPr>
              <a:t>gerekmektedir</a:t>
            </a:r>
            <a:r>
              <a:rPr lang="en-US" sz="2400" dirty="0" smtClean="0">
                <a:solidFill>
                  <a:srgbClr val="000000"/>
                </a:solidFill>
                <a:latin typeface="Now"/>
              </a:rPr>
              <a:t>.</a:t>
            </a:r>
            <a:endParaRPr lang="tr-TR" sz="2400" dirty="0" smtClean="0">
              <a:solidFill>
                <a:srgbClr val="000000"/>
              </a:solidFill>
              <a:latin typeface="Now"/>
            </a:endParaRPr>
          </a:p>
          <a:p>
            <a:pPr>
              <a:lnSpc>
                <a:spcPts val="3639"/>
              </a:lnSpc>
              <a:spcBef>
                <a:spcPct val="0"/>
              </a:spcBef>
            </a:pPr>
            <a:r>
              <a:rPr lang="tr-TR" sz="2400" dirty="0" smtClean="0">
                <a:solidFill>
                  <a:srgbClr val="000000"/>
                </a:solidFill>
                <a:latin typeface="Now"/>
              </a:rPr>
              <a:t>	</a:t>
            </a:r>
            <a:r>
              <a:rPr lang="en-US" sz="2400" dirty="0" err="1" smtClean="0">
                <a:solidFill>
                  <a:srgbClr val="000000"/>
                </a:solidFill>
                <a:latin typeface="Now"/>
              </a:rPr>
              <a:t>Çocukların</a:t>
            </a:r>
            <a:r>
              <a:rPr lang="en-US" sz="2400" dirty="0" smtClean="0">
                <a:solidFill>
                  <a:srgbClr val="000000"/>
                </a:solidFill>
                <a:latin typeface="Now"/>
              </a:rPr>
              <a:t> </a:t>
            </a:r>
            <a:r>
              <a:rPr lang="en-US" sz="2400" dirty="0" err="1">
                <a:solidFill>
                  <a:srgbClr val="000000"/>
                </a:solidFill>
                <a:latin typeface="Now"/>
              </a:rPr>
              <a:t>travma</a:t>
            </a:r>
            <a:r>
              <a:rPr lang="en-US" sz="2400" dirty="0">
                <a:solidFill>
                  <a:srgbClr val="000000"/>
                </a:solidFill>
                <a:latin typeface="Now"/>
              </a:rPr>
              <a:t> </a:t>
            </a:r>
            <a:r>
              <a:rPr lang="en-US" sz="2400" dirty="0" err="1">
                <a:solidFill>
                  <a:srgbClr val="000000"/>
                </a:solidFill>
                <a:latin typeface="Now"/>
              </a:rPr>
              <a:t>deneyimlerini</a:t>
            </a:r>
            <a:r>
              <a:rPr lang="en-US" sz="2400" dirty="0">
                <a:solidFill>
                  <a:srgbClr val="000000"/>
                </a:solidFill>
                <a:latin typeface="Now"/>
              </a:rPr>
              <a:t> </a:t>
            </a:r>
            <a:r>
              <a:rPr lang="en-US" sz="2400" dirty="0" err="1">
                <a:solidFill>
                  <a:srgbClr val="000000"/>
                </a:solidFill>
                <a:latin typeface="Now"/>
              </a:rPr>
              <a:t>tetikleyen</a:t>
            </a:r>
            <a:r>
              <a:rPr lang="en-US" sz="2400" dirty="0">
                <a:solidFill>
                  <a:srgbClr val="000000"/>
                </a:solidFill>
                <a:latin typeface="Now"/>
              </a:rPr>
              <a:t> bir </a:t>
            </a:r>
            <a:r>
              <a:rPr lang="en-US" sz="2400" dirty="0" err="1">
                <a:solidFill>
                  <a:srgbClr val="000000"/>
                </a:solidFill>
                <a:latin typeface="Now"/>
              </a:rPr>
              <a:t>diğer</a:t>
            </a:r>
            <a:r>
              <a:rPr lang="en-US" sz="2400" dirty="0">
                <a:solidFill>
                  <a:srgbClr val="000000"/>
                </a:solidFill>
                <a:latin typeface="Now"/>
              </a:rPr>
              <a:t> durum ise </a:t>
            </a:r>
            <a:r>
              <a:rPr lang="en-US" sz="2400" dirty="0" err="1">
                <a:solidFill>
                  <a:srgbClr val="000000"/>
                </a:solidFill>
                <a:latin typeface="Now"/>
              </a:rPr>
              <a:t>sınıf</a:t>
            </a:r>
            <a:r>
              <a:rPr lang="en-US" sz="2400" dirty="0">
                <a:solidFill>
                  <a:srgbClr val="000000"/>
                </a:solidFill>
                <a:latin typeface="Now"/>
              </a:rPr>
              <a:t> </a:t>
            </a:r>
            <a:r>
              <a:rPr lang="en-US" sz="2400" dirty="0" err="1">
                <a:solidFill>
                  <a:srgbClr val="000000"/>
                </a:solidFill>
                <a:latin typeface="Now"/>
              </a:rPr>
              <a:t>içindeki</a:t>
            </a:r>
            <a:r>
              <a:rPr lang="en-US" sz="2400" dirty="0">
                <a:solidFill>
                  <a:srgbClr val="000000"/>
                </a:solidFill>
                <a:latin typeface="Now"/>
              </a:rPr>
              <a:t> </a:t>
            </a:r>
            <a:r>
              <a:rPr lang="en-US" sz="2400" dirty="0" err="1">
                <a:solidFill>
                  <a:srgbClr val="000000"/>
                </a:solidFill>
                <a:latin typeface="Now"/>
              </a:rPr>
              <a:t>diğer</a:t>
            </a:r>
            <a:r>
              <a:rPr lang="en-US" sz="2400" dirty="0">
                <a:solidFill>
                  <a:srgbClr val="000000"/>
                </a:solidFill>
                <a:latin typeface="Now"/>
              </a:rPr>
              <a:t> öğrencilerin </a:t>
            </a:r>
            <a:r>
              <a:rPr lang="en-US" sz="2400" dirty="0" err="1">
                <a:solidFill>
                  <a:srgbClr val="000000"/>
                </a:solidFill>
                <a:latin typeface="Now"/>
              </a:rPr>
              <a:t>ailelerinden</a:t>
            </a:r>
            <a:r>
              <a:rPr lang="en-US" sz="2400" dirty="0">
                <a:solidFill>
                  <a:srgbClr val="000000"/>
                </a:solidFill>
                <a:latin typeface="Now"/>
              </a:rPr>
              <a:t>, </a:t>
            </a:r>
            <a:r>
              <a:rPr lang="en-US" sz="2400" dirty="0" err="1">
                <a:solidFill>
                  <a:srgbClr val="000000"/>
                </a:solidFill>
                <a:latin typeface="Now"/>
              </a:rPr>
              <a:t>medyadan</a:t>
            </a:r>
            <a:r>
              <a:rPr lang="en-US" sz="2400" dirty="0">
                <a:solidFill>
                  <a:srgbClr val="000000"/>
                </a:solidFill>
                <a:latin typeface="Now"/>
              </a:rPr>
              <a:t> </a:t>
            </a:r>
            <a:r>
              <a:rPr lang="en-US" sz="2400" dirty="0" err="1">
                <a:solidFill>
                  <a:srgbClr val="000000"/>
                </a:solidFill>
                <a:latin typeface="Now"/>
              </a:rPr>
              <a:t>veya</a:t>
            </a:r>
            <a:r>
              <a:rPr lang="en-US" sz="2400" dirty="0">
                <a:solidFill>
                  <a:srgbClr val="000000"/>
                </a:solidFill>
                <a:latin typeface="Now"/>
              </a:rPr>
              <a:t> </a:t>
            </a:r>
            <a:r>
              <a:rPr lang="en-US" sz="2400" dirty="0" err="1">
                <a:solidFill>
                  <a:srgbClr val="000000"/>
                </a:solidFill>
                <a:latin typeface="Now"/>
              </a:rPr>
              <a:t>sosyal</a:t>
            </a:r>
            <a:r>
              <a:rPr lang="en-US" sz="2400" dirty="0">
                <a:solidFill>
                  <a:srgbClr val="000000"/>
                </a:solidFill>
                <a:latin typeface="Now"/>
              </a:rPr>
              <a:t> </a:t>
            </a:r>
            <a:r>
              <a:rPr lang="en-US" sz="2400" dirty="0" err="1">
                <a:solidFill>
                  <a:srgbClr val="000000"/>
                </a:solidFill>
                <a:latin typeface="Now"/>
              </a:rPr>
              <a:t>medyadan</a:t>
            </a:r>
            <a:r>
              <a:rPr lang="en-US" sz="2400" dirty="0">
                <a:solidFill>
                  <a:srgbClr val="000000"/>
                </a:solidFill>
                <a:latin typeface="Now"/>
              </a:rPr>
              <a:t> </a:t>
            </a:r>
            <a:r>
              <a:rPr lang="en-US" sz="2400" dirty="0" err="1">
                <a:solidFill>
                  <a:srgbClr val="000000"/>
                </a:solidFill>
                <a:latin typeface="Now"/>
              </a:rPr>
              <a:t>duydukları</a:t>
            </a:r>
            <a:r>
              <a:rPr lang="en-US" sz="2400" dirty="0">
                <a:solidFill>
                  <a:srgbClr val="000000"/>
                </a:solidFill>
                <a:latin typeface="Now"/>
              </a:rPr>
              <a:t> </a:t>
            </a:r>
            <a:r>
              <a:rPr lang="en-US" sz="2400" dirty="0" err="1">
                <a:solidFill>
                  <a:srgbClr val="000000"/>
                </a:solidFill>
                <a:latin typeface="Now"/>
              </a:rPr>
              <a:t>asılsız</a:t>
            </a:r>
            <a:r>
              <a:rPr lang="en-US" sz="2400" dirty="0">
                <a:solidFill>
                  <a:srgbClr val="000000"/>
                </a:solidFill>
                <a:latin typeface="Now"/>
              </a:rPr>
              <a:t>/</a:t>
            </a:r>
            <a:r>
              <a:rPr lang="en-US" sz="2400" dirty="0" err="1">
                <a:solidFill>
                  <a:srgbClr val="000000"/>
                </a:solidFill>
                <a:latin typeface="Now"/>
              </a:rPr>
              <a:t>temelsiz</a:t>
            </a:r>
            <a:r>
              <a:rPr lang="en-US" sz="2400" dirty="0">
                <a:solidFill>
                  <a:srgbClr val="000000"/>
                </a:solidFill>
                <a:latin typeface="Now"/>
              </a:rPr>
              <a:t> </a:t>
            </a:r>
            <a:r>
              <a:rPr lang="en-US" sz="2400" dirty="0" err="1">
                <a:solidFill>
                  <a:srgbClr val="000000"/>
                </a:solidFill>
                <a:latin typeface="Now"/>
              </a:rPr>
              <a:t>söylentilerle</a:t>
            </a:r>
            <a:r>
              <a:rPr lang="en-US" sz="2400" dirty="0">
                <a:solidFill>
                  <a:srgbClr val="000000"/>
                </a:solidFill>
                <a:latin typeface="Now"/>
              </a:rPr>
              <a:t> </a:t>
            </a:r>
            <a:r>
              <a:rPr lang="en-US" sz="2400" dirty="0" err="1">
                <a:solidFill>
                  <a:srgbClr val="000000"/>
                </a:solidFill>
                <a:latin typeface="Now"/>
              </a:rPr>
              <a:t>göçmen</a:t>
            </a:r>
            <a:r>
              <a:rPr lang="en-US" sz="2400" dirty="0">
                <a:solidFill>
                  <a:srgbClr val="000000"/>
                </a:solidFill>
                <a:latin typeface="Now"/>
              </a:rPr>
              <a:t> </a:t>
            </a:r>
            <a:r>
              <a:rPr lang="en-US" sz="2400" dirty="0" err="1">
                <a:solidFill>
                  <a:srgbClr val="000000"/>
                </a:solidFill>
                <a:latin typeface="Now"/>
              </a:rPr>
              <a:t>öğrencileri</a:t>
            </a:r>
            <a:r>
              <a:rPr lang="en-US" sz="2400" dirty="0">
                <a:solidFill>
                  <a:srgbClr val="000000"/>
                </a:solidFill>
                <a:latin typeface="Now"/>
              </a:rPr>
              <a:t> </a:t>
            </a:r>
            <a:r>
              <a:rPr lang="en-US" sz="2400" dirty="0" err="1">
                <a:solidFill>
                  <a:srgbClr val="000000"/>
                </a:solidFill>
                <a:latin typeface="Now"/>
              </a:rPr>
              <a:t>bırakmalarıdır</a:t>
            </a:r>
            <a:r>
              <a:rPr lang="en-US" sz="2400" dirty="0">
                <a:solidFill>
                  <a:srgbClr val="000000"/>
                </a:solidFill>
                <a:latin typeface="Now"/>
              </a:rPr>
              <a:t>.</a:t>
            </a:r>
          </a:p>
        </p:txBody>
      </p:sp>
      <p:grpSp>
        <p:nvGrpSpPr>
          <p:cNvPr id="13" name="Group 13"/>
          <p:cNvGrpSpPr/>
          <p:nvPr/>
        </p:nvGrpSpPr>
        <p:grpSpPr>
          <a:xfrm>
            <a:off x="318739" y="5944474"/>
            <a:ext cx="17651920" cy="4142247"/>
            <a:chOff x="0" y="0"/>
            <a:chExt cx="12438923" cy="2918951"/>
          </a:xfrm>
        </p:grpSpPr>
        <p:sp>
          <p:nvSpPr>
            <p:cNvPr id="14" name="Freeform 14"/>
            <p:cNvSpPr/>
            <p:nvPr/>
          </p:nvSpPr>
          <p:spPr>
            <a:xfrm>
              <a:off x="13970" y="17780"/>
              <a:ext cx="12408444" cy="2879581"/>
            </a:xfrm>
            <a:custGeom>
              <a:avLst/>
              <a:gdLst/>
              <a:ahLst/>
              <a:cxnLst/>
              <a:rect l="l" t="t" r="r" b="b"/>
              <a:pathLst>
                <a:path w="12408444" h="2879581">
                  <a:moveTo>
                    <a:pt x="12391933" y="2879581"/>
                  </a:moveTo>
                  <a:lnTo>
                    <a:pt x="15240" y="2871961"/>
                  </a:lnTo>
                  <a:lnTo>
                    <a:pt x="0" y="11430"/>
                  </a:lnTo>
                  <a:lnTo>
                    <a:pt x="12408444" y="0"/>
                  </a:lnTo>
                  <a:close/>
                </a:path>
              </a:pathLst>
            </a:custGeom>
            <a:solidFill>
              <a:srgbClr val="EFE9CE"/>
            </a:solidFill>
          </p:spPr>
        </p:sp>
        <p:sp>
          <p:nvSpPr>
            <p:cNvPr id="15" name="Freeform 15"/>
            <p:cNvSpPr/>
            <p:nvPr/>
          </p:nvSpPr>
          <p:spPr>
            <a:xfrm>
              <a:off x="0" y="-2540"/>
              <a:ext cx="12444003" cy="2924031"/>
            </a:xfrm>
            <a:custGeom>
              <a:avLst/>
              <a:gdLst/>
              <a:ahLst/>
              <a:cxnLst/>
              <a:rect l="l" t="t" r="r" b="b"/>
              <a:pathLst>
                <a:path w="12444003" h="2924031">
                  <a:moveTo>
                    <a:pt x="0" y="15240"/>
                  </a:moveTo>
                  <a:cubicBezTo>
                    <a:pt x="41910" y="19050"/>
                    <a:pt x="298892" y="20320"/>
                    <a:pt x="631740" y="22860"/>
                  </a:cubicBezTo>
                  <a:cubicBezTo>
                    <a:pt x="964587" y="24130"/>
                    <a:pt x="1307520" y="30480"/>
                    <a:pt x="1650454" y="27940"/>
                  </a:cubicBezTo>
                  <a:cubicBezTo>
                    <a:pt x="1811834" y="26670"/>
                    <a:pt x="1973214" y="22860"/>
                    <a:pt x="2134595" y="20320"/>
                  </a:cubicBezTo>
                  <a:cubicBezTo>
                    <a:pt x="2306062" y="17780"/>
                    <a:pt x="2477528" y="17780"/>
                    <a:pt x="2648995" y="19050"/>
                  </a:cubicBezTo>
                  <a:cubicBezTo>
                    <a:pt x="2941497" y="20320"/>
                    <a:pt x="3233999" y="20320"/>
                    <a:pt x="3516415" y="19050"/>
                  </a:cubicBezTo>
                  <a:cubicBezTo>
                    <a:pt x="4242627" y="16510"/>
                    <a:pt x="4968839" y="20320"/>
                    <a:pt x="5705137" y="17780"/>
                  </a:cubicBezTo>
                  <a:cubicBezTo>
                    <a:pt x="6915490" y="11430"/>
                    <a:pt x="8125844" y="6350"/>
                    <a:pt x="9346283" y="10160"/>
                  </a:cubicBezTo>
                  <a:cubicBezTo>
                    <a:pt x="10032150" y="12700"/>
                    <a:pt x="10728103" y="16510"/>
                    <a:pt x="11413970" y="11430"/>
                  </a:cubicBezTo>
                  <a:cubicBezTo>
                    <a:pt x="11736730" y="8890"/>
                    <a:pt x="12059491" y="1270"/>
                    <a:pt x="12380503" y="3810"/>
                  </a:cubicBezTo>
                  <a:cubicBezTo>
                    <a:pt x="12393203" y="3810"/>
                    <a:pt x="12418603" y="0"/>
                    <a:pt x="12427493" y="10160"/>
                  </a:cubicBezTo>
                  <a:cubicBezTo>
                    <a:pt x="12432574" y="15240"/>
                    <a:pt x="12431303" y="22860"/>
                    <a:pt x="12432574" y="29210"/>
                  </a:cubicBezTo>
                  <a:cubicBezTo>
                    <a:pt x="12433843" y="36830"/>
                    <a:pt x="12435113" y="45720"/>
                    <a:pt x="12437653" y="53340"/>
                  </a:cubicBezTo>
                  <a:cubicBezTo>
                    <a:pt x="12444003" y="98218"/>
                    <a:pt x="12442734" y="161294"/>
                    <a:pt x="12442734" y="224371"/>
                  </a:cubicBezTo>
                  <a:cubicBezTo>
                    <a:pt x="12442734" y="294206"/>
                    <a:pt x="12442734" y="364040"/>
                    <a:pt x="12442734" y="433875"/>
                  </a:cubicBezTo>
                  <a:cubicBezTo>
                    <a:pt x="12442734" y="587061"/>
                    <a:pt x="12441463" y="737993"/>
                    <a:pt x="12438924" y="891179"/>
                  </a:cubicBezTo>
                  <a:cubicBezTo>
                    <a:pt x="12436384" y="1021837"/>
                    <a:pt x="12433843" y="1150243"/>
                    <a:pt x="12433843" y="1280901"/>
                  </a:cubicBezTo>
                  <a:cubicBezTo>
                    <a:pt x="12432574" y="1564745"/>
                    <a:pt x="12431303" y="1850842"/>
                    <a:pt x="12431303" y="2136939"/>
                  </a:cubicBezTo>
                  <a:cubicBezTo>
                    <a:pt x="12430034" y="2366717"/>
                    <a:pt x="12432574" y="2598749"/>
                    <a:pt x="12428763" y="2828527"/>
                  </a:cubicBezTo>
                  <a:cubicBezTo>
                    <a:pt x="12428763" y="2855560"/>
                    <a:pt x="12427493" y="2882121"/>
                    <a:pt x="12426224" y="2897361"/>
                  </a:cubicBezTo>
                  <a:cubicBezTo>
                    <a:pt x="12424953" y="2912601"/>
                    <a:pt x="12419874" y="2924031"/>
                    <a:pt x="12403363" y="2922761"/>
                  </a:cubicBezTo>
                  <a:cubicBezTo>
                    <a:pt x="12381774" y="2920221"/>
                    <a:pt x="12230958" y="2916411"/>
                    <a:pt x="12049405" y="2917681"/>
                  </a:cubicBezTo>
                  <a:cubicBezTo>
                    <a:pt x="11363538" y="2920221"/>
                    <a:pt x="10687758" y="2917681"/>
                    <a:pt x="10001891" y="2915141"/>
                  </a:cubicBezTo>
                  <a:cubicBezTo>
                    <a:pt x="8640243" y="2910061"/>
                    <a:pt x="7278596" y="2915141"/>
                    <a:pt x="5916949" y="2911331"/>
                  </a:cubicBezTo>
                  <a:cubicBezTo>
                    <a:pt x="5200823" y="2908791"/>
                    <a:pt x="4484698" y="2910061"/>
                    <a:pt x="3768572" y="2910061"/>
                  </a:cubicBezTo>
                  <a:cubicBezTo>
                    <a:pt x="3576932" y="2910061"/>
                    <a:pt x="3395380" y="2908791"/>
                    <a:pt x="3203740" y="2908791"/>
                  </a:cubicBezTo>
                  <a:cubicBezTo>
                    <a:pt x="2870893" y="2907521"/>
                    <a:pt x="2548132" y="2911331"/>
                    <a:pt x="2215285" y="2910061"/>
                  </a:cubicBezTo>
                  <a:cubicBezTo>
                    <a:pt x="1882438" y="2908791"/>
                    <a:pt x="1539505" y="2907521"/>
                    <a:pt x="1206657" y="2906251"/>
                  </a:cubicBezTo>
                  <a:cubicBezTo>
                    <a:pt x="863724" y="2904981"/>
                    <a:pt x="308979" y="2904981"/>
                    <a:pt x="41910" y="2902441"/>
                  </a:cubicBezTo>
                  <a:cubicBezTo>
                    <a:pt x="17780" y="2899901"/>
                    <a:pt x="19050" y="2898631"/>
                    <a:pt x="19050" y="2866824"/>
                  </a:cubicBezTo>
                  <a:cubicBezTo>
                    <a:pt x="19050" y="2860065"/>
                    <a:pt x="19050" y="2851054"/>
                    <a:pt x="19050" y="2844296"/>
                  </a:cubicBezTo>
                  <a:cubicBezTo>
                    <a:pt x="19050" y="2808252"/>
                    <a:pt x="19050" y="2774462"/>
                    <a:pt x="19050" y="2738418"/>
                  </a:cubicBezTo>
                  <a:cubicBezTo>
                    <a:pt x="19050" y="2612265"/>
                    <a:pt x="19050" y="2486112"/>
                    <a:pt x="19050" y="2359959"/>
                  </a:cubicBezTo>
                  <a:cubicBezTo>
                    <a:pt x="19050" y="2067104"/>
                    <a:pt x="19050" y="1774249"/>
                    <a:pt x="19050" y="1481394"/>
                  </a:cubicBezTo>
                  <a:cubicBezTo>
                    <a:pt x="19050" y="1407054"/>
                    <a:pt x="19050" y="1334967"/>
                    <a:pt x="17780" y="1260627"/>
                  </a:cubicBezTo>
                  <a:cubicBezTo>
                    <a:pt x="12700" y="956508"/>
                    <a:pt x="12700" y="652390"/>
                    <a:pt x="8890" y="350524"/>
                  </a:cubicBezTo>
                  <a:cubicBezTo>
                    <a:pt x="8890" y="285195"/>
                    <a:pt x="7620" y="219865"/>
                    <a:pt x="7620" y="154536"/>
                  </a:cubicBezTo>
                  <a:cubicBezTo>
                    <a:pt x="3810" y="89207"/>
                    <a:pt x="0" y="48260"/>
                    <a:pt x="0" y="15240"/>
                  </a:cubicBezTo>
                  <a:close/>
                  <a:moveTo>
                    <a:pt x="12399553" y="2889741"/>
                  </a:moveTo>
                  <a:cubicBezTo>
                    <a:pt x="12402093" y="2828527"/>
                    <a:pt x="12400824" y="2758693"/>
                    <a:pt x="12402093" y="2686605"/>
                  </a:cubicBezTo>
                  <a:cubicBezTo>
                    <a:pt x="12403363" y="2549188"/>
                    <a:pt x="12403363" y="2409519"/>
                    <a:pt x="12404634" y="2272103"/>
                  </a:cubicBezTo>
                  <a:cubicBezTo>
                    <a:pt x="12405903" y="1972490"/>
                    <a:pt x="12407174" y="1675129"/>
                    <a:pt x="12408443" y="1375516"/>
                  </a:cubicBezTo>
                  <a:cubicBezTo>
                    <a:pt x="12410984" y="1001563"/>
                    <a:pt x="12416063" y="629862"/>
                    <a:pt x="12417334" y="255909"/>
                  </a:cubicBezTo>
                  <a:cubicBezTo>
                    <a:pt x="12417334" y="195085"/>
                    <a:pt x="12418603" y="134262"/>
                    <a:pt x="12417334" y="73660"/>
                  </a:cubicBezTo>
                  <a:cubicBezTo>
                    <a:pt x="12417334" y="64770"/>
                    <a:pt x="12416063" y="55880"/>
                    <a:pt x="12413524" y="46990"/>
                  </a:cubicBezTo>
                  <a:cubicBezTo>
                    <a:pt x="12412253" y="43180"/>
                    <a:pt x="12412253" y="39370"/>
                    <a:pt x="12410984" y="35560"/>
                  </a:cubicBezTo>
                  <a:cubicBezTo>
                    <a:pt x="12409713" y="26670"/>
                    <a:pt x="12410984" y="29210"/>
                    <a:pt x="12403363" y="26670"/>
                  </a:cubicBezTo>
                  <a:cubicBezTo>
                    <a:pt x="12389393" y="21590"/>
                    <a:pt x="12281389" y="25400"/>
                    <a:pt x="12170440" y="25400"/>
                  </a:cubicBezTo>
                  <a:cubicBezTo>
                    <a:pt x="11504746" y="31750"/>
                    <a:pt x="10839052" y="35560"/>
                    <a:pt x="10163271" y="31750"/>
                  </a:cubicBezTo>
                  <a:cubicBezTo>
                    <a:pt x="8841970" y="25400"/>
                    <a:pt x="7500494" y="24130"/>
                    <a:pt x="6179192" y="35560"/>
                  </a:cubicBezTo>
                  <a:cubicBezTo>
                    <a:pt x="5816086" y="39370"/>
                    <a:pt x="5452980" y="40640"/>
                    <a:pt x="5089874" y="40640"/>
                  </a:cubicBezTo>
                  <a:cubicBezTo>
                    <a:pt x="4777199" y="40640"/>
                    <a:pt x="4454438" y="36830"/>
                    <a:pt x="4141764" y="38100"/>
                  </a:cubicBezTo>
                  <a:cubicBezTo>
                    <a:pt x="3637450" y="40640"/>
                    <a:pt x="3143222" y="39370"/>
                    <a:pt x="2638909" y="39370"/>
                  </a:cubicBezTo>
                  <a:cubicBezTo>
                    <a:pt x="2306062" y="39370"/>
                    <a:pt x="1983301" y="48260"/>
                    <a:pt x="1650454" y="49530"/>
                  </a:cubicBezTo>
                  <a:cubicBezTo>
                    <a:pt x="1337779" y="50800"/>
                    <a:pt x="1015018" y="44450"/>
                    <a:pt x="692257" y="41910"/>
                  </a:cubicBezTo>
                  <a:cubicBezTo>
                    <a:pt x="540963" y="40640"/>
                    <a:pt x="379583" y="39370"/>
                    <a:pt x="218202" y="38100"/>
                  </a:cubicBezTo>
                  <a:cubicBezTo>
                    <a:pt x="137512" y="36830"/>
                    <a:pt x="56822" y="36830"/>
                    <a:pt x="43180" y="35560"/>
                  </a:cubicBezTo>
                  <a:cubicBezTo>
                    <a:pt x="38100" y="35560"/>
                    <a:pt x="31750" y="34290"/>
                    <a:pt x="27940" y="35560"/>
                  </a:cubicBezTo>
                  <a:cubicBezTo>
                    <a:pt x="21590" y="38100"/>
                    <a:pt x="22860" y="35560"/>
                    <a:pt x="21590" y="44450"/>
                  </a:cubicBezTo>
                  <a:cubicBezTo>
                    <a:pt x="19050" y="59690"/>
                    <a:pt x="24130" y="80196"/>
                    <a:pt x="24130" y="107229"/>
                  </a:cubicBezTo>
                  <a:cubicBezTo>
                    <a:pt x="25400" y="141020"/>
                    <a:pt x="25400" y="174811"/>
                    <a:pt x="25400" y="208602"/>
                  </a:cubicBezTo>
                  <a:cubicBezTo>
                    <a:pt x="25400" y="348271"/>
                    <a:pt x="21590" y="485688"/>
                    <a:pt x="25400" y="625357"/>
                  </a:cubicBezTo>
                  <a:cubicBezTo>
                    <a:pt x="30480" y="792059"/>
                    <a:pt x="30480" y="958761"/>
                    <a:pt x="30480" y="1125463"/>
                  </a:cubicBezTo>
                  <a:cubicBezTo>
                    <a:pt x="31750" y="1395791"/>
                    <a:pt x="31750" y="1666118"/>
                    <a:pt x="31750" y="1936446"/>
                  </a:cubicBezTo>
                  <a:cubicBezTo>
                    <a:pt x="31750" y="2202268"/>
                    <a:pt x="31750" y="2468090"/>
                    <a:pt x="33020" y="2733912"/>
                  </a:cubicBezTo>
                  <a:cubicBezTo>
                    <a:pt x="33020" y="2758693"/>
                    <a:pt x="33020" y="2785725"/>
                    <a:pt x="33020" y="2810505"/>
                  </a:cubicBezTo>
                  <a:cubicBezTo>
                    <a:pt x="33020" y="2833033"/>
                    <a:pt x="33020" y="2857813"/>
                    <a:pt x="39370" y="2882121"/>
                  </a:cubicBezTo>
                  <a:cubicBezTo>
                    <a:pt x="45720" y="2885931"/>
                    <a:pt x="147598" y="2885931"/>
                    <a:pt x="208116" y="2887201"/>
                  </a:cubicBezTo>
                  <a:cubicBezTo>
                    <a:pt x="308979" y="2888471"/>
                    <a:pt x="399755" y="2888471"/>
                    <a:pt x="490532" y="2888471"/>
                  </a:cubicBezTo>
                  <a:cubicBezTo>
                    <a:pt x="803206" y="2885931"/>
                    <a:pt x="1105795" y="2887201"/>
                    <a:pt x="1418469" y="2888471"/>
                  </a:cubicBezTo>
                  <a:cubicBezTo>
                    <a:pt x="1569763" y="2888471"/>
                    <a:pt x="1731144" y="2888471"/>
                    <a:pt x="1882438" y="2889741"/>
                  </a:cubicBezTo>
                  <a:cubicBezTo>
                    <a:pt x="2043818" y="2891011"/>
                    <a:pt x="2215285" y="2896091"/>
                    <a:pt x="2376665" y="2892281"/>
                  </a:cubicBezTo>
                  <a:cubicBezTo>
                    <a:pt x="2679254" y="2885931"/>
                    <a:pt x="3002015" y="2889741"/>
                    <a:pt x="3304603" y="2889741"/>
                  </a:cubicBezTo>
                  <a:cubicBezTo>
                    <a:pt x="3506329" y="2889741"/>
                    <a:pt x="3708054" y="2893551"/>
                    <a:pt x="3909780" y="2893551"/>
                  </a:cubicBezTo>
                  <a:cubicBezTo>
                    <a:pt x="4081246" y="2893551"/>
                    <a:pt x="4262799" y="2893551"/>
                    <a:pt x="4434266" y="2892281"/>
                  </a:cubicBezTo>
                  <a:cubicBezTo>
                    <a:pt x="5251254" y="2891011"/>
                    <a:pt x="6058157" y="2889741"/>
                    <a:pt x="6865058" y="2892281"/>
                  </a:cubicBezTo>
                  <a:cubicBezTo>
                    <a:pt x="7187819" y="2893551"/>
                    <a:pt x="7510580" y="2891011"/>
                    <a:pt x="7833341" y="2891011"/>
                  </a:cubicBezTo>
                  <a:cubicBezTo>
                    <a:pt x="8146016" y="2889741"/>
                    <a:pt x="8458691" y="2885931"/>
                    <a:pt x="8771365" y="2889741"/>
                  </a:cubicBezTo>
                  <a:cubicBezTo>
                    <a:pt x="9084039" y="2893551"/>
                    <a:pt x="9406800" y="2891011"/>
                    <a:pt x="9719475" y="2894821"/>
                  </a:cubicBezTo>
                  <a:cubicBezTo>
                    <a:pt x="10042236" y="2898631"/>
                    <a:pt x="10364997" y="2893551"/>
                    <a:pt x="10687758" y="2893551"/>
                  </a:cubicBezTo>
                  <a:cubicBezTo>
                    <a:pt x="11000432" y="2893551"/>
                    <a:pt x="11323193" y="2893551"/>
                    <a:pt x="11635868" y="2894821"/>
                  </a:cubicBezTo>
                  <a:cubicBezTo>
                    <a:pt x="11948542" y="2892281"/>
                    <a:pt x="12241044" y="2889741"/>
                    <a:pt x="12399553" y="2889741"/>
                  </a:cubicBezTo>
                  <a:close/>
                </a:path>
              </a:pathLst>
            </a:custGeom>
            <a:solidFill>
              <a:srgbClr val="642615"/>
            </a:solidFill>
          </p:spPr>
        </p:sp>
      </p:grpSp>
      <p:sp>
        <p:nvSpPr>
          <p:cNvPr id="16" name="TextBox 16"/>
          <p:cNvSpPr txBox="1"/>
          <p:nvPr/>
        </p:nvSpPr>
        <p:spPr>
          <a:xfrm>
            <a:off x="518319" y="6176898"/>
            <a:ext cx="17199641" cy="3539430"/>
          </a:xfrm>
          <a:prstGeom prst="rect">
            <a:avLst/>
          </a:prstGeom>
        </p:spPr>
        <p:txBody>
          <a:bodyPr lIns="0" tIns="0" rIns="0" bIns="0" rtlCol="0" anchor="t">
            <a:spAutoFit/>
          </a:bodyPr>
          <a:lstStyle/>
          <a:p>
            <a:pPr>
              <a:lnSpc>
                <a:spcPts val="3344"/>
              </a:lnSpc>
            </a:pPr>
            <a:r>
              <a:rPr lang="en-US" sz="2400" dirty="0" smtClean="0">
                <a:solidFill>
                  <a:srgbClr val="000000"/>
                </a:solidFill>
                <a:latin typeface="Now" panose="020B0604020202020204" charset="-94"/>
                <a:ea typeface="Now"/>
              </a:rPr>
              <a:t>´</a:t>
            </a:r>
            <a:r>
              <a:rPr lang="tr-TR" sz="2400" dirty="0" smtClean="0">
                <a:solidFill>
                  <a:srgbClr val="000000"/>
                </a:solidFill>
                <a:latin typeface="Now" panose="020B0604020202020204" charset="-94"/>
                <a:ea typeface="Now"/>
              </a:rPr>
              <a:t>	</a:t>
            </a:r>
            <a:r>
              <a:rPr lang="en-US" sz="2400" dirty="0" smtClean="0">
                <a:solidFill>
                  <a:srgbClr val="000000"/>
                </a:solidFill>
                <a:latin typeface="Now" panose="020B0604020202020204" charset="-94"/>
                <a:ea typeface="Now"/>
              </a:rPr>
              <a:t>Okul </a:t>
            </a:r>
            <a:r>
              <a:rPr lang="en-US" sz="2400" dirty="0">
                <a:solidFill>
                  <a:srgbClr val="000000"/>
                </a:solidFill>
                <a:latin typeface="Now" panose="020B0604020202020204" charset="-94"/>
                <a:ea typeface="Now"/>
              </a:rPr>
              <a:t>ve </a:t>
            </a:r>
            <a:r>
              <a:rPr lang="en-US" sz="2400" dirty="0" err="1">
                <a:solidFill>
                  <a:srgbClr val="000000"/>
                </a:solidFill>
                <a:latin typeface="Now" panose="020B0604020202020204" charset="-94"/>
                <a:ea typeface="Now"/>
              </a:rPr>
              <a:t>sınıf</a:t>
            </a:r>
            <a:r>
              <a:rPr lang="en-US" sz="2400" dirty="0">
                <a:solidFill>
                  <a:srgbClr val="000000"/>
                </a:solidFill>
                <a:latin typeface="Now" panose="020B0604020202020204" charset="-94"/>
                <a:ea typeface="Now"/>
              </a:rPr>
              <a:t> </a:t>
            </a:r>
            <a:r>
              <a:rPr lang="en-US" sz="2400" dirty="0" err="1">
                <a:solidFill>
                  <a:srgbClr val="000000"/>
                </a:solidFill>
                <a:latin typeface="Now" panose="020B0604020202020204" charset="-94"/>
                <a:ea typeface="Now"/>
              </a:rPr>
              <a:t>içi</a:t>
            </a:r>
            <a:r>
              <a:rPr lang="en-US" sz="2400" dirty="0">
                <a:solidFill>
                  <a:srgbClr val="000000"/>
                </a:solidFill>
                <a:latin typeface="Now" panose="020B0604020202020204" charset="-94"/>
                <a:ea typeface="Now"/>
              </a:rPr>
              <a:t> olumlu </a:t>
            </a:r>
            <a:r>
              <a:rPr lang="en-US" sz="2400" dirty="0" err="1">
                <a:solidFill>
                  <a:srgbClr val="000000"/>
                </a:solidFill>
                <a:latin typeface="Now" panose="020B0604020202020204" charset="-94"/>
                <a:ea typeface="Now"/>
              </a:rPr>
              <a:t>iklim</a:t>
            </a:r>
            <a:r>
              <a:rPr lang="en-US" sz="2400" dirty="0">
                <a:solidFill>
                  <a:srgbClr val="000000"/>
                </a:solidFill>
                <a:latin typeface="Now" panose="020B0604020202020204" charset="-94"/>
                <a:ea typeface="Now"/>
              </a:rPr>
              <a:t> </a:t>
            </a:r>
            <a:r>
              <a:rPr lang="en-US" sz="2400" dirty="0" err="1">
                <a:solidFill>
                  <a:srgbClr val="000000"/>
                </a:solidFill>
                <a:latin typeface="Now" panose="020B0604020202020204" charset="-94"/>
                <a:ea typeface="Now"/>
              </a:rPr>
              <a:t>oluşturma</a:t>
            </a:r>
            <a:r>
              <a:rPr lang="en-US" sz="2400" dirty="0">
                <a:solidFill>
                  <a:srgbClr val="000000"/>
                </a:solidFill>
                <a:latin typeface="Now" panose="020B0604020202020204" charset="-94"/>
                <a:ea typeface="Now"/>
              </a:rPr>
              <a:t> </a:t>
            </a:r>
            <a:r>
              <a:rPr lang="en-US" sz="2400" dirty="0" err="1">
                <a:solidFill>
                  <a:srgbClr val="000000"/>
                </a:solidFill>
                <a:latin typeface="Now" panose="020B0604020202020204" charset="-94"/>
                <a:ea typeface="Now"/>
              </a:rPr>
              <a:t>noktasında</a:t>
            </a:r>
            <a:r>
              <a:rPr lang="en-US" sz="2400" dirty="0">
                <a:solidFill>
                  <a:srgbClr val="000000"/>
                </a:solidFill>
                <a:latin typeface="Now" panose="020B0604020202020204" charset="-94"/>
                <a:ea typeface="Now"/>
              </a:rPr>
              <a:t>, </a:t>
            </a:r>
            <a:r>
              <a:rPr lang="en-US" sz="2400" dirty="0" err="1">
                <a:solidFill>
                  <a:srgbClr val="000000"/>
                </a:solidFill>
                <a:latin typeface="Now" panose="020B0604020202020204" charset="-94"/>
                <a:ea typeface="Now"/>
              </a:rPr>
              <a:t>ayrımcılık</a:t>
            </a:r>
            <a:r>
              <a:rPr lang="en-US" sz="2400" dirty="0">
                <a:solidFill>
                  <a:srgbClr val="000000"/>
                </a:solidFill>
                <a:latin typeface="Now" panose="020B0604020202020204" charset="-94"/>
                <a:ea typeface="Now"/>
              </a:rPr>
              <a:t>, </a:t>
            </a:r>
            <a:r>
              <a:rPr lang="en-US" sz="2400" dirty="0" err="1">
                <a:solidFill>
                  <a:srgbClr val="000000"/>
                </a:solidFill>
                <a:latin typeface="Now" panose="020B0604020202020204" charset="-94"/>
                <a:ea typeface="Now"/>
              </a:rPr>
              <a:t>ön</a:t>
            </a:r>
            <a:r>
              <a:rPr lang="en-US" sz="2400" dirty="0">
                <a:solidFill>
                  <a:srgbClr val="000000"/>
                </a:solidFill>
                <a:latin typeface="Now" panose="020B0604020202020204" charset="-94"/>
                <a:ea typeface="Now"/>
              </a:rPr>
              <a:t> </a:t>
            </a:r>
            <a:r>
              <a:rPr lang="en-US" sz="2400" dirty="0" err="1">
                <a:solidFill>
                  <a:srgbClr val="000000"/>
                </a:solidFill>
                <a:latin typeface="Now" panose="020B0604020202020204" charset="-94"/>
                <a:ea typeface="Now"/>
              </a:rPr>
              <a:t>yargı</a:t>
            </a:r>
            <a:r>
              <a:rPr lang="en-US" sz="2400" dirty="0">
                <a:solidFill>
                  <a:srgbClr val="000000"/>
                </a:solidFill>
                <a:latin typeface="Now" panose="020B0604020202020204" charset="-94"/>
                <a:ea typeface="Now"/>
              </a:rPr>
              <a:t>, </a:t>
            </a:r>
            <a:r>
              <a:rPr lang="en-US" sz="2400" dirty="0" err="1">
                <a:solidFill>
                  <a:srgbClr val="000000"/>
                </a:solidFill>
                <a:latin typeface="Now" panose="020B0604020202020204" charset="-94"/>
                <a:ea typeface="Now"/>
              </a:rPr>
              <a:t>zorbalık</a:t>
            </a:r>
            <a:r>
              <a:rPr lang="en-US" sz="2400" dirty="0">
                <a:solidFill>
                  <a:srgbClr val="000000"/>
                </a:solidFill>
                <a:latin typeface="Now" panose="020B0604020202020204" charset="-94"/>
                <a:ea typeface="Now"/>
              </a:rPr>
              <a:t> </a:t>
            </a:r>
            <a:r>
              <a:rPr lang="en-US" sz="2400" dirty="0" err="1">
                <a:solidFill>
                  <a:srgbClr val="000000"/>
                </a:solidFill>
                <a:latin typeface="Now" panose="020B0604020202020204" charset="-94"/>
                <a:ea typeface="Now"/>
              </a:rPr>
              <a:t>gibi</a:t>
            </a:r>
            <a:r>
              <a:rPr lang="en-US" sz="2400" dirty="0">
                <a:solidFill>
                  <a:srgbClr val="000000"/>
                </a:solidFill>
                <a:latin typeface="Now" panose="020B0604020202020204" charset="-94"/>
                <a:ea typeface="Now"/>
              </a:rPr>
              <a:t> </a:t>
            </a:r>
            <a:r>
              <a:rPr lang="en-US" sz="2400" dirty="0" err="1">
                <a:solidFill>
                  <a:srgbClr val="000000"/>
                </a:solidFill>
                <a:latin typeface="Now" panose="020B0604020202020204" charset="-94"/>
                <a:ea typeface="Now"/>
              </a:rPr>
              <a:t>durumların</a:t>
            </a:r>
            <a:r>
              <a:rPr lang="en-US" sz="2400" dirty="0">
                <a:solidFill>
                  <a:srgbClr val="000000"/>
                </a:solidFill>
                <a:latin typeface="Now" panose="020B0604020202020204" charset="-94"/>
                <a:ea typeface="Now"/>
              </a:rPr>
              <a:t> </a:t>
            </a:r>
            <a:r>
              <a:rPr lang="en-US" sz="2400" dirty="0" err="1">
                <a:solidFill>
                  <a:srgbClr val="000000"/>
                </a:solidFill>
                <a:latin typeface="Now" panose="020B0604020202020204" charset="-94"/>
                <a:ea typeface="Now"/>
              </a:rPr>
              <a:t>önüne</a:t>
            </a:r>
            <a:r>
              <a:rPr lang="en-US" sz="2400" dirty="0">
                <a:solidFill>
                  <a:srgbClr val="000000"/>
                </a:solidFill>
                <a:latin typeface="Now" panose="020B0604020202020204" charset="-94"/>
                <a:ea typeface="Now"/>
              </a:rPr>
              <a:t> </a:t>
            </a:r>
            <a:r>
              <a:rPr lang="en-US" sz="2400" dirty="0" err="1">
                <a:solidFill>
                  <a:srgbClr val="000000"/>
                </a:solidFill>
                <a:latin typeface="Now" panose="020B0604020202020204" charset="-94"/>
                <a:ea typeface="Now"/>
              </a:rPr>
              <a:t>geçecek</a:t>
            </a:r>
            <a:r>
              <a:rPr lang="en-US" sz="2400" dirty="0">
                <a:solidFill>
                  <a:srgbClr val="000000"/>
                </a:solidFill>
                <a:latin typeface="Now" panose="020B0604020202020204" charset="-94"/>
                <a:ea typeface="Now"/>
              </a:rPr>
              <a:t> </a:t>
            </a:r>
            <a:r>
              <a:rPr lang="en-US" sz="2400" dirty="0" err="1">
                <a:solidFill>
                  <a:srgbClr val="000000"/>
                </a:solidFill>
                <a:latin typeface="Now" panose="020B0604020202020204" charset="-94"/>
                <a:ea typeface="Now"/>
              </a:rPr>
              <a:t>şekilde</a:t>
            </a:r>
            <a:r>
              <a:rPr lang="en-US" sz="2400" dirty="0">
                <a:solidFill>
                  <a:srgbClr val="000000"/>
                </a:solidFill>
                <a:latin typeface="Now" panose="020B0604020202020204" charset="-94"/>
                <a:ea typeface="Now"/>
              </a:rPr>
              <a:t> </a:t>
            </a:r>
            <a:r>
              <a:rPr lang="en-US" sz="2400" dirty="0" err="1">
                <a:solidFill>
                  <a:srgbClr val="000000"/>
                </a:solidFill>
                <a:latin typeface="Now" panose="020B0604020202020204" charset="-94"/>
                <a:ea typeface="Now"/>
              </a:rPr>
              <a:t>öğrencilere</a:t>
            </a:r>
            <a:r>
              <a:rPr lang="en-US" sz="2400" dirty="0">
                <a:solidFill>
                  <a:srgbClr val="000000"/>
                </a:solidFill>
                <a:latin typeface="Now" panose="020B0604020202020204" charset="-94"/>
                <a:ea typeface="Now"/>
              </a:rPr>
              <a:t> </a:t>
            </a:r>
            <a:r>
              <a:rPr lang="en-US" sz="2400" dirty="0" err="1">
                <a:solidFill>
                  <a:srgbClr val="000000"/>
                </a:solidFill>
                <a:latin typeface="Now" panose="020B0604020202020204" charset="-94"/>
                <a:ea typeface="Now"/>
              </a:rPr>
              <a:t>insan</a:t>
            </a:r>
            <a:r>
              <a:rPr lang="en-US" sz="2400" dirty="0">
                <a:solidFill>
                  <a:srgbClr val="000000"/>
                </a:solidFill>
                <a:latin typeface="Now" panose="020B0604020202020204" charset="-94"/>
                <a:ea typeface="Now"/>
              </a:rPr>
              <a:t> </a:t>
            </a:r>
            <a:r>
              <a:rPr lang="en-US" sz="2400" dirty="0" err="1">
                <a:solidFill>
                  <a:srgbClr val="000000"/>
                </a:solidFill>
                <a:latin typeface="Now" panose="020B0604020202020204" charset="-94"/>
                <a:ea typeface="Now"/>
              </a:rPr>
              <a:t>ilişkileri</a:t>
            </a:r>
            <a:r>
              <a:rPr lang="en-US" sz="2400" dirty="0">
                <a:solidFill>
                  <a:srgbClr val="000000"/>
                </a:solidFill>
                <a:latin typeface="Now" panose="020B0604020202020204" charset="-94"/>
                <a:ea typeface="Now"/>
              </a:rPr>
              <a:t> </a:t>
            </a:r>
            <a:r>
              <a:rPr lang="en-US" sz="2400" dirty="0" smtClean="0">
                <a:solidFill>
                  <a:srgbClr val="000000"/>
                </a:solidFill>
                <a:latin typeface="Now" panose="020B0604020202020204" charset="-94"/>
                <a:ea typeface="Now"/>
              </a:rPr>
              <a:t>, </a:t>
            </a:r>
            <a:r>
              <a:rPr lang="en-US" sz="2400" dirty="0" err="1">
                <a:solidFill>
                  <a:srgbClr val="000000"/>
                </a:solidFill>
                <a:latin typeface="Now" panose="020B0604020202020204" charset="-94"/>
                <a:ea typeface="Now"/>
              </a:rPr>
              <a:t>kültürel</a:t>
            </a:r>
            <a:r>
              <a:rPr lang="en-US" sz="2400" dirty="0">
                <a:solidFill>
                  <a:srgbClr val="000000"/>
                </a:solidFill>
                <a:latin typeface="Now" panose="020B0604020202020204" charset="-94"/>
                <a:ea typeface="Now"/>
              </a:rPr>
              <a:t> </a:t>
            </a:r>
            <a:r>
              <a:rPr lang="en-US" sz="2400" dirty="0" err="1">
                <a:solidFill>
                  <a:srgbClr val="000000"/>
                </a:solidFill>
                <a:latin typeface="Now" panose="020B0604020202020204" charset="-94"/>
                <a:ea typeface="Now"/>
              </a:rPr>
              <a:t>farkındalık</a:t>
            </a:r>
            <a:r>
              <a:rPr lang="en-US" sz="2400" dirty="0">
                <a:solidFill>
                  <a:srgbClr val="000000"/>
                </a:solidFill>
                <a:latin typeface="Now" panose="020B0604020202020204" charset="-94"/>
                <a:ea typeface="Now"/>
              </a:rPr>
              <a:t>, </a:t>
            </a:r>
            <a:r>
              <a:rPr lang="en-US" sz="2400" dirty="0" err="1">
                <a:solidFill>
                  <a:srgbClr val="000000"/>
                </a:solidFill>
                <a:latin typeface="Now" panose="020B0604020202020204" charset="-94"/>
                <a:ea typeface="Now"/>
              </a:rPr>
              <a:t>çok</a:t>
            </a:r>
            <a:r>
              <a:rPr lang="en-US" sz="2400" dirty="0">
                <a:solidFill>
                  <a:srgbClr val="000000"/>
                </a:solidFill>
                <a:latin typeface="Now" panose="020B0604020202020204" charset="-94"/>
                <a:ea typeface="Now"/>
              </a:rPr>
              <a:t> </a:t>
            </a:r>
            <a:r>
              <a:rPr lang="en-US" sz="2400" dirty="0" err="1">
                <a:solidFill>
                  <a:srgbClr val="000000"/>
                </a:solidFill>
                <a:latin typeface="Now" panose="020B0604020202020204" charset="-94"/>
                <a:ea typeface="Now"/>
              </a:rPr>
              <a:t>kültürlü</a:t>
            </a:r>
            <a:r>
              <a:rPr lang="en-US" sz="2400" dirty="0">
                <a:solidFill>
                  <a:srgbClr val="000000"/>
                </a:solidFill>
                <a:latin typeface="Now" panose="020B0604020202020204" charset="-94"/>
                <a:ea typeface="Now"/>
              </a:rPr>
              <a:t> </a:t>
            </a:r>
            <a:r>
              <a:rPr lang="en-US" sz="2400" dirty="0" err="1">
                <a:solidFill>
                  <a:srgbClr val="000000"/>
                </a:solidFill>
                <a:latin typeface="Now" panose="020B0604020202020204" charset="-94"/>
                <a:ea typeface="Now"/>
              </a:rPr>
              <a:t>etkileşim</a:t>
            </a:r>
            <a:r>
              <a:rPr lang="en-US" sz="2400" dirty="0">
                <a:solidFill>
                  <a:srgbClr val="000000"/>
                </a:solidFill>
                <a:latin typeface="Now" panose="020B0604020202020204" charset="-94"/>
                <a:ea typeface="Now"/>
              </a:rPr>
              <a:t> </a:t>
            </a:r>
            <a:r>
              <a:rPr lang="en-US" sz="2400" dirty="0" err="1">
                <a:solidFill>
                  <a:srgbClr val="000000"/>
                </a:solidFill>
                <a:latin typeface="Now" panose="020B0604020202020204" charset="-94"/>
                <a:ea typeface="Now"/>
              </a:rPr>
              <a:t>eğitimleri</a:t>
            </a:r>
            <a:r>
              <a:rPr lang="en-US" sz="2400" dirty="0">
                <a:solidFill>
                  <a:srgbClr val="000000"/>
                </a:solidFill>
                <a:latin typeface="Now" panose="020B0604020202020204" charset="-94"/>
                <a:ea typeface="Now"/>
              </a:rPr>
              <a:t> </a:t>
            </a:r>
            <a:r>
              <a:rPr lang="en-US" sz="2400" dirty="0" err="1">
                <a:solidFill>
                  <a:srgbClr val="000000"/>
                </a:solidFill>
                <a:latin typeface="Now" panose="020B0604020202020204" charset="-94"/>
                <a:ea typeface="Now"/>
              </a:rPr>
              <a:t>düzenlenmelidir</a:t>
            </a:r>
            <a:r>
              <a:rPr lang="en-US" sz="2400" dirty="0">
                <a:solidFill>
                  <a:srgbClr val="000000"/>
                </a:solidFill>
                <a:latin typeface="Now" panose="020B0604020202020204" charset="-94"/>
                <a:ea typeface="Now"/>
              </a:rPr>
              <a:t>. </a:t>
            </a:r>
            <a:r>
              <a:rPr lang="en-US" sz="2400" dirty="0" err="1">
                <a:solidFill>
                  <a:srgbClr val="000000"/>
                </a:solidFill>
                <a:latin typeface="Now" panose="020B0604020202020204" charset="-94"/>
                <a:ea typeface="Now"/>
              </a:rPr>
              <a:t>Böylelikle</a:t>
            </a:r>
            <a:r>
              <a:rPr lang="en-US" sz="2400" dirty="0">
                <a:solidFill>
                  <a:srgbClr val="000000"/>
                </a:solidFill>
                <a:latin typeface="Now" panose="020B0604020202020204" charset="-94"/>
                <a:ea typeface="Now"/>
              </a:rPr>
              <a:t> </a:t>
            </a:r>
            <a:r>
              <a:rPr lang="en-US" sz="2400" dirty="0" err="1">
                <a:solidFill>
                  <a:srgbClr val="000000"/>
                </a:solidFill>
                <a:latin typeface="Now" panose="020B0604020202020204" charset="-94"/>
                <a:ea typeface="Now"/>
              </a:rPr>
              <a:t>sınıf</a:t>
            </a:r>
            <a:r>
              <a:rPr lang="en-US" sz="2400" dirty="0">
                <a:solidFill>
                  <a:srgbClr val="000000"/>
                </a:solidFill>
                <a:latin typeface="Now" panose="020B0604020202020204" charset="-94"/>
                <a:ea typeface="Now"/>
              </a:rPr>
              <a:t> </a:t>
            </a:r>
            <a:r>
              <a:rPr lang="en-US" sz="2400" dirty="0" err="1">
                <a:solidFill>
                  <a:srgbClr val="000000"/>
                </a:solidFill>
                <a:latin typeface="Now" panose="020B0604020202020204" charset="-94"/>
                <a:ea typeface="Now"/>
              </a:rPr>
              <a:t>içerisinde</a:t>
            </a:r>
            <a:r>
              <a:rPr lang="en-US" sz="2400" dirty="0">
                <a:solidFill>
                  <a:srgbClr val="000000"/>
                </a:solidFill>
                <a:latin typeface="Now" panose="020B0604020202020204" charset="-94"/>
                <a:ea typeface="Now"/>
              </a:rPr>
              <a:t> ve okul </a:t>
            </a:r>
            <a:r>
              <a:rPr lang="en-US" sz="2400" dirty="0" err="1">
                <a:solidFill>
                  <a:srgbClr val="000000"/>
                </a:solidFill>
                <a:latin typeface="Now" panose="020B0604020202020204" charset="-94"/>
                <a:ea typeface="Now"/>
              </a:rPr>
              <a:t>genelinde</a:t>
            </a:r>
            <a:r>
              <a:rPr lang="en-US" sz="2400" dirty="0">
                <a:solidFill>
                  <a:srgbClr val="000000"/>
                </a:solidFill>
                <a:latin typeface="Now" panose="020B0604020202020204" charset="-94"/>
                <a:ea typeface="Now"/>
              </a:rPr>
              <a:t> </a:t>
            </a:r>
            <a:r>
              <a:rPr lang="en-US" sz="2400" dirty="0" err="1">
                <a:solidFill>
                  <a:srgbClr val="000000"/>
                </a:solidFill>
                <a:latin typeface="Now" panose="020B0604020202020204" charset="-94"/>
                <a:ea typeface="Now"/>
              </a:rPr>
              <a:t>pozitif</a:t>
            </a:r>
            <a:r>
              <a:rPr lang="en-US" sz="2400" dirty="0">
                <a:solidFill>
                  <a:srgbClr val="000000"/>
                </a:solidFill>
                <a:latin typeface="Now" panose="020B0604020202020204" charset="-94"/>
                <a:ea typeface="Now"/>
              </a:rPr>
              <a:t> bir </a:t>
            </a:r>
            <a:r>
              <a:rPr lang="en-US" sz="2400" dirty="0" err="1">
                <a:solidFill>
                  <a:srgbClr val="000000"/>
                </a:solidFill>
                <a:latin typeface="Now" panose="020B0604020202020204" charset="-94"/>
                <a:ea typeface="Now"/>
              </a:rPr>
              <a:t>atmosfer</a:t>
            </a:r>
            <a:r>
              <a:rPr lang="en-US" sz="2400" dirty="0">
                <a:solidFill>
                  <a:srgbClr val="000000"/>
                </a:solidFill>
                <a:latin typeface="Now" panose="020B0604020202020204" charset="-94"/>
                <a:ea typeface="Now"/>
              </a:rPr>
              <a:t> </a:t>
            </a:r>
            <a:r>
              <a:rPr lang="en-US" sz="2400" dirty="0" err="1">
                <a:solidFill>
                  <a:srgbClr val="000000"/>
                </a:solidFill>
                <a:latin typeface="Now" panose="020B0604020202020204" charset="-94"/>
                <a:ea typeface="Now"/>
              </a:rPr>
              <a:t>oluşturularak</a:t>
            </a:r>
            <a:r>
              <a:rPr lang="en-US" sz="2400" dirty="0">
                <a:solidFill>
                  <a:srgbClr val="000000"/>
                </a:solidFill>
                <a:latin typeface="Now" panose="020B0604020202020204" charset="-94"/>
                <a:ea typeface="Now"/>
              </a:rPr>
              <a:t>, </a:t>
            </a:r>
            <a:r>
              <a:rPr lang="en-US" sz="2400" dirty="0" err="1">
                <a:solidFill>
                  <a:srgbClr val="000000"/>
                </a:solidFill>
                <a:latin typeface="Now" panose="020B0604020202020204" charset="-94"/>
                <a:ea typeface="Now"/>
              </a:rPr>
              <a:t>birlik</a:t>
            </a:r>
            <a:r>
              <a:rPr lang="en-US" sz="2400" dirty="0">
                <a:solidFill>
                  <a:srgbClr val="000000"/>
                </a:solidFill>
                <a:latin typeface="Now" panose="020B0604020202020204" charset="-94"/>
                <a:ea typeface="Now"/>
              </a:rPr>
              <a:t> ve </a:t>
            </a:r>
            <a:r>
              <a:rPr lang="en-US" sz="2400" dirty="0" err="1">
                <a:solidFill>
                  <a:srgbClr val="000000"/>
                </a:solidFill>
                <a:latin typeface="Now" panose="020B0604020202020204" charset="-94"/>
                <a:ea typeface="Now"/>
              </a:rPr>
              <a:t>beraberliğe</a:t>
            </a:r>
            <a:r>
              <a:rPr lang="en-US" sz="2400" dirty="0">
                <a:solidFill>
                  <a:srgbClr val="000000"/>
                </a:solidFill>
                <a:latin typeface="Now" panose="020B0604020202020204" charset="-94"/>
                <a:ea typeface="Now"/>
              </a:rPr>
              <a:t> </a:t>
            </a:r>
            <a:r>
              <a:rPr lang="en-US" sz="2400" dirty="0" err="1">
                <a:solidFill>
                  <a:srgbClr val="000000"/>
                </a:solidFill>
                <a:latin typeface="Now" panose="020B0604020202020204" charset="-94"/>
                <a:ea typeface="Now"/>
              </a:rPr>
              <a:t>katkı</a:t>
            </a:r>
            <a:r>
              <a:rPr lang="en-US" sz="2400" dirty="0">
                <a:solidFill>
                  <a:srgbClr val="000000"/>
                </a:solidFill>
                <a:latin typeface="Now" panose="020B0604020202020204" charset="-94"/>
                <a:ea typeface="Now"/>
              </a:rPr>
              <a:t> </a:t>
            </a:r>
            <a:r>
              <a:rPr lang="en-US" sz="2400" dirty="0" err="1">
                <a:solidFill>
                  <a:srgbClr val="000000"/>
                </a:solidFill>
                <a:latin typeface="Now" panose="020B0604020202020204" charset="-94"/>
                <a:ea typeface="Now"/>
              </a:rPr>
              <a:t>sunulacak</a:t>
            </a:r>
            <a:r>
              <a:rPr lang="en-US" sz="2400" dirty="0">
                <a:solidFill>
                  <a:srgbClr val="000000"/>
                </a:solidFill>
                <a:latin typeface="Now" panose="020B0604020202020204" charset="-94"/>
                <a:ea typeface="Now"/>
              </a:rPr>
              <a:t> ve </a:t>
            </a:r>
            <a:r>
              <a:rPr lang="en-US" sz="2400" dirty="0" err="1">
                <a:solidFill>
                  <a:srgbClr val="000000"/>
                </a:solidFill>
                <a:latin typeface="Now" panose="020B0604020202020204" charset="-94"/>
                <a:ea typeface="Now"/>
              </a:rPr>
              <a:t>göçmen</a:t>
            </a:r>
            <a:r>
              <a:rPr lang="en-US" sz="2400" dirty="0">
                <a:solidFill>
                  <a:srgbClr val="000000"/>
                </a:solidFill>
                <a:latin typeface="Now" panose="020B0604020202020204" charset="-94"/>
                <a:ea typeface="Now"/>
              </a:rPr>
              <a:t> </a:t>
            </a:r>
            <a:r>
              <a:rPr lang="en-US" sz="2400" dirty="0" err="1">
                <a:solidFill>
                  <a:srgbClr val="000000"/>
                </a:solidFill>
                <a:latin typeface="Now" panose="020B0604020202020204" charset="-94"/>
                <a:ea typeface="Now"/>
              </a:rPr>
              <a:t>çocukların</a:t>
            </a:r>
            <a:r>
              <a:rPr lang="en-US" sz="2400" dirty="0">
                <a:solidFill>
                  <a:srgbClr val="000000"/>
                </a:solidFill>
                <a:latin typeface="Now" panose="020B0604020202020204" charset="-94"/>
                <a:ea typeface="Now"/>
              </a:rPr>
              <a:t> </a:t>
            </a:r>
            <a:r>
              <a:rPr lang="en-US" sz="2400" dirty="0" err="1">
                <a:solidFill>
                  <a:srgbClr val="000000"/>
                </a:solidFill>
                <a:latin typeface="Now" panose="020B0604020202020204" charset="-94"/>
                <a:ea typeface="Now"/>
              </a:rPr>
              <a:t>uyum</a:t>
            </a:r>
            <a:r>
              <a:rPr lang="en-US" sz="2400" dirty="0">
                <a:solidFill>
                  <a:srgbClr val="000000"/>
                </a:solidFill>
                <a:latin typeface="Now" panose="020B0604020202020204" charset="-94"/>
                <a:ea typeface="Now"/>
              </a:rPr>
              <a:t> </a:t>
            </a:r>
            <a:r>
              <a:rPr lang="en-US" sz="2400" dirty="0" err="1">
                <a:solidFill>
                  <a:srgbClr val="000000"/>
                </a:solidFill>
                <a:latin typeface="Now" panose="020B0604020202020204" charset="-94"/>
                <a:ea typeface="Now"/>
              </a:rPr>
              <a:t>süreçlerinde</a:t>
            </a:r>
            <a:r>
              <a:rPr lang="en-US" sz="2400" dirty="0">
                <a:solidFill>
                  <a:srgbClr val="000000"/>
                </a:solidFill>
                <a:latin typeface="Now" panose="020B0604020202020204" charset="-94"/>
                <a:ea typeface="Now"/>
              </a:rPr>
              <a:t> destek </a:t>
            </a:r>
            <a:r>
              <a:rPr lang="en-US" sz="2400" dirty="0" err="1">
                <a:solidFill>
                  <a:srgbClr val="000000"/>
                </a:solidFill>
                <a:latin typeface="Now" panose="020B0604020202020204" charset="-94"/>
                <a:ea typeface="Now"/>
              </a:rPr>
              <a:t>sağlanacaktır</a:t>
            </a:r>
            <a:r>
              <a:rPr lang="en-US" sz="2400" dirty="0">
                <a:solidFill>
                  <a:srgbClr val="000000"/>
                </a:solidFill>
                <a:latin typeface="Now" panose="020B0604020202020204" charset="-94"/>
                <a:ea typeface="Now"/>
              </a:rPr>
              <a:t>. </a:t>
            </a:r>
          </a:p>
          <a:p>
            <a:pPr>
              <a:lnSpc>
                <a:spcPts val="1414"/>
              </a:lnSpc>
            </a:pPr>
            <a:endParaRPr lang="en-US" sz="2400" dirty="0">
              <a:solidFill>
                <a:srgbClr val="000000"/>
              </a:solidFill>
              <a:latin typeface="Now" panose="020B0604020202020204" charset="-94"/>
              <a:ea typeface="Now"/>
            </a:endParaRPr>
          </a:p>
          <a:p>
            <a:pPr>
              <a:lnSpc>
                <a:spcPts val="3344"/>
              </a:lnSpc>
            </a:pPr>
            <a:r>
              <a:rPr lang="en-US" sz="2400" dirty="0" smtClean="0">
                <a:solidFill>
                  <a:srgbClr val="000000"/>
                </a:solidFill>
                <a:latin typeface="Now" panose="020B0604020202020204" charset="-94"/>
                <a:ea typeface="Arimo"/>
              </a:rPr>
              <a:t>´</a:t>
            </a:r>
            <a:r>
              <a:rPr lang="tr-TR" sz="2400" dirty="0" smtClean="0">
                <a:solidFill>
                  <a:srgbClr val="000000"/>
                </a:solidFill>
                <a:latin typeface="Now" panose="020B0604020202020204" charset="-94"/>
                <a:ea typeface="Arimo"/>
              </a:rPr>
              <a:t>	</a:t>
            </a:r>
            <a:r>
              <a:rPr lang="en-US" sz="2400" dirty="0" err="1" smtClean="0">
                <a:solidFill>
                  <a:srgbClr val="000000"/>
                </a:solidFill>
                <a:latin typeface="Now" panose="020B0604020202020204" charset="-94"/>
                <a:ea typeface="Arimo"/>
              </a:rPr>
              <a:t>Savaş</a:t>
            </a:r>
            <a:r>
              <a:rPr lang="en-US" sz="2400" dirty="0" smtClean="0">
                <a:solidFill>
                  <a:srgbClr val="000000"/>
                </a:solidFill>
                <a:latin typeface="Now" panose="020B0604020202020204" charset="-94"/>
                <a:ea typeface="Arimo"/>
              </a:rPr>
              <a:t> </a:t>
            </a:r>
            <a:r>
              <a:rPr lang="en-US" sz="2400" dirty="0">
                <a:solidFill>
                  <a:srgbClr val="000000"/>
                </a:solidFill>
                <a:latin typeface="Now" panose="020B0604020202020204" charset="-94"/>
                <a:ea typeface="Arimo"/>
              </a:rPr>
              <a:t>ve </a:t>
            </a:r>
            <a:r>
              <a:rPr lang="en-US" sz="2400" dirty="0" err="1">
                <a:solidFill>
                  <a:srgbClr val="000000"/>
                </a:solidFill>
                <a:latin typeface="Now" panose="020B0604020202020204" charset="-94"/>
                <a:ea typeface="Arimo"/>
              </a:rPr>
              <a:t>çatışma</a:t>
            </a:r>
            <a:r>
              <a:rPr lang="en-US" sz="2400" dirty="0">
                <a:solidFill>
                  <a:srgbClr val="000000"/>
                </a:solidFill>
                <a:latin typeface="Now" panose="020B0604020202020204" charset="-94"/>
                <a:ea typeface="Arimo"/>
              </a:rPr>
              <a:t> </a:t>
            </a:r>
            <a:r>
              <a:rPr lang="en-US" sz="2400" dirty="0" err="1">
                <a:solidFill>
                  <a:srgbClr val="000000"/>
                </a:solidFill>
                <a:latin typeface="Now" panose="020B0604020202020204" charset="-94"/>
                <a:ea typeface="Arimo"/>
              </a:rPr>
              <a:t>durumundan</a:t>
            </a:r>
            <a:r>
              <a:rPr lang="en-US" sz="2400" dirty="0">
                <a:solidFill>
                  <a:srgbClr val="000000"/>
                </a:solidFill>
                <a:latin typeface="Now" panose="020B0604020202020204" charset="-94"/>
                <a:ea typeface="Arimo"/>
              </a:rPr>
              <a:t> </a:t>
            </a:r>
            <a:r>
              <a:rPr lang="en-US" sz="2400" dirty="0" err="1">
                <a:solidFill>
                  <a:srgbClr val="000000"/>
                </a:solidFill>
                <a:latin typeface="Now" panose="020B0604020202020204" charset="-94"/>
                <a:ea typeface="Arimo"/>
              </a:rPr>
              <a:t>etkilenen</a:t>
            </a:r>
            <a:r>
              <a:rPr lang="en-US" sz="2400" dirty="0">
                <a:solidFill>
                  <a:srgbClr val="000000"/>
                </a:solidFill>
                <a:latin typeface="Now" panose="020B0604020202020204" charset="-94"/>
                <a:ea typeface="Arimo"/>
              </a:rPr>
              <a:t> </a:t>
            </a:r>
            <a:r>
              <a:rPr lang="en-US" sz="2400" dirty="0" err="1">
                <a:solidFill>
                  <a:srgbClr val="000000"/>
                </a:solidFill>
                <a:latin typeface="Now" panose="020B0604020202020204" charset="-94"/>
                <a:ea typeface="Arimo"/>
              </a:rPr>
              <a:t>çocukların</a:t>
            </a:r>
            <a:r>
              <a:rPr lang="en-US" sz="2400" dirty="0">
                <a:solidFill>
                  <a:srgbClr val="000000"/>
                </a:solidFill>
                <a:latin typeface="Now" panose="020B0604020202020204" charset="-94"/>
                <a:ea typeface="Arimo"/>
              </a:rPr>
              <a:t> </a:t>
            </a:r>
            <a:r>
              <a:rPr lang="en-US" sz="2400" dirty="0" err="1">
                <a:solidFill>
                  <a:srgbClr val="000000"/>
                </a:solidFill>
                <a:latin typeface="Now" panose="020B0604020202020204" charset="-94"/>
                <a:ea typeface="Arimo"/>
              </a:rPr>
              <a:t>uçak</a:t>
            </a:r>
            <a:r>
              <a:rPr lang="en-US" sz="2400" dirty="0">
                <a:solidFill>
                  <a:srgbClr val="000000"/>
                </a:solidFill>
                <a:latin typeface="Now" panose="020B0604020202020204" charset="-94"/>
                <a:ea typeface="Arimo"/>
              </a:rPr>
              <a:t> ya da </a:t>
            </a:r>
            <a:r>
              <a:rPr lang="en-US" sz="2400" dirty="0" err="1">
                <a:solidFill>
                  <a:srgbClr val="000000"/>
                </a:solidFill>
                <a:latin typeface="Now" panose="020B0604020202020204" charset="-94"/>
                <a:ea typeface="Arimo"/>
              </a:rPr>
              <a:t>yangın</a:t>
            </a:r>
            <a:r>
              <a:rPr lang="en-US" sz="2400" dirty="0">
                <a:solidFill>
                  <a:srgbClr val="000000"/>
                </a:solidFill>
                <a:latin typeface="Now" panose="020B0604020202020204" charset="-94"/>
                <a:ea typeface="Arimo"/>
              </a:rPr>
              <a:t> </a:t>
            </a:r>
            <a:r>
              <a:rPr lang="en-US" sz="2400" dirty="0" err="1">
                <a:solidFill>
                  <a:srgbClr val="000000"/>
                </a:solidFill>
                <a:latin typeface="Now" panose="020B0604020202020204" charset="-94"/>
                <a:ea typeface="Arimo"/>
              </a:rPr>
              <a:t>alarmı</a:t>
            </a:r>
            <a:r>
              <a:rPr lang="en-US" sz="2400" dirty="0">
                <a:solidFill>
                  <a:srgbClr val="000000"/>
                </a:solidFill>
                <a:latin typeface="Now" panose="020B0604020202020204" charset="-94"/>
                <a:ea typeface="Arimo"/>
              </a:rPr>
              <a:t> </a:t>
            </a:r>
            <a:r>
              <a:rPr lang="en-US" sz="2400" dirty="0" err="1">
                <a:solidFill>
                  <a:srgbClr val="000000"/>
                </a:solidFill>
                <a:latin typeface="Now" panose="020B0604020202020204" charset="-94"/>
                <a:ea typeface="Arimo"/>
              </a:rPr>
              <a:t>gibi</a:t>
            </a:r>
            <a:r>
              <a:rPr lang="en-US" sz="2400" dirty="0">
                <a:solidFill>
                  <a:srgbClr val="000000"/>
                </a:solidFill>
                <a:latin typeface="Now" panose="020B0604020202020204" charset="-94"/>
                <a:ea typeface="Arimo"/>
              </a:rPr>
              <a:t> </a:t>
            </a:r>
            <a:r>
              <a:rPr lang="en-US" sz="2400" dirty="0" err="1">
                <a:solidFill>
                  <a:srgbClr val="000000"/>
                </a:solidFill>
                <a:latin typeface="Now" panose="020B0604020202020204" charset="-94"/>
                <a:ea typeface="Arimo"/>
              </a:rPr>
              <a:t>ani</a:t>
            </a:r>
            <a:r>
              <a:rPr lang="en-US" sz="2400" dirty="0">
                <a:solidFill>
                  <a:srgbClr val="000000"/>
                </a:solidFill>
                <a:latin typeface="Now" panose="020B0604020202020204" charset="-94"/>
                <a:ea typeface="Arimo"/>
              </a:rPr>
              <a:t> </a:t>
            </a:r>
            <a:r>
              <a:rPr lang="en-US" sz="2400" dirty="0" err="1">
                <a:solidFill>
                  <a:srgbClr val="000000"/>
                </a:solidFill>
                <a:latin typeface="Now" panose="020B0604020202020204" charset="-94"/>
                <a:ea typeface="Arimo"/>
              </a:rPr>
              <a:t>seslere</a:t>
            </a:r>
            <a:r>
              <a:rPr lang="en-US" sz="2400" dirty="0">
                <a:solidFill>
                  <a:srgbClr val="000000"/>
                </a:solidFill>
                <a:latin typeface="Now" panose="020B0604020202020204" charset="-94"/>
                <a:ea typeface="Arimo"/>
              </a:rPr>
              <a:t> </a:t>
            </a:r>
            <a:r>
              <a:rPr lang="en-US" sz="2400" dirty="0" err="1">
                <a:solidFill>
                  <a:srgbClr val="000000"/>
                </a:solidFill>
                <a:latin typeface="Now" panose="020B0604020202020204" charset="-94"/>
                <a:ea typeface="Arimo"/>
              </a:rPr>
              <a:t>tepki</a:t>
            </a:r>
            <a:r>
              <a:rPr lang="en-US" sz="2400" dirty="0">
                <a:solidFill>
                  <a:srgbClr val="000000"/>
                </a:solidFill>
                <a:latin typeface="Now" panose="020B0604020202020204" charset="-94"/>
                <a:ea typeface="Arimo"/>
              </a:rPr>
              <a:t> </a:t>
            </a:r>
            <a:r>
              <a:rPr lang="en-US" sz="2400" dirty="0" err="1">
                <a:solidFill>
                  <a:srgbClr val="000000"/>
                </a:solidFill>
                <a:latin typeface="Now" panose="020B0604020202020204" charset="-94"/>
                <a:ea typeface="Arimo"/>
              </a:rPr>
              <a:t>verebileceği</a:t>
            </a:r>
            <a:r>
              <a:rPr lang="en-US" sz="2400" dirty="0">
                <a:solidFill>
                  <a:srgbClr val="000000"/>
                </a:solidFill>
                <a:latin typeface="Now" panose="020B0604020202020204" charset="-94"/>
                <a:ea typeface="Arimo"/>
              </a:rPr>
              <a:t> için </a:t>
            </a:r>
            <a:r>
              <a:rPr lang="en-US" sz="2400" dirty="0" err="1">
                <a:solidFill>
                  <a:srgbClr val="000000"/>
                </a:solidFill>
                <a:latin typeface="Now" panose="020B0604020202020204" charset="-94"/>
                <a:ea typeface="Arimo"/>
              </a:rPr>
              <a:t>sınıf</a:t>
            </a:r>
            <a:r>
              <a:rPr lang="en-US" sz="2400" dirty="0">
                <a:solidFill>
                  <a:srgbClr val="000000"/>
                </a:solidFill>
                <a:latin typeface="Now" panose="020B0604020202020204" charset="-94"/>
                <a:ea typeface="Arimo"/>
              </a:rPr>
              <a:t> </a:t>
            </a:r>
            <a:r>
              <a:rPr lang="en-US" sz="2400" dirty="0" err="1">
                <a:solidFill>
                  <a:srgbClr val="000000"/>
                </a:solidFill>
                <a:latin typeface="Now" panose="020B0604020202020204" charset="-94"/>
                <a:ea typeface="Arimo"/>
              </a:rPr>
              <a:t>içerisinde</a:t>
            </a:r>
            <a:r>
              <a:rPr lang="en-US" sz="2400" dirty="0">
                <a:solidFill>
                  <a:srgbClr val="000000"/>
                </a:solidFill>
                <a:latin typeface="Now" panose="020B0604020202020204" charset="-94"/>
                <a:ea typeface="Arimo"/>
              </a:rPr>
              <a:t> </a:t>
            </a:r>
            <a:r>
              <a:rPr lang="en-US" sz="2400" dirty="0" err="1">
                <a:solidFill>
                  <a:srgbClr val="000000"/>
                </a:solidFill>
                <a:latin typeface="Now" panose="020B0604020202020204" charset="-94"/>
                <a:ea typeface="Arimo"/>
              </a:rPr>
              <a:t>diğer</a:t>
            </a:r>
            <a:r>
              <a:rPr lang="en-US" sz="2400" dirty="0">
                <a:solidFill>
                  <a:srgbClr val="000000"/>
                </a:solidFill>
                <a:latin typeface="Now" panose="020B0604020202020204" charset="-94"/>
                <a:ea typeface="Arimo"/>
              </a:rPr>
              <a:t> </a:t>
            </a:r>
            <a:r>
              <a:rPr lang="en-US" sz="2400" dirty="0" err="1">
                <a:solidFill>
                  <a:srgbClr val="000000"/>
                </a:solidFill>
                <a:latin typeface="Now" panose="020B0604020202020204" charset="-94"/>
                <a:ea typeface="Arimo"/>
              </a:rPr>
              <a:t>öğrencilerle</a:t>
            </a:r>
            <a:r>
              <a:rPr lang="en-US" sz="2400" dirty="0">
                <a:solidFill>
                  <a:srgbClr val="000000"/>
                </a:solidFill>
                <a:latin typeface="Now" panose="020B0604020202020204" charset="-94"/>
                <a:ea typeface="Arimo"/>
              </a:rPr>
              <a:t> bu </a:t>
            </a:r>
            <a:r>
              <a:rPr lang="en-US" sz="2400" dirty="0" err="1">
                <a:solidFill>
                  <a:srgbClr val="000000"/>
                </a:solidFill>
                <a:latin typeface="Now" panose="020B0604020202020204" charset="-94"/>
                <a:ea typeface="Arimo"/>
              </a:rPr>
              <a:t>durumun</a:t>
            </a:r>
            <a:r>
              <a:rPr lang="en-US" sz="2400" dirty="0">
                <a:solidFill>
                  <a:srgbClr val="000000"/>
                </a:solidFill>
                <a:latin typeface="Now" panose="020B0604020202020204" charset="-94"/>
                <a:ea typeface="Arimo"/>
              </a:rPr>
              <a:t> </a:t>
            </a:r>
            <a:r>
              <a:rPr lang="en-US" sz="2400" dirty="0" err="1">
                <a:solidFill>
                  <a:srgbClr val="000000"/>
                </a:solidFill>
                <a:latin typeface="Now" panose="020B0604020202020204" charset="-94"/>
                <a:ea typeface="Arimo"/>
              </a:rPr>
              <a:t>önceden</a:t>
            </a:r>
            <a:r>
              <a:rPr lang="en-US" sz="2400" dirty="0">
                <a:solidFill>
                  <a:srgbClr val="000000"/>
                </a:solidFill>
                <a:latin typeface="Now" panose="020B0604020202020204" charset="-94"/>
                <a:ea typeface="Arimo"/>
              </a:rPr>
              <a:t> </a:t>
            </a:r>
            <a:r>
              <a:rPr lang="en-US" sz="2400" dirty="0" err="1">
                <a:solidFill>
                  <a:srgbClr val="000000"/>
                </a:solidFill>
                <a:latin typeface="Now" panose="020B0604020202020204" charset="-94"/>
                <a:ea typeface="Arimo"/>
              </a:rPr>
              <a:t>paylaşılarak</a:t>
            </a:r>
            <a:r>
              <a:rPr lang="en-US" sz="2400" dirty="0">
                <a:solidFill>
                  <a:srgbClr val="000000"/>
                </a:solidFill>
                <a:latin typeface="Now" panose="020B0604020202020204" charset="-94"/>
                <a:ea typeface="Arimo"/>
              </a:rPr>
              <a:t>, öğrencilerin </a:t>
            </a:r>
            <a:r>
              <a:rPr lang="en-US" sz="2400" dirty="0" err="1">
                <a:solidFill>
                  <a:srgbClr val="000000"/>
                </a:solidFill>
                <a:latin typeface="Now" panose="020B0604020202020204" charset="-94"/>
                <a:ea typeface="Arimo"/>
              </a:rPr>
              <a:t>kendilerini</a:t>
            </a:r>
            <a:r>
              <a:rPr lang="en-US" sz="2400" dirty="0">
                <a:solidFill>
                  <a:srgbClr val="000000"/>
                </a:solidFill>
                <a:latin typeface="Now" panose="020B0604020202020204" charset="-94"/>
                <a:ea typeface="Arimo"/>
              </a:rPr>
              <a:t> </a:t>
            </a:r>
            <a:r>
              <a:rPr lang="en-US" sz="2400" dirty="0" err="1">
                <a:solidFill>
                  <a:srgbClr val="000000"/>
                </a:solidFill>
                <a:latin typeface="Now" panose="020B0604020202020204" charset="-94"/>
                <a:ea typeface="Arimo"/>
              </a:rPr>
              <a:t>rahat</a:t>
            </a:r>
            <a:r>
              <a:rPr lang="en-US" sz="2400" dirty="0">
                <a:solidFill>
                  <a:srgbClr val="000000"/>
                </a:solidFill>
                <a:latin typeface="Now" panose="020B0604020202020204" charset="-94"/>
                <a:ea typeface="Arimo"/>
              </a:rPr>
              <a:t> ve </a:t>
            </a:r>
            <a:r>
              <a:rPr lang="en-US" sz="2400" dirty="0" err="1">
                <a:solidFill>
                  <a:srgbClr val="000000"/>
                </a:solidFill>
                <a:latin typeface="Now" panose="020B0604020202020204" charset="-94"/>
                <a:ea typeface="Arimo"/>
              </a:rPr>
              <a:t>güvende</a:t>
            </a:r>
            <a:r>
              <a:rPr lang="en-US" sz="2400" dirty="0">
                <a:solidFill>
                  <a:srgbClr val="000000"/>
                </a:solidFill>
                <a:latin typeface="Now" panose="020B0604020202020204" charset="-94"/>
                <a:ea typeface="Arimo"/>
              </a:rPr>
              <a:t> </a:t>
            </a:r>
            <a:r>
              <a:rPr lang="en-US" sz="2400" dirty="0" err="1">
                <a:solidFill>
                  <a:srgbClr val="000000"/>
                </a:solidFill>
                <a:latin typeface="Now" panose="020B0604020202020204" charset="-94"/>
                <a:ea typeface="Arimo"/>
              </a:rPr>
              <a:t>hissetmelerini</a:t>
            </a:r>
            <a:r>
              <a:rPr lang="en-US" sz="2400" dirty="0">
                <a:solidFill>
                  <a:srgbClr val="000000"/>
                </a:solidFill>
                <a:latin typeface="Now" panose="020B0604020202020204" charset="-94"/>
                <a:ea typeface="Arimo"/>
              </a:rPr>
              <a:t> </a:t>
            </a:r>
            <a:r>
              <a:rPr lang="en-US" sz="2400" dirty="0" err="1">
                <a:solidFill>
                  <a:srgbClr val="000000"/>
                </a:solidFill>
                <a:latin typeface="Now" panose="020B0604020202020204" charset="-94"/>
                <a:ea typeface="Arimo"/>
              </a:rPr>
              <a:t>sağlayacak</a:t>
            </a:r>
            <a:r>
              <a:rPr lang="en-US" sz="2400" dirty="0">
                <a:solidFill>
                  <a:srgbClr val="000000"/>
                </a:solidFill>
                <a:latin typeface="Now" panose="020B0604020202020204" charset="-94"/>
                <a:ea typeface="Arimo"/>
              </a:rPr>
              <a:t> bir </a:t>
            </a:r>
            <a:r>
              <a:rPr lang="en-US" sz="2400" dirty="0" err="1">
                <a:solidFill>
                  <a:srgbClr val="000000"/>
                </a:solidFill>
                <a:latin typeface="Now" panose="020B0604020202020204" charset="-94"/>
                <a:ea typeface="Arimo"/>
              </a:rPr>
              <a:t>ortam</a:t>
            </a:r>
            <a:r>
              <a:rPr lang="en-US" sz="2400" dirty="0">
                <a:solidFill>
                  <a:srgbClr val="000000"/>
                </a:solidFill>
                <a:latin typeface="Now" panose="020B0604020202020204" charset="-94"/>
                <a:ea typeface="Arimo"/>
              </a:rPr>
              <a:t> </a:t>
            </a:r>
            <a:r>
              <a:rPr lang="en-US" sz="2400" dirty="0" err="1">
                <a:solidFill>
                  <a:srgbClr val="000000"/>
                </a:solidFill>
                <a:latin typeface="Now" panose="020B0604020202020204" charset="-94"/>
                <a:ea typeface="Arimo"/>
              </a:rPr>
              <a:t>oluşturma</a:t>
            </a:r>
            <a:r>
              <a:rPr lang="en-US" sz="2400" dirty="0">
                <a:solidFill>
                  <a:srgbClr val="000000"/>
                </a:solidFill>
                <a:latin typeface="Now" panose="020B0604020202020204" charset="-94"/>
                <a:ea typeface="Arimo"/>
              </a:rPr>
              <a:t> </a:t>
            </a:r>
            <a:r>
              <a:rPr lang="en-US" sz="2400" dirty="0" err="1">
                <a:solidFill>
                  <a:srgbClr val="000000"/>
                </a:solidFill>
                <a:latin typeface="Now" panose="020B0604020202020204" charset="-94"/>
                <a:ea typeface="Arimo"/>
              </a:rPr>
              <a:t>noktasında</a:t>
            </a:r>
            <a:r>
              <a:rPr lang="en-US" sz="2400" dirty="0">
                <a:solidFill>
                  <a:srgbClr val="000000"/>
                </a:solidFill>
                <a:latin typeface="Now" panose="020B0604020202020204" charset="-94"/>
                <a:ea typeface="Arimo"/>
              </a:rPr>
              <a:t> </a:t>
            </a:r>
            <a:r>
              <a:rPr lang="en-US" sz="2400" dirty="0" err="1">
                <a:solidFill>
                  <a:srgbClr val="000000"/>
                </a:solidFill>
                <a:latin typeface="Now" panose="020B0604020202020204" charset="-94"/>
                <a:ea typeface="Arimo"/>
              </a:rPr>
              <a:t>diğer</a:t>
            </a:r>
            <a:r>
              <a:rPr lang="en-US" sz="2400" dirty="0">
                <a:solidFill>
                  <a:srgbClr val="000000"/>
                </a:solidFill>
                <a:latin typeface="Now" panose="020B0604020202020204" charset="-94"/>
                <a:ea typeface="Arimo"/>
              </a:rPr>
              <a:t> </a:t>
            </a:r>
            <a:r>
              <a:rPr lang="en-US" sz="2400" dirty="0" err="1">
                <a:solidFill>
                  <a:srgbClr val="000000"/>
                </a:solidFill>
                <a:latin typeface="Now" panose="020B0604020202020204" charset="-94"/>
                <a:ea typeface="Arimo"/>
              </a:rPr>
              <a:t>öğrencilerden</a:t>
            </a:r>
            <a:r>
              <a:rPr lang="en-US" sz="2400" dirty="0">
                <a:solidFill>
                  <a:srgbClr val="000000"/>
                </a:solidFill>
                <a:latin typeface="Now" panose="020B0604020202020204" charset="-94"/>
                <a:ea typeface="Arimo"/>
              </a:rPr>
              <a:t> </a:t>
            </a:r>
            <a:r>
              <a:rPr lang="en-US" sz="2400" dirty="0" err="1">
                <a:solidFill>
                  <a:srgbClr val="000000"/>
                </a:solidFill>
                <a:latin typeface="Now" panose="020B0604020202020204" charset="-94"/>
                <a:ea typeface="Arimo"/>
              </a:rPr>
              <a:t>yardım</a:t>
            </a:r>
            <a:r>
              <a:rPr lang="en-US" sz="2400" dirty="0">
                <a:solidFill>
                  <a:srgbClr val="000000"/>
                </a:solidFill>
                <a:latin typeface="Now" panose="020B0604020202020204" charset="-94"/>
                <a:ea typeface="Arimo"/>
              </a:rPr>
              <a:t> </a:t>
            </a:r>
            <a:r>
              <a:rPr lang="en-US" sz="2400" dirty="0" err="1">
                <a:solidFill>
                  <a:srgbClr val="000000"/>
                </a:solidFill>
                <a:latin typeface="Now" panose="020B0604020202020204" charset="-94"/>
                <a:ea typeface="Arimo"/>
              </a:rPr>
              <a:t>istenmelidir</a:t>
            </a:r>
            <a:r>
              <a:rPr lang="en-US" sz="2400" dirty="0">
                <a:solidFill>
                  <a:srgbClr val="000000"/>
                </a:solidFill>
                <a:latin typeface="Now" panose="020B0604020202020204" charset="-94"/>
                <a:ea typeface="Arimo"/>
              </a:rPr>
              <a:t>. </a:t>
            </a:r>
          </a:p>
          <a:p>
            <a:pPr algn="ctr">
              <a:lnSpc>
                <a:spcPts val="3087"/>
              </a:lnSpc>
              <a:spcBef>
                <a:spcPct val="0"/>
              </a:spcBef>
            </a:pPr>
            <a:endParaRPr lang="en-US" sz="2388" dirty="0">
              <a:solidFill>
                <a:srgbClr val="000000"/>
              </a:solidFill>
              <a:ea typeface="Arim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E9CE"/>
        </a:solidFill>
        <a:effectLst/>
      </p:bgPr>
    </p:bg>
    <p:spTree>
      <p:nvGrpSpPr>
        <p:cNvPr id="1" name=""/>
        <p:cNvGrpSpPr/>
        <p:nvPr/>
      </p:nvGrpSpPr>
      <p:grpSpPr>
        <a:xfrm>
          <a:off x="0" y="0"/>
          <a:ext cx="0" cy="0"/>
          <a:chOff x="0" y="0"/>
          <a:chExt cx="0" cy="0"/>
        </a:xfrm>
      </p:grpSpPr>
      <p:sp>
        <p:nvSpPr>
          <p:cNvPr id="2" name="TextBox 2"/>
          <p:cNvSpPr txBox="1"/>
          <p:nvPr/>
        </p:nvSpPr>
        <p:spPr>
          <a:xfrm>
            <a:off x="7550508" y="698157"/>
            <a:ext cx="2276624" cy="339725"/>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Now"/>
              </a:rPr>
              <a:t>Öğretmen Desteği</a:t>
            </a:r>
          </a:p>
        </p:txBody>
      </p:sp>
      <p:grpSp>
        <p:nvGrpSpPr>
          <p:cNvPr id="3" name="Group 3"/>
          <p:cNvGrpSpPr/>
          <p:nvPr/>
        </p:nvGrpSpPr>
        <p:grpSpPr>
          <a:xfrm>
            <a:off x="2746173" y="273108"/>
            <a:ext cx="12795653" cy="1227923"/>
            <a:chOff x="0" y="0"/>
            <a:chExt cx="9016818" cy="865290"/>
          </a:xfrm>
        </p:grpSpPr>
        <p:sp>
          <p:nvSpPr>
            <p:cNvPr id="4" name="Freeform 4"/>
            <p:cNvSpPr/>
            <p:nvPr/>
          </p:nvSpPr>
          <p:spPr>
            <a:xfrm>
              <a:off x="13970" y="17780"/>
              <a:ext cx="8986338" cy="825920"/>
            </a:xfrm>
            <a:custGeom>
              <a:avLst/>
              <a:gdLst/>
              <a:ahLst/>
              <a:cxnLst/>
              <a:rect l="l" t="t" r="r" b="b"/>
              <a:pathLst>
                <a:path w="8986338" h="825920">
                  <a:moveTo>
                    <a:pt x="8969828" y="825920"/>
                  </a:moveTo>
                  <a:lnTo>
                    <a:pt x="15240" y="818300"/>
                  </a:lnTo>
                  <a:lnTo>
                    <a:pt x="0" y="11430"/>
                  </a:lnTo>
                  <a:lnTo>
                    <a:pt x="8986338" y="0"/>
                  </a:lnTo>
                  <a:close/>
                </a:path>
              </a:pathLst>
            </a:custGeom>
            <a:solidFill>
              <a:srgbClr val="9D432A"/>
            </a:solidFill>
          </p:spPr>
        </p:sp>
        <p:sp>
          <p:nvSpPr>
            <p:cNvPr id="5" name="Freeform 5"/>
            <p:cNvSpPr/>
            <p:nvPr/>
          </p:nvSpPr>
          <p:spPr>
            <a:xfrm>
              <a:off x="0" y="-2540"/>
              <a:ext cx="9021898" cy="870370"/>
            </a:xfrm>
            <a:custGeom>
              <a:avLst/>
              <a:gdLst/>
              <a:ahLst/>
              <a:cxnLst/>
              <a:rect l="l" t="t" r="r" b="b"/>
              <a:pathLst>
                <a:path w="9021898" h="870370">
                  <a:moveTo>
                    <a:pt x="0" y="15240"/>
                  </a:moveTo>
                  <a:cubicBezTo>
                    <a:pt x="41910" y="19050"/>
                    <a:pt x="230579" y="20320"/>
                    <a:pt x="471017" y="22860"/>
                  </a:cubicBezTo>
                  <a:cubicBezTo>
                    <a:pt x="711454" y="24130"/>
                    <a:pt x="959178" y="30480"/>
                    <a:pt x="1206901" y="27940"/>
                  </a:cubicBezTo>
                  <a:cubicBezTo>
                    <a:pt x="1323477" y="26670"/>
                    <a:pt x="1440053" y="22860"/>
                    <a:pt x="1556629" y="20320"/>
                  </a:cubicBezTo>
                  <a:cubicBezTo>
                    <a:pt x="1680490" y="17780"/>
                    <a:pt x="1804352" y="17780"/>
                    <a:pt x="1928214" y="19050"/>
                  </a:cubicBezTo>
                  <a:cubicBezTo>
                    <a:pt x="2139507" y="20320"/>
                    <a:pt x="2350801" y="20320"/>
                    <a:pt x="2554808" y="19050"/>
                  </a:cubicBezTo>
                  <a:cubicBezTo>
                    <a:pt x="3079399" y="16510"/>
                    <a:pt x="3603990" y="20320"/>
                    <a:pt x="4135867" y="17780"/>
                  </a:cubicBezTo>
                  <a:cubicBezTo>
                    <a:pt x="5010185" y="11430"/>
                    <a:pt x="5884503" y="6350"/>
                    <a:pt x="6766106" y="10160"/>
                  </a:cubicBezTo>
                  <a:cubicBezTo>
                    <a:pt x="7261554" y="12700"/>
                    <a:pt x="7764287" y="16510"/>
                    <a:pt x="8259733" y="11430"/>
                  </a:cubicBezTo>
                  <a:cubicBezTo>
                    <a:pt x="8492885" y="8890"/>
                    <a:pt x="8726036" y="1270"/>
                    <a:pt x="8958398" y="3810"/>
                  </a:cubicBezTo>
                  <a:cubicBezTo>
                    <a:pt x="8971098" y="3810"/>
                    <a:pt x="8996498" y="0"/>
                    <a:pt x="9005388" y="10160"/>
                  </a:cubicBezTo>
                  <a:cubicBezTo>
                    <a:pt x="9010468" y="15240"/>
                    <a:pt x="9009198" y="22860"/>
                    <a:pt x="9010468" y="29210"/>
                  </a:cubicBezTo>
                  <a:cubicBezTo>
                    <a:pt x="9011738" y="36830"/>
                    <a:pt x="9013008" y="45720"/>
                    <a:pt x="9015548" y="53340"/>
                  </a:cubicBezTo>
                  <a:cubicBezTo>
                    <a:pt x="9021898" y="80446"/>
                    <a:pt x="9020628" y="97336"/>
                    <a:pt x="9020628" y="114225"/>
                  </a:cubicBezTo>
                  <a:cubicBezTo>
                    <a:pt x="9020628" y="132925"/>
                    <a:pt x="9020628" y="151624"/>
                    <a:pt x="9020628" y="170324"/>
                  </a:cubicBezTo>
                  <a:cubicBezTo>
                    <a:pt x="9020628" y="211342"/>
                    <a:pt x="9019358" y="251756"/>
                    <a:pt x="9016818" y="292774"/>
                  </a:cubicBezTo>
                  <a:cubicBezTo>
                    <a:pt x="9014278" y="327760"/>
                    <a:pt x="9011738" y="362143"/>
                    <a:pt x="9011738" y="397129"/>
                  </a:cubicBezTo>
                  <a:cubicBezTo>
                    <a:pt x="9010468" y="473133"/>
                    <a:pt x="9009198" y="549740"/>
                    <a:pt x="9009198" y="626347"/>
                  </a:cubicBezTo>
                  <a:cubicBezTo>
                    <a:pt x="9007928" y="687874"/>
                    <a:pt x="9010468" y="750005"/>
                    <a:pt x="9006658" y="811532"/>
                  </a:cubicBezTo>
                  <a:cubicBezTo>
                    <a:pt x="9006658" y="818770"/>
                    <a:pt x="9005388" y="828460"/>
                    <a:pt x="9004118" y="843700"/>
                  </a:cubicBezTo>
                  <a:cubicBezTo>
                    <a:pt x="9002848" y="858940"/>
                    <a:pt x="8997768" y="870370"/>
                    <a:pt x="8981258" y="869100"/>
                  </a:cubicBezTo>
                  <a:cubicBezTo>
                    <a:pt x="8959668" y="866560"/>
                    <a:pt x="8849898" y="862750"/>
                    <a:pt x="8718750" y="864020"/>
                  </a:cubicBezTo>
                  <a:cubicBezTo>
                    <a:pt x="8223303" y="866560"/>
                    <a:pt x="7735143" y="864020"/>
                    <a:pt x="7239696" y="861480"/>
                  </a:cubicBezTo>
                  <a:cubicBezTo>
                    <a:pt x="6256088" y="856400"/>
                    <a:pt x="5272480" y="861480"/>
                    <a:pt x="4288872" y="857670"/>
                  </a:cubicBezTo>
                  <a:cubicBezTo>
                    <a:pt x="3771567" y="855130"/>
                    <a:pt x="3254263" y="856400"/>
                    <a:pt x="2736958" y="856400"/>
                  </a:cubicBezTo>
                  <a:cubicBezTo>
                    <a:pt x="2598524" y="856400"/>
                    <a:pt x="2467377" y="855130"/>
                    <a:pt x="2328943" y="855130"/>
                  </a:cubicBezTo>
                  <a:cubicBezTo>
                    <a:pt x="2088505" y="853860"/>
                    <a:pt x="1855354" y="857670"/>
                    <a:pt x="1614916" y="856400"/>
                  </a:cubicBezTo>
                  <a:cubicBezTo>
                    <a:pt x="1374479" y="855130"/>
                    <a:pt x="1126756" y="853860"/>
                    <a:pt x="886318" y="852590"/>
                  </a:cubicBezTo>
                  <a:cubicBezTo>
                    <a:pt x="638595" y="851320"/>
                    <a:pt x="237866" y="851320"/>
                    <a:pt x="41910" y="848780"/>
                  </a:cubicBezTo>
                  <a:cubicBezTo>
                    <a:pt x="17780" y="846240"/>
                    <a:pt x="19050" y="844970"/>
                    <a:pt x="19050" y="821786"/>
                  </a:cubicBezTo>
                  <a:cubicBezTo>
                    <a:pt x="19050" y="819977"/>
                    <a:pt x="19050" y="817564"/>
                    <a:pt x="19050" y="815754"/>
                  </a:cubicBezTo>
                  <a:cubicBezTo>
                    <a:pt x="19050" y="806103"/>
                    <a:pt x="19050" y="797055"/>
                    <a:pt x="19050" y="787404"/>
                  </a:cubicBezTo>
                  <a:cubicBezTo>
                    <a:pt x="19050" y="753624"/>
                    <a:pt x="19050" y="719844"/>
                    <a:pt x="19050" y="686065"/>
                  </a:cubicBezTo>
                  <a:cubicBezTo>
                    <a:pt x="19050" y="607648"/>
                    <a:pt x="19050" y="529231"/>
                    <a:pt x="19050" y="450814"/>
                  </a:cubicBezTo>
                  <a:cubicBezTo>
                    <a:pt x="19050" y="430909"/>
                    <a:pt x="19050" y="411606"/>
                    <a:pt x="17780" y="391700"/>
                  </a:cubicBezTo>
                  <a:cubicBezTo>
                    <a:pt x="12700" y="310267"/>
                    <a:pt x="12700" y="228835"/>
                    <a:pt x="8890" y="148005"/>
                  </a:cubicBezTo>
                  <a:cubicBezTo>
                    <a:pt x="8890" y="130512"/>
                    <a:pt x="7620" y="113019"/>
                    <a:pt x="7620" y="95526"/>
                  </a:cubicBezTo>
                  <a:cubicBezTo>
                    <a:pt x="3810" y="78033"/>
                    <a:pt x="0" y="48260"/>
                    <a:pt x="0" y="15240"/>
                  </a:cubicBezTo>
                  <a:close/>
                  <a:moveTo>
                    <a:pt x="8977448" y="836080"/>
                  </a:moveTo>
                  <a:cubicBezTo>
                    <a:pt x="8979988" y="811532"/>
                    <a:pt x="8978718" y="792832"/>
                    <a:pt x="8979988" y="773530"/>
                  </a:cubicBezTo>
                  <a:cubicBezTo>
                    <a:pt x="8981258" y="736734"/>
                    <a:pt x="8981258" y="699335"/>
                    <a:pt x="8982528" y="662540"/>
                  </a:cubicBezTo>
                  <a:cubicBezTo>
                    <a:pt x="8983798" y="582313"/>
                    <a:pt x="8985068" y="502690"/>
                    <a:pt x="8986338" y="422464"/>
                  </a:cubicBezTo>
                  <a:cubicBezTo>
                    <a:pt x="8988878" y="322332"/>
                    <a:pt x="8993958" y="222803"/>
                    <a:pt x="8995228" y="122670"/>
                  </a:cubicBezTo>
                  <a:cubicBezTo>
                    <a:pt x="8995228" y="106384"/>
                    <a:pt x="8996498" y="90097"/>
                    <a:pt x="8995228" y="73660"/>
                  </a:cubicBezTo>
                  <a:cubicBezTo>
                    <a:pt x="8995228" y="64770"/>
                    <a:pt x="8993958" y="55880"/>
                    <a:pt x="8991418" y="46990"/>
                  </a:cubicBezTo>
                  <a:cubicBezTo>
                    <a:pt x="8990148" y="43180"/>
                    <a:pt x="8990148" y="39370"/>
                    <a:pt x="8988878" y="35560"/>
                  </a:cubicBezTo>
                  <a:cubicBezTo>
                    <a:pt x="8987608" y="26670"/>
                    <a:pt x="8988878" y="29210"/>
                    <a:pt x="8981258" y="26670"/>
                  </a:cubicBezTo>
                  <a:cubicBezTo>
                    <a:pt x="8967288" y="21590"/>
                    <a:pt x="8886328" y="25400"/>
                    <a:pt x="8806182" y="25400"/>
                  </a:cubicBezTo>
                  <a:cubicBezTo>
                    <a:pt x="8325307" y="31750"/>
                    <a:pt x="7844432" y="35560"/>
                    <a:pt x="7356271" y="31750"/>
                  </a:cubicBezTo>
                  <a:cubicBezTo>
                    <a:pt x="6401808" y="25400"/>
                    <a:pt x="5432772" y="24130"/>
                    <a:pt x="4478308" y="35560"/>
                  </a:cubicBezTo>
                  <a:cubicBezTo>
                    <a:pt x="4216012" y="39370"/>
                    <a:pt x="3953717" y="40640"/>
                    <a:pt x="3691422" y="40640"/>
                  </a:cubicBezTo>
                  <a:cubicBezTo>
                    <a:pt x="3465556" y="40640"/>
                    <a:pt x="3232405" y="36830"/>
                    <a:pt x="3006539" y="38100"/>
                  </a:cubicBezTo>
                  <a:cubicBezTo>
                    <a:pt x="2642240" y="40640"/>
                    <a:pt x="2285227" y="39370"/>
                    <a:pt x="1920928" y="39370"/>
                  </a:cubicBezTo>
                  <a:cubicBezTo>
                    <a:pt x="1680490" y="39370"/>
                    <a:pt x="1447339" y="48260"/>
                    <a:pt x="1206901" y="49530"/>
                  </a:cubicBezTo>
                  <a:cubicBezTo>
                    <a:pt x="981036" y="50800"/>
                    <a:pt x="747884" y="44450"/>
                    <a:pt x="514733" y="41910"/>
                  </a:cubicBezTo>
                  <a:cubicBezTo>
                    <a:pt x="405443" y="40640"/>
                    <a:pt x="288867" y="39370"/>
                    <a:pt x="172292" y="38100"/>
                  </a:cubicBezTo>
                  <a:cubicBezTo>
                    <a:pt x="114004" y="36830"/>
                    <a:pt x="55716" y="36830"/>
                    <a:pt x="43180" y="35560"/>
                  </a:cubicBezTo>
                  <a:cubicBezTo>
                    <a:pt x="38100" y="35560"/>
                    <a:pt x="31750" y="34290"/>
                    <a:pt x="27940" y="35560"/>
                  </a:cubicBezTo>
                  <a:cubicBezTo>
                    <a:pt x="21590" y="38100"/>
                    <a:pt x="22860" y="35560"/>
                    <a:pt x="21590" y="44450"/>
                  </a:cubicBezTo>
                  <a:cubicBezTo>
                    <a:pt x="19050" y="59690"/>
                    <a:pt x="24130" y="75620"/>
                    <a:pt x="24130" y="82859"/>
                  </a:cubicBezTo>
                  <a:cubicBezTo>
                    <a:pt x="25400" y="91907"/>
                    <a:pt x="25400" y="100955"/>
                    <a:pt x="25400" y="110003"/>
                  </a:cubicBezTo>
                  <a:cubicBezTo>
                    <a:pt x="25400" y="147402"/>
                    <a:pt x="21590" y="184197"/>
                    <a:pt x="25400" y="221596"/>
                  </a:cubicBezTo>
                  <a:cubicBezTo>
                    <a:pt x="30480" y="266233"/>
                    <a:pt x="30480" y="310871"/>
                    <a:pt x="30480" y="355508"/>
                  </a:cubicBezTo>
                  <a:cubicBezTo>
                    <a:pt x="31750" y="427893"/>
                    <a:pt x="31750" y="500277"/>
                    <a:pt x="31750" y="572662"/>
                  </a:cubicBezTo>
                  <a:cubicBezTo>
                    <a:pt x="31750" y="643840"/>
                    <a:pt x="31750" y="715019"/>
                    <a:pt x="33020" y="786197"/>
                  </a:cubicBezTo>
                  <a:cubicBezTo>
                    <a:pt x="33020" y="792832"/>
                    <a:pt x="33020" y="800071"/>
                    <a:pt x="33020" y="806706"/>
                  </a:cubicBezTo>
                  <a:cubicBezTo>
                    <a:pt x="33020" y="812738"/>
                    <a:pt x="33020" y="819373"/>
                    <a:pt x="39370" y="828461"/>
                  </a:cubicBezTo>
                  <a:cubicBezTo>
                    <a:pt x="45720" y="832270"/>
                    <a:pt x="121290" y="832270"/>
                    <a:pt x="165006" y="833540"/>
                  </a:cubicBezTo>
                  <a:cubicBezTo>
                    <a:pt x="237865" y="834811"/>
                    <a:pt x="303439" y="834811"/>
                    <a:pt x="369013" y="834811"/>
                  </a:cubicBezTo>
                  <a:cubicBezTo>
                    <a:pt x="594879" y="832270"/>
                    <a:pt x="813458" y="833540"/>
                    <a:pt x="1039324" y="834811"/>
                  </a:cubicBezTo>
                  <a:cubicBezTo>
                    <a:pt x="1148613" y="834811"/>
                    <a:pt x="1265189" y="834811"/>
                    <a:pt x="1374479" y="836080"/>
                  </a:cubicBezTo>
                  <a:cubicBezTo>
                    <a:pt x="1491055" y="837350"/>
                    <a:pt x="1614916" y="842430"/>
                    <a:pt x="1731492" y="838620"/>
                  </a:cubicBezTo>
                  <a:cubicBezTo>
                    <a:pt x="1950072" y="832270"/>
                    <a:pt x="2183223" y="836080"/>
                    <a:pt x="2401803" y="836080"/>
                  </a:cubicBezTo>
                  <a:cubicBezTo>
                    <a:pt x="2547522" y="836080"/>
                    <a:pt x="2693242" y="839890"/>
                    <a:pt x="2838962" y="839890"/>
                  </a:cubicBezTo>
                  <a:cubicBezTo>
                    <a:pt x="2962823" y="839890"/>
                    <a:pt x="3093971" y="839890"/>
                    <a:pt x="3217833" y="838620"/>
                  </a:cubicBezTo>
                  <a:cubicBezTo>
                    <a:pt x="3807997" y="837350"/>
                    <a:pt x="4390876" y="836080"/>
                    <a:pt x="4973755" y="838620"/>
                  </a:cubicBezTo>
                  <a:cubicBezTo>
                    <a:pt x="5206906" y="839890"/>
                    <a:pt x="5440058" y="837350"/>
                    <a:pt x="5673209" y="837350"/>
                  </a:cubicBezTo>
                  <a:cubicBezTo>
                    <a:pt x="5899075" y="836080"/>
                    <a:pt x="6124940" y="832270"/>
                    <a:pt x="6350806" y="836080"/>
                  </a:cubicBezTo>
                  <a:cubicBezTo>
                    <a:pt x="6576671" y="839890"/>
                    <a:pt x="6809822" y="837350"/>
                    <a:pt x="7035688" y="841161"/>
                  </a:cubicBezTo>
                  <a:cubicBezTo>
                    <a:pt x="7268839" y="844970"/>
                    <a:pt x="7501991" y="839890"/>
                    <a:pt x="7735143" y="839890"/>
                  </a:cubicBezTo>
                  <a:cubicBezTo>
                    <a:pt x="7961008" y="839890"/>
                    <a:pt x="8194160" y="839890"/>
                    <a:pt x="8420025" y="841161"/>
                  </a:cubicBezTo>
                  <a:cubicBezTo>
                    <a:pt x="8645890" y="838620"/>
                    <a:pt x="8857184" y="836080"/>
                    <a:pt x="8977448" y="836080"/>
                  </a:cubicBezTo>
                  <a:close/>
                </a:path>
              </a:pathLst>
            </a:custGeom>
            <a:solidFill>
              <a:srgbClr val="9D432A"/>
            </a:solidFill>
          </p:spPr>
        </p:sp>
      </p:grpSp>
      <p:sp>
        <p:nvSpPr>
          <p:cNvPr id="6" name="TextBox 6"/>
          <p:cNvSpPr txBox="1"/>
          <p:nvPr/>
        </p:nvSpPr>
        <p:spPr>
          <a:xfrm>
            <a:off x="2746173" y="650875"/>
            <a:ext cx="12795653" cy="573406"/>
          </a:xfrm>
          <a:prstGeom prst="rect">
            <a:avLst/>
          </a:prstGeom>
        </p:spPr>
        <p:txBody>
          <a:bodyPr lIns="0" tIns="0" rIns="0" bIns="0" rtlCol="0" anchor="t">
            <a:spAutoFit/>
          </a:bodyPr>
          <a:lstStyle/>
          <a:p>
            <a:pPr algn="ctr">
              <a:lnSpc>
                <a:spcPts val="4619"/>
              </a:lnSpc>
              <a:spcBef>
                <a:spcPct val="0"/>
              </a:spcBef>
            </a:pPr>
            <a:r>
              <a:rPr lang="en-US" sz="3299">
                <a:solidFill>
                  <a:srgbClr val="FFFFFF"/>
                </a:solidFill>
                <a:latin typeface="Now"/>
              </a:rPr>
              <a:t>ÖĞRETMEN DESTEĞI</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142738">
            <a:off x="-681670" y="-757385"/>
            <a:ext cx="1586627" cy="4821242"/>
          </a:xfrm>
          <a:prstGeom prst="rect">
            <a:avLst/>
          </a:prstGeom>
        </p:spPr>
      </p:pic>
      <p:grpSp>
        <p:nvGrpSpPr>
          <p:cNvPr id="8" name="Group 8"/>
          <p:cNvGrpSpPr/>
          <p:nvPr/>
        </p:nvGrpSpPr>
        <p:grpSpPr>
          <a:xfrm>
            <a:off x="318739" y="1617833"/>
            <a:ext cx="17069290" cy="4178661"/>
            <a:chOff x="0" y="0"/>
            <a:chExt cx="12028356" cy="2944611"/>
          </a:xfrm>
        </p:grpSpPr>
        <p:sp>
          <p:nvSpPr>
            <p:cNvPr id="9" name="Freeform 9"/>
            <p:cNvSpPr/>
            <p:nvPr/>
          </p:nvSpPr>
          <p:spPr>
            <a:xfrm>
              <a:off x="13970" y="17780"/>
              <a:ext cx="11997877" cy="2905241"/>
            </a:xfrm>
            <a:custGeom>
              <a:avLst/>
              <a:gdLst/>
              <a:ahLst/>
              <a:cxnLst/>
              <a:rect l="l" t="t" r="r" b="b"/>
              <a:pathLst>
                <a:path w="11997877" h="2905241">
                  <a:moveTo>
                    <a:pt x="11981366" y="2905241"/>
                  </a:moveTo>
                  <a:lnTo>
                    <a:pt x="15240" y="2897621"/>
                  </a:lnTo>
                  <a:lnTo>
                    <a:pt x="0" y="11430"/>
                  </a:lnTo>
                  <a:lnTo>
                    <a:pt x="11997877" y="0"/>
                  </a:lnTo>
                  <a:close/>
                </a:path>
              </a:pathLst>
            </a:custGeom>
            <a:solidFill>
              <a:srgbClr val="EFE9CE"/>
            </a:solidFill>
          </p:spPr>
        </p:sp>
        <p:sp>
          <p:nvSpPr>
            <p:cNvPr id="10" name="Freeform 10"/>
            <p:cNvSpPr/>
            <p:nvPr/>
          </p:nvSpPr>
          <p:spPr>
            <a:xfrm>
              <a:off x="0" y="-2540"/>
              <a:ext cx="12033436" cy="2949691"/>
            </a:xfrm>
            <a:custGeom>
              <a:avLst/>
              <a:gdLst/>
              <a:ahLst/>
              <a:cxnLst/>
              <a:rect l="l" t="t" r="r" b="b"/>
              <a:pathLst>
                <a:path w="12033436" h="2949691">
                  <a:moveTo>
                    <a:pt x="0" y="15240"/>
                  </a:moveTo>
                  <a:cubicBezTo>
                    <a:pt x="41910" y="19050"/>
                    <a:pt x="290697" y="20320"/>
                    <a:pt x="612457" y="22860"/>
                  </a:cubicBezTo>
                  <a:cubicBezTo>
                    <a:pt x="934217" y="24130"/>
                    <a:pt x="1265728" y="30480"/>
                    <a:pt x="1597238" y="27940"/>
                  </a:cubicBezTo>
                  <a:cubicBezTo>
                    <a:pt x="1753243" y="26670"/>
                    <a:pt x="1909248" y="22860"/>
                    <a:pt x="2065253" y="20320"/>
                  </a:cubicBezTo>
                  <a:cubicBezTo>
                    <a:pt x="2231009" y="17780"/>
                    <a:pt x="2396764" y="17780"/>
                    <a:pt x="2562519" y="19050"/>
                  </a:cubicBezTo>
                  <a:cubicBezTo>
                    <a:pt x="2845278" y="20320"/>
                    <a:pt x="3128037" y="20320"/>
                    <a:pt x="3401046" y="19050"/>
                  </a:cubicBezTo>
                  <a:cubicBezTo>
                    <a:pt x="4103069" y="16510"/>
                    <a:pt x="4805091" y="20320"/>
                    <a:pt x="5516864" y="17780"/>
                  </a:cubicBezTo>
                  <a:cubicBezTo>
                    <a:pt x="6686901" y="11430"/>
                    <a:pt x="7856939" y="6350"/>
                    <a:pt x="9036726" y="10160"/>
                  </a:cubicBezTo>
                  <a:cubicBezTo>
                    <a:pt x="9699747" y="12700"/>
                    <a:pt x="10372519" y="16510"/>
                    <a:pt x="11035540" y="11430"/>
                  </a:cubicBezTo>
                  <a:cubicBezTo>
                    <a:pt x="11347550" y="8890"/>
                    <a:pt x="11659560" y="1270"/>
                    <a:pt x="11969936" y="3810"/>
                  </a:cubicBezTo>
                  <a:cubicBezTo>
                    <a:pt x="11982636" y="3810"/>
                    <a:pt x="12008036" y="0"/>
                    <a:pt x="12016926" y="10160"/>
                  </a:cubicBezTo>
                  <a:cubicBezTo>
                    <a:pt x="12022007" y="15240"/>
                    <a:pt x="12020736" y="22860"/>
                    <a:pt x="12022007" y="29210"/>
                  </a:cubicBezTo>
                  <a:cubicBezTo>
                    <a:pt x="12023276" y="36830"/>
                    <a:pt x="12024547" y="45720"/>
                    <a:pt x="12027086" y="53340"/>
                  </a:cubicBezTo>
                  <a:cubicBezTo>
                    <a:pt x="12033436" y="98440"/>
                    <a:pt x="12032166" y="162094"/>
                    <a:pt x="12032166" y="225747"/>
                  </a:cubicBezTo>
                  <a:cubicBezTo>
                    <a:pt x="12032166" y="296221"/>
                    <a:pt x="12032166" y="366694"/>
                    <a:pt x="12032166" y="437168"/>
                  </a:cubicBezTo>
                  <a:cubicBezTo>
                    <a:pt x="12032166" y="591755"/>
                    <a:pt x="12030897" y="744069"/>
                    <a:pt x="12028357" y="898656"/>
                  </a:cubicBezTo>
                  <a:cubicBezTo>
                    <a:pt x="12025816" y="1030510"/>
                    <a:pt x="12023276" y="1160090"/>
                    <a:pt x="12023276" y="1291944"/>
                  </a:cubicBezTo>
                  <a:cubicBezTo>
                    <a:pt x="12022007" y="1578385"/>
                    <a:pt x="12020736" y="1867099"/>
                    <a:pt x="12020736" y="2155814"/>
                  </a:cubicBezTo>
                  <a:cubicBezTo>
                    <a:pt x="12019466" y="2387694"/>
                    <a:pt x="12022007" y="2621849"/>
                    <a:pt x="12018197" y="2853729"/>
                  </a:cubicBezTo>
                  <a:cubicBezTo>
                    <a:pt x="12018197" y="2881009"/>
                    <a:pt x="12016926" y="2907781"/>
                    <a:pt x="12015657" y="2923021"/>
                  </a:cubicBezTo>
                  <a:cubicBezTo>
                    <a:pt x="12014386" y="2938261"/>
                    <a:pt x="12009307" y="2949691"/>
                    <a:pt x="11992797" y="2948421"/>
                  </a:cubicBezTo>
                  <a:cubicBezTo>
                    <a:pt x="11971207" y="2945881"/>
                    <a:pt x="11825315" y="2942071"/>
                    <a:pt x="11649810" y="2943341"/>
                  </a:cubicBezTo>
                  <a:cubicBezTo>
                    <a:pt x="10986788" y="2945881"/>
                    <a:pt x="10333518" y="2943341"/>
                    <a:pt x="9670497" y="2940801"/>
                  </a:cubicBezTo>
                  <a:cubicBezTo>
                    <a:pt x="8354205" y="2935721"/>
                    <a:pt x="7037912" y="2940801"/>
                    <a:pt x="5721620" y="2936991"/>
                  </a:cubicBezTo>
                  <a:cubicBezTo>
                    <a:pt x="5029348" y="2934451"/>
                    <a:pt x="4337076" y="2935721"/>
                    <a:pt x="3644804" y="2935721"/>
                  </a:cubicBezTo>
                  <a:cubicBezTo>
                    <a:pt x="3459548" y="2935721"/>
                    <a:pt x="3284043" y="2934451"/>
                    <a:pt x="3098786" y="2934451"/>
                  </a:cubicBezTo>
                  <a:cubicBezTo>
                    <a:pt x="2777026" y="2933181"/>
                    <a:pt x="2465016" y="2936991"/>
                    <a:pt x="2143256" y="2935721"/>
                  </a:cubicBezTo>
                  <a:cubicBezTo>
                    <a:pt x="1821496" y="2934451"/>
                    <a:pt x="1489985" y="2933181"/>
                    <a:pt x="1168225" y="2931911"/>
                  </a:cubicBezTo>
                  <a:cubicBezTo>
                    <a:pt x="836714" y="2930641"/>
                    <a:pt x="300447" y="2930641"/>
                    <a:pt x="41910" y="2928101"/>
                  </a:cubicBezTo>
                  <a:cubicBezTo>
                    <a:pt x="17780" y="2925561"/>
                    <a:pt x="19050" y="2924291"/>
                    <a:pt x="19050" y="2892376"/>
                  </a:cubicBezTo>
                  <a:cubicBezTo>
                    <a:pt x="19050" y="2885556"/>
                    <a:pt x="19050" y="2876463"/>
                    <a:pt x="19050" y="2869643"/>
                  </a:cubicBezTo>
                  <a:cubicBezTo>
                    <a:pt x="19050" y="2833269"/>
                    <a:pt x="19050" y="2799169"/>
                    <a:pt x="19050" y="2762796"/>
                  </a:cubicBezTo>
                  <a:cubicBezTo>
                    <a:pt x="19050" y="2635489"/>
                    <a:pt x="19050" y="2508181"/>
                    <a:pt x="19050" y="2380874"/>
                  </a:cubicBezTo>
                  <a:cubicBezTo>
                    <a:pt x="19050" y="2085340"/>
                    <a:pt x="19050" y="1789806"/>
                    <a:pt x="19050" y="1494271"/>
                  </a:cubicBezTo>
                  <a:cubicBezTo>
                    <a:pt x="19050" y="1419251"/>
                    <a:pt x="19050" y="1346504"/>
                    <a:pt x="17780" y="1271484"/>
                  </a:cubicBezTo>
                  <a:cubicBezTo>
                    <a:pt x="12700" y="964583"/>
                    <a:pt x="12700" y="657682"/>
                    <a:pt x="8890" y="353054"/>
                  </a:cubicBezTo>
                  <a:cubicBezTo>
                    <a:pt x="8890" y="287127"/>
                    <a:pt x="7620" y="221200"/>
                    <a:pt x="7620" y="155274"/>
                  </a:cubicBezTo>
                  <a:cubicBezTo>
                    <a:pt x="3810" y="89347"/>
                    <a:pt x="0" y="48260"/>
                    <a:pt x="0" y="15240"/>
                  </a:cubicBezTo>
                  <a:close/>
                  <a:moveTo>
                    <a:pt x="11988986" y="2915401"/>
                  </a:moveTo>
                  <a:cubicBezTo>
                    <a:pt x="11991526" y="2853729"/>
                    <a:pt x="11990257" y="2783256"/>
                    <a:pt x="11991526" y="2710509"/>
                  </a:cubicBezTo>
                  <a:cubicBezTo>
                    <a:pt x="11992797" y="2571835"/>
                    <a:pt x="11992797" y="2430888"/>
                    <a:pt x="11994066" y="2292214"/>
                  </a:cubicBezTo>
                  <a:cubicBezTo>
                    <a:pt x="11995336" y="1989860"/>
                    <a:pt x="11996607" y="1689779"/>
                    <a:pt x="11997876" y="1387424"/>
                  </a:cubicBezTo>
                  <a:cubicBezTo>
                    <a:pt x="12000416" y="1010050"/>
                    <a:pt x="12005497" y="634949"/>
                    <a:pt x="12006766" y="257574"/>
                  </a:cubicBezTo>
                  <a:cubicBezTo>
                    <a:pt x="12006766" y="196194"/>
                    <a:pt x="12008036" y="134814"/>
                    <a:pt x="12006766" y="73660"/>
                  </a:cubicBezTo>
                  <a:cubicBezTo>
                    <a:pt x="12006766" y="64770"/>
                    <a:pt x="12005497" y="55880"/>
                    <a:pt x="12002957" y="46990"/>
                  </a:cubicBezTo>
                  <a:cubicBezTo>
                    <a:pt x="12001686" y="43180"/>
                    <a:pt x="12001686" y="39370"/>
                    <a:pt x="12000416" y="35560"/>
                  </a:cubicBezTo>
                  <a:cubicBezTo>
                    <a:pt x="11999147" y="26670"/>
                    <a:pt x="12000416" y="29210"/>
                    <a:pt x="11992797" y="26670"/>
                  </a:cubicBezTo>
                  <a:cubicBezTo>
                    <a:pt x="11978826" y="21590"/>
                    <a:pt x="11874067" y="25400"/>
                    <a:pt x="11766814" y="25400"/>
                  </a:cubicBezTo>
                  <a:cubicBezTo>
                    <a:pt x="11123293" y="31750"/>
                    <a:pt x="10479773" y="35560"/>
                    <a:pt x="9826502" y="31750"/>
                  </a:cubicBezTo>
                  <a:cubicBezTo>
                    <a:pt x="8549211" y="25400"/>
                    <a:pt x="7252419" y="24130"/>
                    <a:pt x="5975129" y="35560"/>
                  </a:cubicBezTo>
                  <a:cubicBezTo>
                    <a:pt x="5624117" y="39370"/>
                    <a:pt x="5273106" y="40640"/>
                    <a:pt x="4922095" y="40640"/>
                  </a:cubicBezTo>
                  <a:cubicBezTo>
                    <a:pt x="4619835" y="40640"/>
                    <a:pt x="4307825" y="36830"/>
                    <a:pt x="4005565" y="38100"/>
                  </a:cubicBezTo>
                  <a:cubicBezTo>
                    <a:pt x="3518050" y="40640"/>
                    <a:pt x="3040284" y="39370"/>
                    <a:pt x="2552769" y="39370"/>
                  </a:cubicBezTo>
                  <a:cubicBezTo>
                    <a:pt x="2231009" y="39370"/>
                    <a:pt x="1918999" y="48260"/>
                    <a:pt x="1597238" y="49530"/>
                  </a:cubicBezTo>
                  <a:cubicBezTo>
                    <a:pt x="1294979" y="50800"/>
                    <a:pt x="982969" y="44450"/>
                    <a:pt x="670959" y="41910"/>
                  </a:cubicBezTo>
                  <a:cubicBezTo>
                    <a:pt x="524704" y="40640"/>
                    <a:pt x="368699" y="39370"/>
                    <a:pt x="212694" y="38100"/>
                  </a:cubicBezTo>
                  <a:cubicBezTo>
                    <a:pt x="134692" y="36830"/>
                    <a:pt x="56689" y="36830"/>
                    <a:pt x="43180" y="35560"/>
                  </a:cubicBezTo>
                  <a:cubicBezTo>
                    <a:pt x="38100" y="35560"/>
                    <a:pt x="31750" y="34290"/>
                    <a:pt x="27940" y="35560"/>
                  </a:cubicBezTo>
                  <a:cubicBezTo>
                    <a:pt x="21590" y="38100"/>
                    <a:pt x="22860" y="35560"/>
                    <a:pt x="21590" y="44450"/>
                  </a:cubicBezTo>
                  <a:cubicBezTo>
                    <a:pt x="19050" y="59690"/>
                    <a:pt x="24130" y="80253"/>
                    <a:pt x="24130" y="107533"/>
                  </a:cubicBezTo>
                  <a:cubicBezTo>
                    <a:pt x="25400" y="141634"/>
                    <a:pt x="25400" y="175734"/>
                    <a:pt x="25400" y="209834"/>
                  </a:cubicBezTo>
                  <a:cubicBezTo>
                    <a:pt x="25400" y="350781"/>
                    <a:pt x="21590" y="489455"/>
                    <a:pt x="25400" y="630402"/>
                  </a:cubicBezTo>
                  <a:cubicBezTo>
                    <a:pt x="30480" y="798629"/>
                    <a:pt x="30480" y="966856"/>
                    <a:pt x="30480" y="1135084"/>
                  </a:cubicBezTo>
                  <a:cubicBezTo>
                    <a:pt x="31750" y="1407885"/>
                    <a:pt x="31750" y="1680685"/>
                    <a:pt x="31750" y="1953486"/>
                  </a:cubicBezTo>
                  <a:cubicBezTo>
                    <a:pt x="31750" y="2221741"/>
                    <a:pt x="31750" y="2489995"/>
                    <a:pt x="33020" y="2758249"/>
                  </a:cubicBezTo>
                  <a:cubicBezTo>
                    <a:pt x="33020" y="2783256"/>
                    <a:pt x="33020" y="2810536"/>
                    <a:pt x="33020" y="2835543"/>
                  </a:cubicBezTo>
                  <a:cubicBezTo>
                    <a:pt x="33020" y="2858276"/>
                    <a:pt x="33020" y="2883283"/>
                    <a:pt x="39370" y="2907781"/>
                  </a:cubicBezTo>
                  <a:cubicBezTo>
                    <a:pt x="45720" y="2911592"/>
                    <a:pt x="144442" y="2911592"/>
                    <a:pt x="202944" y="2912861"/>
                  </a:cubicBezTo>
                  <a:cubicBezTo>
                    <a:pt x="300447" y="2914131"/>
                    <a:pt x="388200" y="2914131"/>
                    <a:pt x="475952" y="2914131"/>
                  </a:cubicBezTo>
                  <a:cubicBezTo>
                    <a:pt x="778212" y="2911592"/>
                    <a:pt x="1070721" y="2912861"/>
                    <a:pt x="1372981" y="2914131"/>
                  </a:cubicBezTo>
                  <a:cubicBezTo>
                    <a:pt x="1519236" y="2914131"/>
                    <a:pt x="1675241" y="2914131"/>
                    <a:pt x="1821496" y="2915401"/>
                  </a:cubicBezTo>
                  <a:cubicBezTo>
                    <a:pt x="1977500" y="2916671"/>
                    <a:pt x="2143256" y="2921751"/>
                    <a:pt x="2299261" y="2917942"/>
                  </a:cubicBezTo>
                  <a:cubicBezTo>
                    <a:pt x="2591770" y="2911592"/>
                    <a:pt x="2903780" y="2915401"/>
                    <a:pt x="3196289" y="2915401"/>
                  </a:cubicBezTo>
                  <a:cubicBezTo>
                    <a:pt x="3391296" y="2915401"/>
                    <a:pt x="3586302" y="2919211"/>
                    <a:pt x="3781308" y="2919211"/>
                  </a:cubicBezTo>
                  <a:cubicBezTo>
                    <a:pt x="3947063" y="2919211"/>
                    <a:pt x="4122569" y="2919211"/>
                    <a:pt x="4288324" y="2917942"/>
                  </a:cubicBezTo>
                  <a:cubicBezTo>
                    <a:pt x="5078100" y="2916671"/>
                    <a:pt x="5858125" y="2915401"/>
                    <a:pt x="6638150" y="2917942"/>
                  </a:cubicBezTo>
                  <a:cubicBezTo>
                    <a:pt x="6950159" y="2919211"/>
                    <a:pt x="7262169" y="2916671"/>
                    <a:pt x="7574180" y="2916671"/>
                  </a:cubicBezTo>
                  <a:cubicBezTo>
                    <a:pt x="7876439" y="2915401"/>
                    <a:pt x="8178698" y="2911592"/>
                    <a:pt x="8480958" y="2915401"/>
                  </a:cubicBezTo>
                  <a:cubicBezTo>
                    <a:pt x="8783218" y="2919211"/>
                    <a:pt x="9095229" y="2916671"/>
                    <a:pt x="9397488" y="2920481"/>
                  </a:cubicBezTo>
                  <a:cubicBezTo>
                    <a:pt x="9709498" y="2924292"/>
                    <a:pt x="10021508" y="2919211"/>
                    <a:pt x="10333518" y="2919211"/>
                  </a:cubicBezTo>
                  <a:cubicBezTo>
                    <a:pt x="10635777" y="2919211"/>
                    <a:pt x="10947788" y="2919211"/>
                    <a:pt x="11250047" y="2920481"/>
                  </a:cubicBezTo>
                  <a:cubicBezTo>
                    <a:pt x="11552306" y="2917941"/>
                    <a:pt x="11835066" y="2915401"/>
                    <a:pt x="11988986" y="2915401"/>
                  </a:cubicBezTo>
                  <a:close/>
                </a:path>
              </a:pathLst>
            </a:custGeom>
            <a:solidFill>
              <a:srgbClr val="642615"/>
            </a:solidFill>
          </p:spPr>
        </p:sp>
      </p:grpSp>
      <p:sp>
        <p:nvSpPr>
          <p:cNvPr id="11" name="TextBox 11"/>
          <p:cNvSpPr txBox="1"/>
          <p:nvPr/>
        </p:nvSpPr>
        <p:spPr>
          <a:xfrm>
            <a:off x="600600" y="1866900"/>
            <a:ext cx="16696799" cy="3231654"/>
          </a:xfrm>
          <a:prstGeom prst="rect">
            <a:avLst/>
          </a:prstGeom>
        </p:spPr>
        <p:txBody>
          <a:bodyPr wrap="square" lIns="0" tIns="0" rIns="0" bIns="0" rtlCol="0" anchor="t">
            <a:spAutoFit/>
          </a:bodyPr>
          <a:lstStyle/>
          <a:p>
            <a:pPr algn="just">
              <a:lnSpc>
                <a:spcPts val="3639"/>
              </a:lnSpc>
              <a:spcBef>
                <a:spcPct val="0"/>
              </a:spcBef>
            </a:pPr>
            <a:r>
              <a:rPr lang="tr-TR" sz="2599" dirty="0" smtClean="0">
                <a:solidFill>
                  <a:srgbClr val="000000"/>
                </a:solidFill>
                <a:latin typeface="Now"/>
              </a:rPr>
              <a:t>	</a:t>
            </a:r>
            <a:r>
              <a:rPr lang="en-US" sz="2400" dirty="0" err="1" smtClean="0">
                <a:solidFill>
                  <a:srgbClr val="000000"/>
                </a:solidFill>
                <a:latin typeface="Now"/>
              </a:rPr>
              <a:t>Öğretmenler</a:t>
            </a:r>
            <a:r>
              <a:rPr lang="en-US" sz="2400" dirty="0" smtClean="0">
                <a:solidFill>
                  <a:srgbClr val="000000"/>
                </a:solidFill>
                <a:latin typeface="Now"/>
              </a:rPr>
              <a:t> </a:t>
            </a:r>
            <a:r>
              <a:rPr lang="en-US" sz="2400" dirty="0" err="1">
                <a:solidFill>
                  <a:srgbClr val="000000"/>
                </a:solidFill>
                <a:latin typeface="Now"/>
              </a:rPr>
              <a:t>travma</a:t>
            </a:r>
            <a:r>
              <a:rPr lang="en-US" sz="2400" dirty="0">
                <a:solidFill>
                  <a:srgbClr val="000000"/>
                </a:solidFill>
                <a:latin typeface="Now"/>
              </a:rPr>
              <a:t> </a:t>
            </a:r>
            <a:r>
              <a:rPr lang="en-US" sz="2400" dirty="0" err="1">
                <a:solidFill>
                  <a:srgbClr val="000000"/>
                </a:solidFill>
                <a:latin typeface="Now"/>
              </a:rPr>
              <a:t>yaşantısı</a:t>
            </a:r>
            <a:r>
              <a:rPr lang="en-US" sz="2400" dirty="0">
                <a:solidFill>
                  <a:srgbClr val="000000"/>
                </a:solidFill>
                <a:latin typeface="Now"/>
              </a:rPr>
              <a:t> </a:t>
            </a:r>
            <a:r>
              <a:rPr lang="en-US" sz="2400" dirty="0" err="1">
                <a:solidFill>
                  <a:srgbClr val="000000"/>
                </a:solidFill>
                <a:latin typeface="Now"/>
              </a:rPr>
              <a:t>geçiren</a:t>
            </a:r>
            <a:r>
              <a:rPr lang="en-US" sz="2400" dirty="0">
                <a:solidFill>
                  <a:srgbClr val="000000"/>
                </a:solidFill>
                <a:latin typeface="Now"/>
              </a:rPr>
              <a:t> </a:t>
            </a:r>
            <a:r>
              <a:rPr lang="en-US" sz="2400" dirty="0" err="1">
                <a:solidFill>
                  <a:srgbClr val="000000"/>
                </a:solidFill>
                <a:latin typeface="Now"/>
              </a:rPr>
              <a:t>öğrencilerle</a:t>
            </a:r>
            <a:r>
              <a:rPr lang="en-US" sz="2400" dirty="0">
                <a:solidFill>
                  <a:srgbClr val="000000"/>
                </a:solidFill>
                <a:latin typeface="Now"/>
              </a:rPr>
              <a:t> </a:t>
            </a:r>
            <a:r>
              <a:rPr lang="en-US" sz="2400" dirty="0" err="1">
                <a:solidFill>
                  <a:srgbClr val="000000"/>
                </a:solidFill>
                <a:latin typeface="Now"/>
              </a:rPr>
              <a:t>iletişim</a:t>
            </a:r>
            <a:r>
              <a:rPr lang="en-US" sz="2400" dirty="0">
                <a:solidFill>
                  <a:srgbClr val="000000"/>
                </a:solidFill>
                <a:latin typeface="Now"/>
              </a:rPr>
              <a:t> </a:t>
            </a:r>
            <a:r>
              <a:rPr lang="en-US" sz="2400" dirty="0" err="1">
                <a:solidFill>
                  <a:srgbClr val="000000"/>
                </a:solidFill>
                <a:latin typeface="Now"/>
              </a:rPr>
              <a:t>kurma</a:t>
            </a:r>
            <a:r>
              <a:rPr lang="en-US" sz="2400" dirty="0">
                <a:solidFill>
                  <a:srgbClr val="000000"/>
                </a:solidFill>
                <a:latin typeface="Now"/>
              </a:rPr>
              <a:t> ve </a:t>
            </a:r>
            <a:r>
              <a:rPr lang="en-US" sz="2400" dirty="0" err="1">
                <a:solidFill>
                  <a:srgbClr val="000000"/>
                </a:solidFill>
                <a:latin typeface="Now"/>
              </a:rPr>
              <a:t>ilişkileri</a:t>
            </a:r>
            <a:r>
              <a:rPr lang="en-US" sz="2400" dirty="0">
                <a:solidFill>
                  <a:srgbClr val="000000"/>
                </a:solidFill>
                <a:latin typeface="Now"/>
              </a:rPr>
              <a:t> </a:t>
            </a:r>
            <a:r>
              <a:rPr lang="en-US" sz="2400" dirty="0" err="1">
                <a:solidFill>
                  <a:srgbClr val="000000"/>
                </a:solidFill>
                <a:latin typeface="Now"/>
              </a:rPr>
              <a:t>güçlü</a:t>
            </a:r>
            <a:r>
              <a:rPr lang="en-US" sz="2400" dirty="0">
                <a:solidFill>
                  <a:srgbClr val="000000"/>
                </a:solidFill>
                <a:latin typeface="Now"/>
              </a:rPr>
              <a:t> </a:t>
            </a:r>
            <a:r>
              <a:rPr lang="en-US" sz="2400" dirty="0" err="1">
                <a:solidFill>
                  <a:srgbClr val="000000"/>
                </a:solidFill>
                <a:latin typeface="Now"/>
              </a:rPr>
              <a:t>tutma</a:t>
            </a:r>
            <a:r>
              <a:rPr lang="en-US" sz="2400" dirty="0">
                <a:solidFill>
                  <a:srgbClr val="000000"/>
                </a:solidFill>
                <a:latin typeface="Now"/>
              </a:rPr>
              <a:t> </a:t>
            </a:r>
            <a:r>
              <a:rPr lang="en-US" sz="2400" dirty="0" err="1">
                <a:solidFill>
                  <a:srgbClr val="000000"/>
                </a:solidFill>
                <a:latin typeface="Now"/>
              </a:rPr>
              <a:t>noktasında</a:t>
            </a:r>
            <a:r>
              <a:rPr lang="en-US" sz="2400" dirty="0">
                <a:solidFill>
                  <a:srgbClr val="000000"/>
                </a:solidFill>
                <a:latin typeface="Now"/>
              </a:rPr>
              <a:t> </a:t>
            </a:r>
            <a:r>
              <a:rPr lang="en-US" sz="2400" dirty="0" err="1">
                <a:solidFill>
                  <a:srgbClr val="000000"/>
                </a:solidFill>
                <a:latin typeface="Now"/>
              </a:rPr>
              <a:t>hassasiyet</a:t>
            </a:r>
            <a:r>
              <a:rPr lang="en-US" sz="2400" dirty="0">
                <a:solidFill>
                  <a:srgbClr val="000000"/>
                </a:solidFill>
                <a:latin typeface="Now"/>
              </a:rPr>
              <a:t> </a:t>
            </a:r>
            <a:r>
              <a:rPr lang="en-US" sz="2400" dirty="0" err="1">
                <a:solidFill>
                  <a:srgbClr val="000000"/>
                </a:solidFill>
                <a:latin typeface="Now"/>
              </a:rPr>
              <a:t>göstermelidirler</a:t>
            </a:r>
            <a:r>
              <a:rPr lang="en-US" sz="2400" dirty="0">
                <a:solidFill>
                  <a:srgbClr val="000000"/>
                </a:solidFill>
                <a:latin typeface="Now"/>
              </a:rPr>
              <a:t>. Bu </a:t>
            </a:r>
            <a:r>
              <a:rPr lang="en-US" sz="2400" dirty="0" err="1">
                <a:solidFill>
                  <a:srgbClr val="000000"/>
                </a:solidFill>
                <a:latin typeface="Now"/>
              </a:rPr>
              <a:t>noktada</a:t>
            </a:r>
            <a:r>
              <a:rPr lang="en-US" sz="2400" dirty="0">
                <a:solidFill>
                  <a:srgbClr val="000000"/>
                </a:solidFill>
                <a:latin typeface="Now"/>
              </a:rPr>
              <a:t> </a:t>
            </a:r>
            <a:r>
              <a:rPr lang="en-US" sz="2400" dirty="0" err="1">
                <a:solidFill>
                  <a:srgbClr val="000000"/>
                </a:solidFill>
                <a:latin typeface="Now"/>
              </a:rPr>
              <a:t>öğretmen</a:t>
            </a:r>
            <a:r>
              <a:rPr lang="en-US" sz="2400" dirty="0">
                <a:solidFill>
                  <a:srgbClr val="000000"/>
                </a:solidFill>
                <a:latin typeface="Now"/>
              </a:rPr>
              <a:t> </a:t>
            </a:r>
            <a:r>
              <a:rPr lang="en-US" sz="2400" dirty="0" err="1">
                <a:solidFill>
                  <a:srgbClr val="000000"/>
                </a:solidFill>
                <a:latin typeface="Now"/>
              </a:rPr>
              <a:t>travma</a:t>
            </a:r>
            <a:r>
              <a:rPr lang="en-US" sz="2400" dirty="0">
                <a:solidFill>
                  <a:srgbClr val="000000"/>
                </a:solidFill>
                <a:latin typeface="Now"/>
              </a:rPr>
              <a:t> </a:t>
            </a:r>
            <a:r>
              <a:rPr lang="en-US" sz="2400" dirty="0" err="1">
                <a:solidFill>
                  <a:srgbClr val="000000"/>
                </a:solidFill>
                <a:latin typeface="Now"/>
              </a:rPr>
              <a:t>yaşayan</a:t>
            </a:r>
            <a:r>
              <a:rPr lang="en-US" sz="2400" dirty="0">
                <a:solidFill>
                  <a:srgbClr val="000000"/>
                </a:solidFill>
                <a:latin typeface="Now"/>
              </a:rPr>
              <a:t> </a:t>
            </a:r>
            <a:r>
              <a:rPr lang="en-US" sz="2400" dirty="0" err="1">
                <a:solidFill>
                  <a:srgbClr val="000000"/>
                </a:solidFill>
                <a:latin typeface="Now"/>
              </a:rPr>
              <a:t>bireyin</a:t>
            </a:r>
            <a:r>
              <a:rPr lang="en-US" sz="2400" dirty="0">
                <a:solidFill>
                  <a:srgbClr val="000000"/>
                </a:solidFill>
                <a:latin typeface="Now"/>
              </a:rPr>
              <a:t> </a:t>
            </a:r>
            <a:r>
              <a:rPr lang="en-US" sz="2400" dirty="0" err="1">
                <a:solidFill>
                  <a:srgbClr val="000000"/>
                </a:solidFill>
                <a:latin typeface="Now"/>
              </a:rPr>
              <a:t>neler</a:t>
            </a:r>
            <a:r>
              <a:rPr lang="en-US" sz="2400" dirty="0">
                <a:solidFill>
                  <a:srgbClr val="000000"/>
                </a:solidFill>
                <a:latin typeface="Now"/>
              </a:rPr>
              <a:t> </a:t>
            </a:r>
            <a:r>
              <a:rPr lang="en-US" sz="2400" dirty="0" err="1">
                <a:solidFill>
                  <a:srgbClr val="000000"/>
                </a:solidFill>
                <a:latin typeface="Now"/>
              </a:rPr>
              <a:t>hissettiğinin</a:t>
            </a:r>
            <a:r>
              <a:rPr lang="en-US" sz="2400" dirty="0">
                <a:solidFill>
                  <a:srgbClr val="000000"/>
                </a:solidFill>
                <a:latin typeface="Now"/>
              </a:rPr>
              <a:t> </a:t>
            </a:r>
            <a:r>
              <a:rPr lang="en-US" sz="2400" dirty="0" err="1">
                <a:solidFill>
                  <a:srgbClr val="000000"/>
                </a:solidFill>
                <a:latin typeface="Now"/>
              </a:rPr>
              <a:t>farkında</a:t>
            </a:r>
            <a:r>
              <a:rPr lang="en-US" sz="2400" dirty="0">
                <a:solidFill>
                  <a:srgbClr val="000000"/>
                </a:solidFill>
                <a:latin typeface="Now"/>
              </a:rPr>
              <a:t> </a:t>
            </a:r>
            <a:r>
              <a:rPr lang="en-US" sz="2400" dirty="0" err="1">
                <a:solidFill>
                  <a:srgbClr val="000000"/>
                </a:solidFill>
                <a:latin typeface="Now"/>
              </a:rPr>
              <a:t>olmalı</a:t>
            </a:r>
            <a:r>
              <a:rPr lang="en-US" sz="2400" dirty="0">
                <a:solidFill>
                  <a:srgbClr val="000000"/>
                </a:solidFill>
                <a:latin typeface="Now"/>
              </a:rPr>
              <a:t>, </a:t>
            </a:r>
            <a:r>
              <a:rPr lang="en-US" sz="2400" dirty="0" err="1">
                <a:solidFill>
                  <a:srgbClr val="000000"/>
                </a:solidFill>
                <a:latin typeface="Now"/>
              </a:rPr>
              <a:t>dengeli</a:t>
            </a:r>
            <a:r>
              <a:rPr lang="en-US" sz="2400" dirty="0">
                <a:solidFill>
                  <a:srgbClr val="000000"/>
                </a:solidFill>
                <a:latin typeface="Now"/>
              </a:rPr>
              <a:t> bir </a:t>
            </a:r>
            <a:r>
              <a:rPr lang="en-US" sz="2400" dirty="0" err="1">
                <a:solidFill>
                  <a:srgbClr val="000000"/>
                </a:solidFill>
                <a:latin typeface="Now"/>
              </a:rPr>
              <a:t>tutum</a:t>
            </a:r>
            <a:r>
              <a:rPr lang="en-US" sz="2400" dirty="0">
                <a:solidFill>
                  <a:srgbClr val="000000"/>
                </a:solidFill>
                <a:latin typeface="Now"/>
              </a:rPr>
              <a:t> </a:t>
            </a:r>
            <a:r>
              <a:rPr lang="en-US" sz="2400" dirty="0" err="1">
                <a:solidFill>
                  <a:srgbClr val="000000"/>
                </a:solidFill>
                <a:latin typeface="Now"/>
              </a:rPr>
              <a:t>sergileyerek</a:t>
            </a:r>
            <a:r>
              <a:rPr lang="en-US" sz="2400" dirty="0">
                <a:solidFill>
                  <a:srgbClr val="000000"/>
                </a:solidFill>
                <a:latin typeface="Now"/>
              </a:rPr>
              <a:t> </a:t>
            </a:r>
            <a:r>
              <a:rPr lang="en-US" sz="2400" dirty="0" err="1">
                <a:solidFill>
                  <a:srgbClr val="000000"/>
                </a:solidFill>
                <a:latin typeface="Now"/>
              </a:rPr>
              <a:t>iletişim</a:t>
            </a:r>
            <a:r>
              <a:rPr lang="en-US" sz="2400" dirty="0">
                <a:solidFill>
                  <a:srgbClr val="000000"/>
                </a:solidFill>
                <a:latin typeface="Now"/>
              </a:rPr>
              <a:t> </a:t>
            </a:r>
            <a:r>
              <a:rPr lang="en-US" sz="2400" dirty="0" err="1">
                <a:solidFill>
                  <a:srgbClr val="000000"/>
                </a:solidFill>
                <a:latin typeface="Now"/>
              </a:rPr>
              <a:t>kanalları</a:t>
            </a:r>
            <a:r>
              <a:rPr lang="en-US" sz="2400" dirty="0">
                <a:solidFill>
                  <a:srgbClr val="000000"/>
                </a:solidFill>
                <a:latin typeface="Now"/>
              </a:rPr>
              <a:t> </a:t>
            </a:r>
            <a:r>
              <a:rPr lang="en-US" sz="2400" dirty="0" err="1">
                <a:solidFill>
                  <a:srgbClr val="000000"/>
                </a:solidFill>
                <a:latin typeface="Now"/>
              </a:rPr>
              <a:t>açmaya</a:t>
            </a:r>
            <a:r>
              <a:rPr lang="en-US" sz="2400" dirty="0">
                <a:solidFill>
                  <a:srgbClr val="000000"/>
                </a:solidFill>
                <a:latin typeface="Now"/>
              </a:rPr>
              <a:t> </a:t>
            </a:r>
            <a:r>
              <a:rPr lang="en-US" sz="2400" dirty="0" err="1">
                <a:solidFill>
                  <a:srgbClr val="000000"/>
                </a:solidFill>
                <a:latin typeface="Now"/>
              </a:rPr>
              <a:t>çalışmalıdır</a:t>
            </a:r>
            <a:r>
              <a:rPr lang="en-US" sz="2400" dirty="0">
                <a:solidFill>
                  <a:srgbClr val="000000"/>
                </a:solidFill>
                <a:latin typeface="Now"/>
              </a:rPr>
              <a:t>. </a:t>
            </a:r>
            <a:r>
              <a:rPr lang="en-US" sz="2400" dirty="0" err="1">
                <a:solidFill>
                  <a:srgbClr val="000000"/>
                </a:solidFill>
                <a:latin typeface="Now"/>
              </a:rPr>
              <a:t>Öğrenciyle</a:t>
            </a:r>
            <a:r>
              <a:rPr lang="en-US" sz="2400" dirty="0">
                <a:solidFill>
                  <a:srgbClr val="000000"/>
                </a:solidFill>
                <a:latin typeface="Now"/>
              </a:rPr>
              <a:t> </a:t>
            </a:r>
            <a:r>
              <a:rPr lang="en-US" sz="2400" dirty="0" err="1">
                <a:solidFill>
                  <a:srgbClr val="000000"/>
                </a:solidFill>
                <a:latin typeface="Now"/>
              </a:rPr>
              <a:t>sağlam</a:t>
            </a:r>
            <a:r>
              <a:rPr lang="en-US" sz="2400" dirty="0">
                <a:solidFill>
                  <a:srgbClr val="000000"/>
                </a:solidFill>
                <a:latin typeface="Now"/>
              </a:rPr>
              <a:t> ve </a:t>
            </a:r>
            <a:r>
              <a:rPr lang="en-US" sz="2400" dirty="0" err="1">
                <a:solidFill>
                  <a:srgbClr val="000000"/>
                </a:solidFill>
                <a:latin typeface="Now"/>
              </a:rPr>
              <a:t>tutarlı</a:t>
            </a:r>
            <a:r>
              <a:rPr lang="en-US" sz="2400" dirty="0">
                <a:solidFill>
                  <a:srgbClr val="000000"/>
                </a:solidFill>
                <a:latin typeface="Now"/>
              </a:rPr>
              <a:t> bir </a:t>
            </a:r>
            <a:r>
              <a:rPr lang="en-US" sz="2400" dirty="0" err="1">
                <a:solidFill>
                  <a:srgbClr val="000000"/>
                </a:solidFill>
                <a:latin typeface="Now"/>
              </a:rPr>
              <a:t>ilişki</a:t>
            </a:r>
            <a:r>
              <a:rPr lang="en-US" sz="2400" dirty="0">
                <a:solidFill>
                  <a:srgbClr val="000000"/>
                </a:solidFill>
                <a:latin typeface="Now"/>
              </a:rPr>
              <a:t> </a:t>
            </a:r>
            <a:r>
              <a:rPr lang="en-US" sz="2400" dirty="0" err="1">
                <a:solidFill>
                  <a:srgbClr val="000000"/>
                </a:solidFill>
                <a:latin typeface="Now"/>
              </a:rPr>
              <a:t>kurulduktan</a:t>
            </a:r>
            <a:r>
              <a:rPr lang="en-US" sz="2400" dirty="0">
                <a:solidFill>
                  <a:srgbClr val="000000"/>
                </a:solidFill>
                <a:latin typeface="Now"/>
              </a:rPr>
              <a:t> </a:t>
            </a:r>
            <a:r>
              <a:rPr lang="en-US" sz="2400" dirty="0" err="1">
                <a:solidFill>
                  <a:srgbClr val="000000"/>
                </a:solidFill>
                <a:latin typeface="Now"/>
              </a:rPr>
              <a:t>sonra</a:t>
            </a:r>
            <a:r>
              <a:rPr lang="en-US" sz="2400" dirty="0">
                <a:solidFill>
                  <a:srgbClr val="000000"/>
                </a:solidFill>
                <a:latin typeface="Now"/>
              </a:rPr>
              <a:t> öğrencinin </a:t>
            </a:r>
            <a:r>
              <a:rPr lang="en-US" sz="2400" dirty="0" err="1">
                <a:solidFill>
                  <a:srgbClr val="000000"/>
                </a:solidFill>
                <a:latin typeface="Now"/>
              </a:rPr>
              <a:t>sosyal</a:t>
            </a:r>
            <a:r>
              <a:rPr lang="en-US" sz="2400" dirty="0">
                <a:solidFill>
                  <a:srgbClr val="000000"/>
                </a:solidFill>
                <a:latin typeface="Now"/>
              </a:rPr>
              <a:t> destek </a:t>
            </a:r>
            <a:r>
              <a:rPr lang="en-US" sz="2400" dirty="0" err="1">
                <a:solidFill>
                  <a:srgbClr val="000000"/>
                </a:solidFill>
                <a:latin typeface="Now"/>
              </a:rPr>
              <a:t>ağlarını</a:t>
            </a:r>
            <a:r>
              <a:rPr lang="en-US" sz="2400" dirty="0">
                <a:solidFill>
                  <a:srgbClr val="000000"/>
                </a:solidFill>
                <a:latin typeface="Now"/>
              </a:rPr>
              <a:t> </a:t>
            </a:r>
            <a:r>
              <a:rPr lang="en-US" sz="2400" dirty="0" err="1">
                <a:solidFill>
                  <a:srgbClr val="000000"/>
                </a:solidFill>
                <a:latin typeface="Now"/>
              </a:rPr>
              <a:t>genişletmek</a:t>
            </a:r>
            <a:r>
              <a:rPr lang="en-US" sz="2400" dirty="0">
                <a:solidFill>
                  <a:srgbClr val="000000"/>
                </a:solidFill>
                <a:latin typeface="Now"/>
              </a:rPr>
              <a:t> </a:t>
            </a:r>
            <a:r>
              <a:rPr lang="en-US" sz="2400" dirty="0" err="1">
                <a:solidFill>
                  <a:srgbClr val="000000"/>
                </a:solidFill>
                <a:latin typeface="Now"/>
              </a:rPr>
              <a:t>amacıyla</a:t>
            </a:r>
            <a:r>
              <a:rPr lang="en-US" sz="2400" dirty="0">
                <a:solidFill>
                  <a:srgbClr val="000000"/>
                </a:solidFill>
                <a:latin typeface="Now"/>
              </a:rPr>
              <a:t> </a:t>
            </a:r>
            <a:r>
              <a:rPr lang="en-US" sz="2400" dirty="0" err="1">
                <a:solidFill>
                  <a:srgbClr val="000000"/>
                </a:solidFill>
                <a:latin typeface="Now"/>
              </a:rPr>
              <a:t>akranlarıyla</a:t>
            </a:r>
            <a:r>
              <a:rPr lang="en-US" sz="2400" dirty="0">
                <a:solidFill>
                  <a:srgbClr val="000000"/>
                </a:solidFill>
                <a:latin typeface="Now"/>
              </a:rPr>
              <a:t> </a:t>
            </a:r>
            <a:r>
              <a:rPr lang="en-US" sz="2400" dirty="0" err="1">
                <a:solidFill>
                  <a:srgbClr val="000000"/>
                </a:solidFill>
                <a:latin typeface="Now"/>
              </a:rPr>
              <a:t>iletişim</a:t>
            </a:r>
            <a:r>
              <a:rPr lang="en-US" sz="2400" dirty="0">
                <a:solidFill>
                  <a:srgbClr val="000000"/>
                </a:solidFill>
                <a:latin typeface="Now"/>
              </a:rPr>
              <a:t> </a:t>
            </a:r>
            <a:r>
              <a:rPr lang="en-US" sz="2400" dirty="0" err="1">
                <a:solidFill>
                  <a:srgbClr val="000000"/>
                </a:solidFill>
                <a:latin typeface="Now"/>
              </a:rPr>
              <a:t>ortamlarının</a:t>
            </a:r>
            <a:r>
              <a:rPr lang="en-US" sz="2400" dirty="0">
                <a:solidFill>
                  <a:srgbClr val="000000"/>
                </a:solidFill>
                <a:latin typeface="Now"/>
              </a:rPr>
              <a:t> sağlanması ve </a:t>
            </a:r>
            <a:r>
              <a:rPr lang="en-US" sz="2400" dirty="0" err="1">
                <a:solidFill>
                  <a:srgbClr val="000000"/>
                </a:solidFill>
                <a:latin typeface="Now"/>
              </a:rPr>
              <a:t>güçlendirilmesi</a:t>
            </a:r>
            <a:r>
              <a:rPr lang="en-US" sz="2400" dirty="0">
                <a:solidFill>
                  <a:srgbClr val="000000"/>
                </a:solidFill>
                <a:latin typeface="Now"/>
              </a:rPr>
              <a:t> </a:t>
            </a:r>
            <a:r>
              <a:rPr lang="en-US" sz="2400" dirty="0" err="1" smtClean="0">
                <a:solidFill>
                  <a:srgbClr val="000000"/>
                </a:solidFill>
                <a:latin typeface="Now"/>
              </a:rPr>
              <a:t>gerekmektedir</a:t>
            </a:r>
            <a:r>
              <a:rPr lang="en-US" sz="2400" dirty="0" smtClean="0">
                <a:solidFill>
                  <a:srgbClr val="000000"/>
                </a:solidFill>
                <a:latin typeface="Now"/>
              </a:rPr>
              <a:t>.</a:t>
            </a:r>
            <a:endParaRPr lang="tr-TR" sz="2599" dirty="0">
              <a:solidFill>
                <a:srgbClr val="000000"/>
              </a:solidFill>
              <a:latin typeface="Now"/>
            </a:endParaRPr>
          </a:p>
          <a:p>
            <a:pPr>
              <a:lnSpc>
                <a:spcPts val="3639"/>
              </a:lnSpc>
              <a:spcBef>
                <a:spcPct val="0"/>
              </a:spcBef>
            </a:pPr>
            <a:r>
              <a:rPr lang="tr-TR" sz="2399" dirty="0" smtClean="0">
                <a:solidFill>
                  <a:srgbClr val="000000"/>
                </a:solidFill>
                <a:latin typeface="Now"/>
              </a:rPr>
              <a:t>	</a:t>
            </a:r>
            <a:r>
              <a:rPr lang="en-US" sz="2399" dirty="0" err="1" smtClean="0">
                <a:solidFill>
                  <a:srgbClr val="000000"/>
                </a:solidFill>
                <a:latin typeface="Now"/>
              </a:rPr>
              <a:t>Çocukların</a:t>
            </a:r>
            <a:r>
              <a:rPr lang="en-US" sz="2399" dirty="0" smtClean="0">
                <a:solidFill>
                  <a:srgbClr val="000000"/>
                </a:solidFill>
                <a:latin typeface="Now"/>
              </a:rPr>
              <a:t> </a:t>
            </a:r>
            <a:r>
              <a:rPr lang="en-US" sz="2399" dirty="0" err="1">
                <a:solidFill>
                  <a:srgbClr val="000000"/>
                </a:solidFill>
                <a:latin typeface="Now"/>
              </a:rPr>
              <a:t>travma</a:t>
            </a:r>
            <a:r>
              <a:rPr lang="en-US" sz="2399" dirty="0">
                <a:solidFill>
                  <a:srgbClr val="000000"/>
                </a:solidFill>
                <a:latin typeface="Now"/>
              </a:rPr>
              <a:t> </a:t>
            </a:r>
            <a:r>
              <a:rPr lang="en-US" sz="2399" dirty="0" err="1">
                <a:solidFill>
                  <a:srgbClr val="000000"/>
                </a:solidFill>
                <a:latin typeface="Now"/>
              </a:rPr>
              <a:t>deneyimlerini</a:t>
            </a:r>
            <a:r>
              <a:rPr lang="en-US" sz="2399" dirty="0">
                <a:solidFill>
                  <a:srgbClr val="000000"/>
                </a:solidFill>
                <a:latin typeface="Now"/>
              </a:rPr>
              <a:t> </a:t>
            </a:r>
            <a:r>
              <a:rPr lang="en-US" sz="2399" dirty="0" err="1">
                <a:solidFill>
                  <a:srgbClr val="000000"/>
                </a:solidFill>
                <a:latin typeface="Now"/>
              </a:rPr>
              <a:t>tetikleyen</a:t>
            </a:r>
            <a:r>
              <a:rPr lang="en-US" sz="2399" dirty="0">
                <a:solidFill>
                  <a:srgbClr val="000000"/>
                </a:solidFill>
                <a:latin typeface="Now"/>
              </a:rPr>
              <a:t> bir </a:t>
            </a:r>
            <a:r>
              <a:rPr lang="en-US" sz="2399" dirty="0" err="1">
                <a:solidFill>
                  <a:srgbClr val="000000"/>
                </a:solidFill>
                <a:latin typeface="Now"/>
              </a:rPr>
              <a:t>diğer</a:t>
            </a:r>
            <a:r>
              <a:rPr lang="en-US" sz="2399" dirty="0">
                <a:solidFill>
                  <a:srgbClr val="000000"/>
                </a:solidFill>
                <a:latin typeface="Now"/>
              </a:rPr>
              <a:t> durum ise </a:t>
            </a:r>
            <a:r>
              <a:rPr lang="en-US" sz="2399" dirty="0" err="1">
                <a:solidFill>
                  <a:srgbClr val="000000"/>
                </a:solidFill>
                <a:latin typeface="Now"/>
              </a:rPr>
              <a:t>sınıf</a:t>
            </a:r>
            <a:r>
              <a:rPr lang="en-US" sz="2399" dirty="0">
                <a:solidFill>
                  <a:srgbClr val="000000"/>
                </a:solidFill>
                <a:latin typeface="Now"/>
              </a:rPr>
              <a:t> </a:t>
            </a:r>
            <a:r>
              <a:rPr lang="en-US" sz="2399" dirty="0" err="1">
                <a:solidFill>
                  <a:srgbClr val="000000"/>
                </a:solidFill>
                <a:latin typeface="Now"/>
              </a:rPr>
              <a:t>içindeki</a:t>
            </a:r>
            <a:r>
              <a:rPr lang="en-US" sz="2399" dirty="0">
                <a:solidFill>
                  <a:srgbClr val="000000"/>
                </a:solidFill>
                <a:latin typeface="Now"/>
              </a:rPr>
              <a:t> </a:t>
            </a:r>
            <a:r>
              <a:rPr lang="en-US" sz="2399" dirty="0" err="1">
                <a:solidFill>
                  <a:srgbClr val="000000"/>
                </a:solidFill>
                <a:latin typeface="Now"/>
              </a:rPr>
              <a:t>diğer</a:t>
            </a:r>
            <a:r>
              <a:rPr lang="en-US" sz="2399" dirty="0">
                <a:solidFill>
                  <a:srgbClr val="000000"/>
                </a:solidFill>
                <a:latin typeface="Now"/>
              </a:rPr>
              <a:t> öğrencilerin </a:t>
            </a:r>
            <a:r>
              <a:rPr lang="en-US" sz="2399" dirty="0" err="1">
                <a:solidFill>
                  <a:srgbClr val="000000"/>
                </a:solidFill>
                <a:latin typeface="Now"/>
              </a:rPr>
              <a:t>ailelerinden</a:t>
            </a:r>
            <a:r>
              <a:rPr lang="en-US" sz="2399" dirty="0">
                <a:solidFill>
                  <a:srgbClr val="000000"/>
                </a:solidFill>
                <a:latin typeface="Now"/>
              </a:rPr>
              <a:t>, </a:t>
            </a:r>
            <a:r>
              <a:rPr lang="en-US" sz="2399" dirty="0" err="1">
                <a:solidFill>
                  <a:srgbClr val="000000"/>
                </a:solidFill>
                <a:latin typeface="Now"/>
              </a:rPr>
              <a:t>medyadan</a:t>
            </a:r>
            <a:r>
              <a:rPr lang="en-US" sz="2399" dirty="0">
                <a:solidFill>
                  <a:srgbClr val="000000"/>
                </a:solidFill>
                <a:latin typeface="Now"/>
              </a:rPr>
              <a:t> </a:t>
            </a:r>
            <a:r>
              <a:rPr lang="en-US" sz="2399" dirty="0" err="1">
                <a:solidFill>
                  <a:srgbClr val="000000"/>
                </a:solidFill>
                <a:latin typeface="Now"/>
              </a:rPr>
              <a:t>veya</a:t>
            </a:r>
            <a:r>
              <a:rPr lang="en-US" sz="2399" dirty="0">
                <a:solidFill>
                  <a:srgbClr val="000000"/>
                </a:solidFill>
                <a:latin typeface="Now"/>
              </a:rPr>
              <a:t> </a:t>
            </a:r>
            <a:r>
              <a:rPr lang="en-US" sz="2399" dirty="0" err="1">
                <a:solidFill>
                  <a:srgbClr val="000000"/>
                </a:solidFill>
                <a:latin typeface="Now"/>
              </a:rPr>
              <a:t>sosyal</a:t>
            </a:r>
            <a:r>
              <a:rPr lang="en-US" sz="2399" dirty="0">
                <a:solidFill>
                  <a:srgbClr val="000000"/>
                </a:solidFill>
                <a:latin typeface="Now"/>
              </a:rPr>
              <a:t> </a:t>
            </a:r>
            <a:r>
              <a:rPr lang="en-US" sz="2399" dirty="0" err="1">
                <a:solidFill>
                  <a:srgbClr val="000000"/>
                </a:solidFill>
                <a:latin typeface="Now"/>
              </a:rPr>
              <a:t>medyadan</a:t>
            </a:r>
            <a:r>
              <a:rPr lang="en-US" sz="2399" dirty="0">
                <a:solidFill>
                  <a:srgbClr val="000000"/>
                </a:solidFill>
                <a:latin typeface="Now"/>
              </a:rPr>
              <a:t> </a:t>
            </a:r>
            <a:r>
              <a:rPr lang="en-US" sz="2399" dirty="0" err="1">
                <a:solidFill>
                  <a:srgbClr val="000000"/>
                </a:solidFill>
                <a:latin typeface="Now"/>
              </a:rPr>
              <a:t>duydukları</a:t>
            </a:r>
            <a:r>
              <a:rPr lang="en-US" sz="2399" dirty="0">
                <a:solidFill>
                  <a:srgbClr val="000000"/>
                </a:solidFill>
                <a:latin typeface="Now"/>
              </a:rPr>
              <a:t> </a:t>
            </a:r>
            <a:r>
              <a:rPr lang="en-US" sz="2399" dirty="0" err="1">
                <a:solidFill>
                  <a:srgbClr val="000000"/>
                </a:solidFill>
                <a:latin typeface="Now"/>
              </a:rPr>
              <a:t>asılsız</a:t>
            </a:r>
            <a:r>
              <a:rPr lang="en-US" sz="2399" dirty="0">
                <a:solidFill>
                  <a:srgbClr val="000000"/>
                </a:solidFill>
                <a:latin typeface="Now"/>
              </a:rPr>
              <a:t>/</a:t>
            </a:r>
            <a:r>
              <a:rPr lang="en-US" sz="2399" dirty="0" err="1">
                <a:solidFill>
                  <a:srgbClr val="000000"/>
                </a:solidFill>
                <a:latin typeface="Now"/>
              </a:rPr>
              <a:t>temelsiz</a:t>
            </a:r>
            <a:r>
              <a:rPr lang="en-US" sz="2399" dirty="0">
                <a:solidFill>
                  <a:srgbClr val="000000"/>
                </a:solidFill>
                <a:latin typeface="Now"/>
              </a:rPr>
              <a:t> </a:t>
            </a:r>
            <a:r>
              <a:rPr lang="en-US" sz="2399" dirty="0" err="1">
                <a:solidFill>
                  <a:srgbClr val="000000"/>
                </a:solidFill>
                <a:latin typeface="Now"/>
              </a:rPr>
              <a:t>söylentilerle</a:t>
            </a:r>
            <a:r>
              <a:rPr lang="en-US" sz="2399" dirty="0">
                <a:solidFill>
                  <a:srgbClr val="000000"/>
                </a:solidFill>
                <a:latin typeface="Now"/>
              </a:rPr>
              <a:t> </a:t>
            </a:r>
            <a:r>
              <a:rPr lang="en-US" sz="2399" dirty="0" err="1">
                <a:solidFill>
                  <a:srgbClr val="000000"/>
                </a:solidFill>
                <a:latin typeface="Now"/>
              </a:rPr>
              <a:t>göçmen</a:t>
            </a:r>
            <a:r>
              <a:rPr lang="en-US" sz="2399" dirty="0">
                <a:solidFill>
                  <a:srgbClr val="000000"/>
                </a:solidFill>
                <a:latin typeface="Now"/>
              </a:rPr>
              <a:t> </a:t>
            </a:r>
            <a:r>
              <a:rPr lang="en-US" sz="2399" dirty="0" err="1">
                <a:solidFill>
                  <a:srgbClr val="000000"/>
                </a:solidFill>
                <a:latin typeface="Now"/>
              </a:rPr>
              <a:t>öğrencileri</a:t>
            </a:r>
            <a:r>
              <a:rPr lang="en-US" sz="2399" dirty="0">
                <a:solidFill>
                  <a:srgbClr val="000000"/>
                </a:solidFill>
                <a:latin typeface="Now"/>
              </a:rPr>
              <a:t> </a:t>
            </a:r>
            <a:r>
              <a:rPr lang="en-US" sz="2399" dirty="0" err="1">
                <a:solidFill>
                  <a:srgbClr val="000000"/>
                </a:solidFill>
                <a:latin typeface="Now"/>
              </a:rPr>
              <a:t>bırakmalarıdır</a:t>
            </a:r>
            <a:r>
              <a:rPr lang="en-US" sz="2399" dirty="0">
                <a:solidFill>
                  <a:srgbClr val="000000"/>
                </a:solidFill>
                <a:latin typeface="Now"/>
              </a:rPr>
              <a:t>.</a:t>
            </a:r>
          </a:p>
        </p:txBody>
      </p:sp>
      <p:grpSp>
        <p:nvGrpSpPr>
          <p:cNvPr id="12" name="Group 12"/>
          <p:cNvGrpSpPr/>
          <p:nvPr/>
        </p:nvGrpSpPr>
        <p:grpSpPr>
          <a:xfrm>
            <a:off x="318739" y="5944474"/>
            <a:ext cx="17069290" cy="4142247"/>
            <a:chOff x="0" y="0"/>
            <a:chExt cx="12028356" cy="2918951"/>
          </a:xfrm>
        </p:grpSpPr>
        <p:sp>
          <p:nvSpPr>
            <p:cNvPr id="13" name="Freeform 13"/>
            <p:cNvSpPr/>
            <p:nvPr/>
          </p:nvSpPr>
          <p:spPr>
            <a:xfrm>
              <a:off x="13970" y="17780"/>
              <a:ext cx="11997877" cy="2879581"/>
            </a:xfrm>
            <a:custGeom>
              <a:avLst/>
              <a:gdLst/>
              <a:ahLst/>
              <a:cxnLst/>
              <a:rect l="l" t="t" r="r" b="b"/>
              <a:pathLst>
                <a:path w="11997877" h="2879581">
                  <a:moveTo>
                    <a:pt x="11981366" y="2879581"/>
                  </a:moveTo>
                  <a:lnTo>
                    <a:pt x="15240" y="2871961"/>
                  </a:lnTo>
                  <a:lnTo>
                    <a:pt x="0" y="11430"/>
                  </a:lnTo>
                  <a:lnTo>
                    <a:pt x="11997877" y="0"/>
                  </a:lnTo>
                  <a:close/>
                </a:path>
              </a:pathLst>
            </a:custGeom>
            <a:solidFill>
              <a:srgbClr val="EFE9CE"/>
            </a:solidFill>
          </p:spPr>
        </p:sp>
        <p:sp>
          <p:nvSpPr>
            <p:cNvPr id="14" name="Freeform 14"/>
            <p:cNvSpPr/>
            <p:nvPr/>
          </p:nvSpPr>
          <p:spPr>
            <a:xfrm>
              <a:off x="0" y="-2540"/>
              <a:ext cx="12033436" cy="2924031"/>
            </a:xfrm>
            <a:custGeom>
              <a:avLst/>
              <a:gdLst/>
              <a:ahLst/>
              <a:cxnLst/>
              <a:rect l="l" t="t" r="r" b="b"/>
              <a:pathLst>
                <a:path w="12033436" h="2924031">
                  <a:moveTo>
                    <a:pt x="0" y="15240"/>
                  </a:moveTo>
                  <a:cubicBezTo>
                    <a:pt x="41910" y="19050"/>
                    <a:pt x="290697" y="20320"/>
                    <a:pt x="612457" y="22860"/>
                  </a:cubicBezTo>
                  <a:cubicBezTo>
                    <a:pt x="934217" y="24130"/>
                    <a:pt x="1265728" y="30480"/>
                    <a:pt x="1597238" y="27940"/>
                  </a:cubicBezTo>
                  <a:cubicBezTo>
                    <a:pt x="1753243" y="26670"/>
                    <a:pt x="1909248" y="22860"/>
                    <a:pt x="2065253" y="20320"/>
                  </a:cubicBezTo>
                  <a:cubicBezTo>
                    <a:pt x="2231009" y="17780"/>
                    <a:pt x="2396764" y="17780"/>
                    <a:pt x="2562519" y="19050"/>
                  </a:cubicBezTo>
                  <a:cubicBezTo>
                    <a:pt x="2845278" y="20320"/>
                    <a:pt x="3128037" y="20320"/>
                    <a:pt x="3401046" y="19050"/>
                  </a:cubicBezTo>
                  <a:cubicBezTo>
                    <a:pt x="4103069" y="16510"/>
                    <a:pt x="4805091" y="20320"/>
                    <a:pt x="5516864" y="17780"/>
                  </a:cubicBezTo>
                  <a:cubicBezTo>
                    <a:pt x="6686901" y="11430"/>
                    <a:pt x="7856939" y="6350"/>
                    <a:pt x="9036726" y="10160"/>
                  </a:cubicBezTo>
                  <a:cubicBezTo>
                    <a:pt x="9699747" y="12700"/>
                    <a:pt x="10372519" y="16510"/>
                    <a:pt x="11035540" y="11430"/>
                  </a:cubicBezTo>
                  <a:cubicBezTo>
                    <a:pt x="11347550" y="8890"/>
                    <a:pt x="11659560" y="1270"/>
                    <a:pt x="11969936" y="3810"/>
                  </a:cubicBezTo>
                  <a:cubicBezTo>
                    <a:pt x="11982636" y="3810"/>
                    <a:pt x="12008036" y="0"/>
                    <a:pt x="12016926" y="10160"/>
                  </a:cubicBezTo>
                  <a:cubicBezTo>
                    <a:pt x="12022007" y="15240"/>
                    <a:pt x="12020736" y="22860"/>
                    <a:pt x="12022007" y="29210"/>
                  </a:cubicBezTo>
                  <a:cubicBezTo>
                    <a:pt x="12023276" y="36830"/>
                    <a:pt x="12024547" y="45720"/>
                    <a:pt x="12027086" y="53340"/>
                  </a:cubicBezTo>
                  <a:cubicBezTo>
                    <a:pt x="12033436" y="98218"/>
                    <a:pt x="12032166" y="161294"/>
                    <a:pt x="12032166" y="224371"/>
                  </a:cubicBezTo>
                  <a:cubicBezTo>
                    <a:pt x="12032166" y="294206"/>
                    <a:pt x="12032166" y="364040"/>
                    <a:pt x="12032166" y="433875"/>
                  </a:cubicBezTo>
                  <a:cubicBezTo>
                    <a:pt x="12032166" y="587061"/>
                    <a:pt x="12030897" y="737993"/>
                    <a:pt x="12028357" y="891179"/>
                  </a:cubicBezTo>
                  <a:cubicBezTo>
                    <a:pt x="12025816" y="1021837"/>
                    <a:pt x="12023276" y="1150243"/>
                    <a:pt x="12023276" y="1280901"/>
                  </a:cubicBezTo>
                  <a:cubicBezTo>
                    <a:pt x="12022007" y="1564745"/>
                    <a:pt x="12020736" y="1850842"/>
                    <a:pt x="12020736" y="2136939"/>
                  </a:cubicBezTo>
                  <a:cubicBezTo>
                    <a:pt x="12019466" y="2366717"/>
                    <a:pt x="12022007" y="2598749"/>
                    <a:pt x="12018197" y="2828527"/>
                  </a:cubicBezTo>
                  <a:cubicBezTo>
                    <a:pt x="12018197" y="2855560"/>
                    <a:pt x="12016926" y="2882121"/>
                    <a:pt x="12015657" y="2897361"/>
                  </a:cubicBezTo>
                  <a:cubicBezTo>
                    <a:pt x="12014386" y="2912601"/>
                    <a:pt x="12009307" y="2924031"/>
                    <a:pt x="11992797" y="2922761"/>
                  </a:cubicBezTo>
                  <a:cubicBezTo>
                    <a:pt x="11971207" y="2920221"/>
                    <a:pt x="11825315" y="2916411"/>
                    <a:pt x="11649810" y="2917681"/>
                  </a:cubicBezTo>
                  <a:cubicBezTo>
                    <a:pt x="10986788" y="2920221"/>
                    <a:pt x="10333518" y="2917681"/>
                    <a:pt x="9670497" y="2915141"/>
                  </a:cubicBezTo>
                  <a:cubicBezTo>
                    <a:pt x="8354205" y="2910061"/>
                    <a:pt x="7037912" y="2915141"/>
                    <a:pt x="5721620" y="2911331"/>
                  </a:cubicBezTo>
                  <a:cubicBezTo>
                    <a:pt x="5029348" y="2908791"/>
                    <a:pt x="4337076" y="2910061"/>
                    <a:pt x="3644804" y="2910061"/>
                  </a:cubicBezTo>
                  <a:cubicBezTo>
                    <a:pt x="3459548" y="2910061"/>
                    <a:pt x="3284043" y="2908791"/>
                    <a:pt x="3098786" y="2908791"/>
                  </a:cubicBezTo>
                  <a:cubicBezTo>
                    <a:pt x="2777026" y="2907521"/>
                    <a:pt x="2465016" y="2911331"/>
                    <a:pt x="2143256" y="2910061"/>
                  </a:cubicBezTo>
                  <a:cubicBezTo>
                    <a:pt x="1821496" y="2908791"/>
                    <a:pt x="1489985" y="2907521"/>
                    <a:pt x="1168225" y="2906251"/>
                  </a:cubicBezTo>
                  <a:cubicBezTo>
                    <a:pt x="836714" y="2904981"/>
                    <a:pt x="300447" y="2904981"/>
                    <a:pt x="41910" y="2902441"/>
                  </a:cubicBezTo>
                  <a:cubicBezTo>
                    <a:pt x="17780" y="2899901"/>
                    <a:pt x="19050" y="2898631"/>
                    <a:pt x="19050" y="2866824"/>
                  </a:cubicBezTo>
                  <a:cubicBezTo>
                    <a:pt x="19050" y="2860065"/>
                    <a:pt x="19050" y="2851054"/>
                    <a:pt x="19050" y="2844296"/>
                  </a:cubicBezTo>
                  <a:cubicBezTo>
                    <a:pt x="19050" y="2808252"/>
                    <a:pt x="19050" y="2774462"/>
                    <a:pt x="19050" y="2738418"/>
                  </a:cubicBezTo>
                  <a:cubicBezTo>
                    <a:pt x="19050" y="2612265"/>
                    <a:pt x="19050" y="2486112"/>
                    <a:pt x="19050" y="2359959"/>
                  </a:cubicBezTo>
                  <a:cubicBezTo>
                    <a:pt x="19050" y="2067104"/>
                    <a:pt x="19050" y="1774249"/>
                    <a:pt x="19050" y="1481394"/>
                  </a:cubicBezTo>
                  <a:cubicBezTo>
                    <a:pt x="19050" y="1407054"/>
                    <a:pt x="19050" y="1334967"/>
                    <a:pt x="17780" y="1260627"/>
                  </a:cubicBezTo>
                  <a:cubicBezTo>
                    <a:pt x="12700" y="956508"/>
                    <a:pt x="12700" y="652390"/>
                    <a:pt x="8890" y="350524"/>
                  </a:cubicBezTo>
                  <a:cubicBezTo>
                    <a:pt x="8890" y="285195"/>
                    <a:pt x="7620" y="219865"/>
                    <a:pt x="7620" y="154536"/>
                  </a:cubicBezTo>
                  <a:cubicBezTo>
                    <a:pt x="3810" y="89207"/>
                    <a:pt x="0" y="48260"/>
                    <a:pt x="0" y="15240"/>
                  </a:cubicBezTo>
                  <a:close/>
                  <a:moveTo>
                    <a:pt x="11988986" y="2889741"/>
                  </a:moveTo>
                  <a:cubicBezTo>
                    <a:pt x="11991526" y="2828527"/>
                    <a:pt x="11990257" y="2758693"/>
                    <a:pt x="11991526" y="2686605"/>
                  </a:cubicBezTo>
                  <a:cubicBezTo>
                    <a:pt x="11992797" y="2549188"/>
                    <a:pt x="11992797" y="2409519"/>
                    <a:pt x="11994066" y="2272103"/>
                  </a:cubicBezTo>
                  <a:cubicBezTo>
                    <a:pt x="11995336" y="1972490"/>
                    <a:pt x="11996607" y="1675129"/>
                    <a:pt x="11997876" y="1375516"/>
                  </a:cubicBezTo>
                  <a:cubicBezTo>
                    <a:pt x="12000416" y="1001563"/>
                    <a:pt x="12005497" y="629862"/>
                    <a:pt x="12006766" y="255909"/>
                  </a:cubicBezTo>
                  <a:cubicBezTo>
                    <a:pt x="12006766" y="195085"/>
                    <a:pt x="12008036" y="134262"/>
                    <a:pt x="12006766" y="73660"/>
                  </a:cubicBezTo>
                  <a:cubicBezTo>
                    <a:pt x="12006766" y="64770"/>
                    <a:pt x="12005497" y="55880"/>
                    <a:pt x="12002957" y="46990"/>
                  </a:cubicBezTo>
                  <a:cubicBezTo>
                    <a:pt x="12001686" y="43180"/>
                    <a:pt x="12001686" y="39370"/>
                    <a:pt x="12000416" y="35560"/>
                  </a:cubicBezTo>
                  <a:cubicBezTo>
                    <a:pt x="11999147" y="26670"/>
                    <a:pt x="12000416" y="29210"/>
                    <a:pt x="11992797" y="26670"/>
                  </a:cubicBezTo>
                  <a:cubicBezTo>
                    <a:pt x="11978826" y="21590"/>
                    <a:pt x="11874067" y="25400"/>
                    <a:pt x="11766814" y="25400"/>
                  </a:cubicBezTo>
                  <a:cubicBezTo>
                    <a:pt x="11123293" y="31750"/>
                    <a:pt x="10479773" y="35560"/>
                    <a:pt x="9826502" y="31750"/>
                  </a:cubicBezTo>
                  <a:cubicBezTo>
                    <a:pt x="8549211" y="25400"/>
                    <a:pt x="7252419" y="24130"/>
                    <a:pt x="5975129" y="35560"/>
                  </a:cubicBezTo>
                  <a:cubicBezTo>
                    <a:pt x="5624117" y="39370"/>
                    <a:pt x="5273106" y="40640"/>
                    <a:pt x="4922095" y="40640"/>
                  </a:cubicBezTo>
                  <a:cubicBezTo>
                    <a:pt x="4619835" y="40640"/>
                    <a:pt x="4307825" y="36830"/>
                    <a:pt x="4005565" y="38100"/>
                  </a:cubicBezTo>
                  <a:cubicBezTo>
                    <a:pt x="3518050" y="40640"/>
                    <a:pt x="3040284" y="39370"/>
                    <a:pt x="2552769" y="39370"/>
                  </a:cubicBezTo>
                  <a:cubicBezTo>
                    <a:pt x="2231009" y="39370"/>
                    <a:pt x="1918999" y="48260"/>
                    <a:pt x="1597238" y="49530"/>
                  </a:cubicBezTo>
                  <a:cubicBezTo>
                    <a:pt x="1294979" y="50800"/>
                    <a:pt x="982969" y="44450"/>
                    <a:pt x="670959" y="41910"/>
                  </a:cubicBezTo>
                  <a:cubicBezTo>
                    <a:pt x="524704" y="40640"/>
                    <a:pt x="368699" y="39370"/>
                    <a:pt x="212694" y="38100"/>
                  </a:cubicBezTo>
                  <a:cubicBezTo>
                    <a:pt x="134692" y="36830"/>
                    <a:pt x="56689" y="36830"/>
                    <a:pt x="43180" y="35560"/>
                  </a:cubicBezTo>
                  <a:cubicBezTo>
                    <a:pt x="38100" y="35560"/>
                    <a:pt x="31750" y="34290"/>
                    <a:pt x="27940" y="35560"/>
                  </a:cubicBezTo>
                  <a:cubicBezTo>
                    <a:pt x="21590" y="38100"/>
                    <a:pt x="22860" y="35560"/>
                    <a:pt x="21590" y="44450"/>
                  </a:cubicBezTo>
                  <a:cubicBezTo>
                    <a:pt x="19050" y="59690"/>
                    <a:pt x="24130" y="80196"/>
                    <a:pt x="24130" y="107229"/>
                  </a:cubicBezTo>
                  <a:cubicBezTo>
                    <a:pt x="25400" y="141020"/>
                    <a:pt x="25400" y="174811"/>
                    <a:pt x="25400" y="208602"/>
                  </a:cubicBezTo>
                  <a:cubicBezTo>
                    <a:pt x="25400" y="348271"/>
                    <a:pt x="21590" y="485688"/>
                    <a:pt x="25400" y="625357"/>
                  </a:cubicBezTo>
                  <a:cubicBezTo>
                    <a:pt x="30480" y="792059"/>
                    <a:pt x="30480" y="958761"/>
                    <a:pt x="30480" y="1125463"/>
                  </a:cubicBezTo>
                  <a:cubicBezTo>
                    <a:pt x="31750" y="1395791"/>
                    <a:pt x="31750" y="1666118"/>
                    <a:pt x="31750" y="1936446"/>
                  </a:cubicBezTo>
                  <a:cubicBezTo>
                    <a:pt x="31750" y="2202268"/>
                    <a:pt x="31750" y="2468090"/>
                    <a:pt x="33020" y="2733912"/>
                  </a:cubicBezTo>
                  <a:cubicBezTo>
                    <a:pt x="33020" y="2758693"/>
                    <a:pt x="33020" y="2785725"/>
                    <a:pt x="33020" y="2810505"/>
                  </a:cubicBezTo>
                  <a:cubicBezTo>
                    <a:pt x="33020" y="2833033"/>
                    <a:pt x="33020" y="2857813"/>
                    <a:pt x="39370" y="2882121"/>
                  </a:cubicBezTo>
                  <a:cubicBezTo>
                    <a:pt x="45720" y="2885931"/>
                    <a:pt x="144442" y="2885931"/>
                    <a:pt x="202944" y="2887201"/>
                  </a:cubicBezTo>
                  <a:cubicBezTo>
                    <a:pt x="300447" y="2888471"/>
                    <a:pt x="388200" y="2888471"/>
                    <a:pt x="475952" y="2888471"/>
                  </a:cubicBezTo>
                  <a:cubicBezTo>
                    <a:pt x="778212" y="2885931"/>
                    <a:pt x="1070721" y="2887201"/>
                    <a:pt x="1372981" y="2888471"/>
                  </a:cubicBezTo>
                  <a:cubicBezTo>
                    <a:pt x="1519236" y="2888471"/>
                    <a:pt x="1675241" y="2888471"/>
                    <a:pt x="1821496" y="2889741"/>
                  </a:cubicBezTo>
                  <a:cubicBezTo>
                    <a:pt x="1977500" y="2891011"/>
                    <a:pt x="2143256" y="2896091"/>
                    <a:pt x="2299261" y="2892281"/>
                  </a:cubicBezTo>
                  <a:cubicBezTo>
                    <a:pt x="2591770" y="2885931"/>
                    <a:pt x="2903780" y="2889741"/>
                    <a:pt x="3196289" y="2889741"/>
                  </a:cubicBezTo>
                  <a:cubicBezTo>
                    <a:pt x="3391296" y="2889741"/>
                    <a:pt x="3586302" y="2893551"/>
                    <a:pt x="3781308" y="2893551"/>
                  </a:cubicBezTo>
                  <a:cubicBezTo>
                    <a:pt x="3947063" y="2893551"/>
                    <a:pt x="4122569" y="2893551"/>
                    <a:pt x="4288324" y="2892281"/>
                  </a:cubicBezTo>
                  <a:cubicBezTo>
                    <a:pt x="5078100" y="2891011"/>
                    <a:pt x="5858125" y="2889741"/>
                    <a:pt x="6638150" y="2892281"/>
                  </a:cubicBezTo>
                  <a:cubicBezTo>
                    <a:pt x="6950159" y="2893551"/>
                    <a:pt x="7262169" y="2891011"/>
                    <a:pt x="7574180" y="2891011"/>
                  </a:cubicBezTo>
                  <a:cubicBezTo>
                    <a:pt x="7876439" y="2889741"/>
                    <a:pt x="8178698" y="2885931"/>
                    <a:pt x="8480958" y="2889741"/>
                  </a:cubicBezTo>
                  <a:cubicBezTo>
                    <a:pt x="8783218" y="2893551"/>
                    <a:pt x="9095229" y="2891011"/>
                    <a:pt x="9397488" y="2894821"/>
                  </a:cubicBezTo>
                  <a:cubicBezTo>
                    <a:pt x="9709498" y="2898631"/>
                    <a:pt x="10021508" y="2893551"/>
                    <a:pt x="10333518" y="2893551"/>
                  </a:cubicBezTo>
                  <a:cubicBezTo>
                    <a:pt x="10635777" y="2893551"/>
                    <a:pt x="10947788" y="2893551"/>
                    <a:pt x="11250047" y="2894821"/>
                  </a:cubicBezTo>
                  <a:cubicBezTo>
                    <a:pt x="11552306" y="2892281"/>
                    <a:pt x="11835066" y="2889741"/>
                    <a:pt x="11988986" y="2889741"/>
                  </a:cubicBezTo>
                  <a:close/>
                </a:path>
              </a:pathLst>
            </a:custGeom>
            <a:solidFill>
              <a:srgbClr val="642615"/>
            </a:solidFill>
          </p:spPr>
        </p:sp>
      </p:grpSp>
      <p:sp>
        <p:nvSpPr>
          <p:cNvPr id="15" name="TextBox 15"/>
          <p:cNvSpPr txBox="1"/>
          <p:nvPr/>
        </p:nvSpPr>
        <p:spPr>
          <a:xfrm>
            <a:off x="581292" y="5989692"/>
            <a:ext cx="16540581" cy="3693319"/>
          </a:xfrm>
          <a:prstGeom prst="rect">
            <a:avLst/>
          </a:prstGeom>
        </p:spPr>
        <p:txBody>
          <a:bodyPr lIns="0" tIns="0" rIns="0" bIns="0" rtlCol="0" anchor="t">
            <a:spAutoFit/>
          </a:bodyPr>
          <a:lstStyle/>
          <a:p>
            <a:pPr algn="just">
              <a:lnSpc>
                <a:spcPts val="3639"/>
              </a:lnSpc>
              <a:spcBef>
                <a:spcPct val="0"/>
              </a:spcBef>
            </a:pPr>
            <a:r>
              <a:rPr lang="tr-TR" sz="2400" dirty="0" smtClean="0">
                <a:solidFill>
                  <a:srgbClr val="000000"/>
                </a:solidFill>
                <a:latin typeface="Now"/>
              </a:rPr>
              <a:t>	</a:t>
            </a:r>
            <a:r>
              <a:rPr lang="en-US" sz="2400" dirty="0" err="1" smtClean="0">
                <a:solidFill>
                  <a:srgbClr val="000000"/>
                </a:solidFill>
                <a:latin typeface="Now"/>
              </a:rPr>
              <a:t>Öğretmenler</a:t>
            </a:r>
            <a:r>
              <a:rPr lang="en-US" sz="2400" dirty="0" smtClean="0">
                <a:solidFill>
                  <a:srgbClr val="000000"/>
                </a:solidFill>
                <a:latin typeface="Now"/>
              </a:rPr>
              <a:t> </a:t>
            </a:r>
            <a:r>
              <a:rPr lang="en-US" sz="2400" dirty="0" err="1">
                <a:solidFill>
                  <a:srgbClr val="000000"/>
                </a:solidFill>
                <a:latin typeface="Now"/>
              </a:rPr>
              <a:t>travma</a:t>
            </a:r>
            <a:r>
              <a:rPr lang="en-US" sz="2400" dirty="0">
                <a:solidFill>
                  <a:srgbClr val="000000"/>
                </a:solidFill>
                <a:latin typeface="Now"/>
              </a:rPr>
              <a:t> </a:t>
            </a:r>
            <a:r>
              <a:rPr lang="en-US" sz="2400" dirty="0" err="1">
                <a:solidFill>
                  <a:srgbClr val="000000"/>
                </a:solidFill>
                <a:latin typeface="Now"/>
              </a:rPr>
              <a:t>yaşantısı</a:t>
            </a:r>
            <a:r>
              <a:rPr lang="en-US" sz="2400" dirty="0">
                <a:solidFill>
                  <a:srgbClr val="000000"/>
                </a:solidFill>
                <a:latin typeface="Now"/>
              </a:rPr>
              <a:t> </a:t>
            </a:r>
            <a:r>
              <a:rPr lang="en-US" sz="2400" dirty="0" err="1">
                <a:solidFill>
                  <a:srgbClr val="000000"/>
                </a:solidFill>
                <a:latin typeface="Now"/>
              </a:rPr>
              <a:t>geçiren</a:t>
            </a:r>
            <a:r>
              <a:rPr lang="en-US" sz="2400" dirty="0">
                <a:solidFill>
                  <a:srgbClr val="000000"/>
                </a:solidFill>
                <a:latin typeface="Now"/>
              </a:rPr>
              <a:t> </a:t>
            </a:r>
            <a:r>
              <a:rPr lang="en-US" sz="2400" dirty="0" err="1">
                <a:solidFill>
                  <a:srgbClr val="000000"/>
                </a:solidFill>
                <a:latin typeface="Now"/>
              </a:rPr>
              <a:t>öğrencilerle</a:t>
            </a:r>
            <a:r>
              <a:rPr lang="en-US" sz="2400" dirty="0">
                <a:solidFill>
                  <a:srgbClr val="000000"/>
                </a:solidFill>
                <a:latin typeface="Now"/>
              </a:rPr>
              <a:t> </a:t>
            </a:r>
            <a:r>
              <a:rPr lang="en-US" sz="2400" dirty="0" err="1">
                <a:solidFill>
                  <a:srgbClr val="000000"/>
                </a:solidFill>
                <a:latin typeface="Now"/>
              </a:rPr>
              <a:t>iletişim</a:t>
            </a:r>
            <a:r>
              <a:rPr lang="en-US" sz="2400" dirty="0">
                <a:solidFill>
                  <a:srgbClr val="000000"/>
                </a:solidFill>
                <a:latin typeface="Now"/>
              </a:rPr>
              <a:t> </a:t>
            </a:r>
            <a:r>
              <a:rPr lang="en-US" sz="2400" dirty="0" err="1">
                <a:solidFill>
                  <a:srgbClr val="000000"/>
                </a:solidFill>
                <a:latin typeface="Now"/>
              </a:rPr>
              <a:t>kurma</a:t>
            </a:r>
            <a:r>
              <a:rPr lang="en-US" sz="2400" dirty="0">
                <a:solidFill>
                  <a:srgbClr val="000000"/>
                </a:solidFill>
                <a:latin typeface="Now"/>
              </a:rPr>
              <a:t> ve </a:t>
            </a:r>
            <a:r>
              <a:rPr lang="en-US" sz="2400" dirty="0" err="1">
                <a:solidFill>
                  <a:srgbClr val="000000"/>
                </a:solidFill>
                <a:latin typeface="Now"/>
              </a:rPr>
              <a:t>ilişkileri</a:t>
            </a:r>
            <a:r>
              <a:rPr lang="en-US" sz="2400" dirty="0">
                <a:solidFill>
                  <a:srgbClr val="000000"/>
                </a:solidFill>
                <a:latin typeface="Now"/>
              </a:rPr>
              <a:t> </a:t>
            </a:r>
            <a:r>
              <a:rPr lang="en-US" sz="2400" dirty="0" err="1">
                <a:solidFill>
                  <a:srgbClr val="000000"/>
                </a:solidFill>
                <a:latin typeface="Now"/>
              </a:rPr>
              <a:t>güçlü</a:t>
            </a:r>
            <a:r>
              <a:rPr lang="en-US" sz="2400" dirty="0">
                <a:solidFill>
                  <a:srgbClr val="000000"/>
                </a:solidFill>
                <a:latin typeface="Now"/>
              </a:rPr>
              <a:t> </a:t>
            </a:r>
            <a:r>
              <a:rPr lang="en-US" sz="2400" dirty="0" err="1">
                <a:solidFill>
                  <a:srgbClr val="000000"/>
                </a:solidFill>
                <a:latin typeface="Now"/>
              </a:rPr>
              <a:t>tutma</a:t>
            </a:r>
            <a:r>
              <a:rPr lang="en-US" sz="2400" dirty="0">
                <a:solidFill>
                  <a:srgbClr val="000000"/>
                </a:solidFill>
                <a:latin typeface="Now"/>
              </a:rPr>
              <a:t> </a:t>
            </a:r>
            <a:r>
              <a:rPr lang="en-US" sz="2400" dirty="0" err="1">
                <a:solidFill>
                  <a:srgbClr val="000000"/>
                </a:solidFill>
                <a:latin typeface="Now"/>
              </a:rPr>
              <a:t>noktasında</a:t>
            </a:r>
            <a:r>
              <a:rPr lang="en-US" sz="2400" dirty="0">
                <a:solidFill>
                  <a:srgbClr val="000000"/>
                </a:solidFill>
                <a:latin typeface="Now"/>
              </a:rPr>
              <a:t> </a:t>
            </a:r>
            <a:r>
              <a:rPr lang="en-US" sz="2400" dirty="0" err="1">
                <a:solidFill>
                  <a:srgbClr val="000000"/>
                </a:solidFill>
                <a:latin typeface="Now"/>
              </a:rPr>
              <a:t>hassasiyet</a:t>
            </a:r>
            <a:r>
              <a:rPr lang="en-US" sz="2400" dirty="0">
                <a:solidFill>
                  <a:srgbClr val="000000"/>
                </a:solidFill>
                <a:latin typeface="Now"/>
              </a:rPr>
              <a:t> </a:t>
            </a:r>
            <a:r>
              <a:rPr lang="en-US" sz="2400" dirty="0" err="1">
                <a:solidFill>
                  <a:srgbClr val="000000"/>
                </a:solidFill>
                <a:latin typeface="Now"/>
              </a:rPr>
              <a:t>göstermelidirler</a:t>
            </a:r>
            <a:r>
              <a:rPr lang="en-US" sz="2400" dirty="0">
                <a:solidFill>
                  <a:srgbClr val="000000"/>
                </a:solidFill>
                <a:latin typeface="Now"/>
              </a:rPr>
              <a:t>. Bu </a:t>
            </a:r>
            <a:r>
              <a:rPr lang="en-US" sz="2400" dirty="0" err="1">
                <a:solidFill>
                  <a:srgbClr val="000000"/>
                </a:solidFill>
                <a:latin typeface="Now"/>
              </a:rPr>
              <a:t>noktada</a:t>
            </a:r>
            <a:r>
              <a:rPr lang="en-US" sz="2400" dirty="0">
                <a:solidFill>
                  <a:srgbClr val="000000"/>
                </a:solidFill>
                <a:latin typeface="Now"/>
              </a:rPr>
              <a:t> </a:t>
            </a:r>
            <a:r>
              <a:rPr lang="en-US" sz="2400" dirty="0" err="1">
                <a:solidFill>
                  <a:srgbClr val="000000"/>
                </a:solidFill>
                <a:latin typeface="Now"/>
              </a:rPr>
              <a:t>öğretmen</a:t>
            </a:r>
            <a:r>
              <a:rPr lang="en-US" sz="2400" dirty="0">
                <a:solidFill>
                  <a:srgbClr val="000000"/>
                </a:solidFill>
                <a:latin typeface="Now"/>
              </a:rPr>
              <a:t> </a:t>
            </a:r>
            <a:r>
              <a:rPr lang="en-US" sz="2400" dirty="0" err="1">
                <a:solidFill>
                  <a:srgbClr val="000000"/>
                </a:solidFill>
                <a:latin typeface="Now"/>
              </a:rPr>
              <a:t>travma</a:t>
            </a:r>
            <a:r>
              <a:rPr lang="en-US" sz="2400" dirty="0">
                <a:solidFill>
                  <a:srgbClr val="000000"/>
                </a:solidFill>
                <a:latin typeface="Now"/>
              </a:rPr>
              <a:t> </a:t>
            </a:r>
            <a:r>
              <a:rPr lang="en-US" sz="2400" dirty="0" err="1">
                <a:solidFill>
                  <a:srgbClr val="000000"/>
                </a:solidFill>
                <a:latin typeface="Now"/>
              </a:rPr>
              <a:t>yaşayan</a:t>
            </a:r>
            <a:r>
              <a:rPr lang="en-US" sz="2400" dirty="0">
                <a:solidFill>
                  <a:srgbClr val="000000"/>
                </a:solidFill>
                <a:latin typeface="Now"/>
              </a:rPr>
              <a:t> </a:t>
            </a:r>
            <a:r>
              <a:rPr lang="en-US" sz="2400" dirty="0" err="1">
                <a:solidFill>
                  <a:srgbClr val="000000"/>
                </a:solidFill>
                <a:latin typeface="Now"/>
              </a:rPr>
              <a:t>bireyin</a:t>
            </a:r>
            <a:r>
              <a:rPr lang="en-US" sz="2400" dirty="0">
                <a:solidFill>
                  <a:srgbClr val="000000"/>
                </a:solidFill>
                <a:latin typeface="Now"/>
              </a:rPr>
              <a:t> </a:t>
            </a:r>
            <a:r>
              <a:rPr lang="en-US" sz="2400" dirty="0" err="1">
                <a:solidFill>
                  <a:srgbClr val="000000"/>
                </a:solidFill>
                <a:latin typeface="Now"/>
              </a:rPr>
              <a:t>neler</a:t>
            </a:r>
            <a:r>
              <a:rPr lang="en-US" sz="2400" dirty="0">
                <a:solidFill>
                  <a:srgbClr val="000000"/>
                </a:solidFill>
                <a:latin typeface="Now"/>
              </a:rPr>
              <a:t> </a:t>
            </a:r>
            <a:r>
              <a:rPr lang="en-US" sz="2400" dirty="0" err="1">
                <a:solidFill>
                  <a:srgbClr val="000000"/>
                </a:solidFill>
                <a:latin typeface="Now"/>
              </a:rPr>
              <a:t>hissettiğinin</a:t>
            </a:r>
            <a:r>
              <a:rPr lang="en-US" sz="2400" dirty="0">
                <a:solidFill>
                  <a:srgbClr val="000000"/>
                </a:solidFill>
                <a:latin typeface="Now"/>
              </a:rPr>
              <a:t> </a:t>
            </a:r>
            <a:r>
              <a:rPr lang="en-US" sz="2400" dirty="0" err="1">
                <a:solidFill>
                  <a:srgbClr val="000000"/>
                </a:solidFill>
                <a:latin typeface="Now"/>
              </a:rPr>
              <a:t>farkında</a:t>
            </a:r>
            <a:r>
              <a:rPr lang="en-US" sz="2400" dirty="0">
                <a:solidFill>
                  <a:srgbClr val="000000"/>
                </a:solidFill>
                <a:latin typeface="Now"/>
              </a:rPr>
              <a:t> </a:t>
            </a:r>
            <a:r>
              <a:rPr lang="en-US" sz="2400" dirty="0" err="1">
                <a:solidFill>
                  <a:srgbClr val="000000"/>
                </a:solidFill>
                <a:latin typeface="Now"/>
              </a:rPr>
              <a:t>olmalı</a:t>
            </a:r>
            <a:r>
              <a:rPr lang="en-US" sz="2400" dirty="0">
                <a:solidFill>
                  <a:srgbClr val="000000"/>
                </a:solidFill>
                <a:latin typeface="Now"/>
              </a:rPr>
              <a:t>, </a:t>
            </a:r>
            <a:r>
              <a:rPr lang="en-US" sz="2400" dirty="0" err="1">
                <a:solidFill>
                  <a:srgbClr val="000000"/>
                </a:solidFill>
                <a:latin typeface="Now"/>
              </a:rPr>
              <a:t>dengeli</a:t>
            </a:r>
            <a:r>
              <a:rPr lang="en-US" sz="2400" dirty="0">
                <a:solidFill>
                  <a:srgbClr val="000000"/>
                </a:solidFill>
                <a:latin typeface="Now"/>
              </a:rPr>
              <a:t> bir </a:t>
            </a:r>
            <a:r>
              <a:rPr lang="en-US" sz="2400" dirty="0" err="1">
                <a:solidFill>
                  <a:srgbClr val="000000"/>
                </a:solidFill>
                <a:latin typeface="Now"/>
              </a:rPr>
              <a:t>tutum</a:t>
            </a:r>
            <a:r>
              <a:rPr lang="en-US" sz="2400" dirty="0">
                <a:solidFill>
                  <a:srgbClr val="000000"/>
                </a:solidFill>
                <a:latin typeface="Now"/>
              </a:rPr>
              <a:t> </a:t>
            </a:r>
            <a:r>
              <a:rPr lang="en-US" sz="2400" dirty="0" err="1">
                <a:solidFill>
                  <a:srgbClr val="000000"/>
                </a:solidFill>
                <a:latin typeface="Now"/>
              </a:rPr>
              <a:t>sergileyerek</a:t>
            </a:r>
            <a:r>
              <a:rPr lang="en-US" sz="2400" dirty="0">
                <a:solidFill>
                  <a:srgbClr val="000000"/>
                </a:solidFill>
                <a:latin typeface="Now"/>
              </a:rPr>
              <a:t> </a:t>
            </a:r>
            <a:r>
              <a:rPr lang="en-US" sz="2400" dirty="0" err="1">
                <a:solidFill>
                  <a:srgbClr val="000000"/>
                </a:solidFill>
                <a:latin typeface="Now"/>
              </a:rPr>
              <a:t>iletişim</a:t>
            </a:r>
            <a:r>
              <a:rPr lang="en-US" sz="2400" dirty="0">
                <a:solidFill>
                  <a:srgbClr val="000000"/>
                </a:solidFill>
                <a:latin typeface="Now"/>
              </a:rPr>
              <a:t> </a:t>
            </a:r>
            <a:r>
              <a:rPr lang="en-US" sz="2400" dirty="0" err="1">
                <a:solidFill>
                  <a:srgbClr val="000000"/>
                </a:solidFill>
                <a:latin typeface="Now"/>
              </a:rPr>
              <a:t>kanalları</a:t>
            </a:r>
            <a:r>
              <a:rPr lang="en-US" sz="2400" dirty="0">
                <a:solidFill>
                  <a:srgbClr val="000000"/>
                </a:solidFill>
                <a:latin typeface="Now"/>
              </a:rPr>
              <a:t> </a:t>
            </a:r>
            <a:r>
              <a:rPr lang="en-US" sz="2400" dirty="0" err="1">
                <a:solidFill>
                  <a:srgbClr val="000000"/>
                </a:solidFill>
                <a:latin typeface="Now"/>
              </a:rPr>
              <a:t>açmaya</a:t>
            </a:r>
            <a:r>
              <a:rPr lang="en-US" sz="2400" dirty="0">
                <a:solidFill>
                  <a:srgbClr val="000000"/>
                </a:solidFill>
                <a:latin typeface="Now"/>
              </a:rPr>
              <a:t> </a:t>
            </a:r>
            <a:r>
              <a:rPr lang="en-US" sz="2400" dirty="0" err="1">
                <a:solidFill>
                  <a:srgbClr val="000000"/>
                </a:solidFill>
                <a:latin typeface="Now"/>
              </a:rPr>
              <a:t>çalışmalıdır</a:t>
            </a:r>
            <a:r>
              <a:rPr lang="en-US" sz="2400" dirty="0">
                <a:solidFill>
                  <a:srgbClr val="000000"/>
                </a:solidFill>
                <a:latin typeface="Now"/>
              </a:rPr>
              <a:t>. </a:t>
            </a:r>
            <a:r>
              <a:rPr lang="en-US" sz="2400" dirty="0" err="1">
                <a:solidFill>
                  <a:srgbClr val="000000"/>
                </a:solidFill>
                <a:latin typeface="Now"/>
              </a:rPr>
              <a:t>Öğrenciyle</a:t>
            </a:r>
            <a:r>
              <a:rPr lang="en-US" sz="2400" dirty="0">
                <a:solidFill>
                  <a:srgbClr val="000000"/>
                </a:solidFill>
                <a:latin typeface="Now"/>
              </a:rPr>
              <a:t> </a:t>
            </a:r>
            <a:r>
              <a:rPr lang="en-US" sz="2400" dirty="0" err="1">
                <a:solidFill>
                  <a:srgbClr val="000000"/>
                </a:solidFill>
                <a:latin typeface="Now"/>
              </a:rPr>
              <a:t>sağlam</a:t>
            </a:r>
            <a:r>
              <a:rPr lang="en-US" sz="2400" dirty="0">
                <a:solidFill>
                  <a:srgbClr val="000000"/>
                </a:solidFill>
                <a:latin typeface="Now"/>
              </a:rPr>
              <a:t> ve </a:t>
            </a:r>
            <a:r>
              <a:rPr lang="en-US" sz="2400" dirty="0" err="1">
                <a:solidFill>
                  <a:srgbClr val="000000"/>
                </a:solidFill>
                <a:latin typeface="Now"/>
              </a:rPr>
              <a:t>tutarlı</a:t>
            </a:r>
            <a:r>
              <a:rPr lang="en-US" sz="2400" dirty="0">
                <a:solidFill>
                  <a:srgbClr val="000000"/>
                </a:solidFill>
                <a:latin typeface="Now"/>
              </a:rPr>
              <a:t> bir </a:t>
            </a:r>
            <a:r>
              <a:rPr lang="en-US" sz="2400" dirty="0" err="1">
                <a:solidFill>
                  <a:srgbClr val="000000"/>
                </a:solidFill>
                <a:latin typeface="Now"/>
              </a:rPr>
              <a:t>ilişki</a:t>
            </a:r>
            <a:r>
              <a:rPr lang="en-US" sz="2400" dirty="0">
                <a:solidFill>
                  <a:srgbClr val="000000"/>
                </a:solidFill>
                <a:latin typeface="Now"/>
              </a:rPr>
              <a:t> </a:t>
            </a:r>
            <a:r>
              <a:rPr lang="en-US" sz="2400" dirty="0" err="1">
                <a:solidFill>
                  <a:srgbClr val="000000"/>
                </a:solidFill>
                <a:latin typeface="Now"/>
              </a:rPr>
              <a:t>kurulduktan</a:t>
            </a:r>
            <a:r>
              <a:rPr lang="en-US" sz="2400" dirty="0">
                <a:solidFill>
                  <a:srgbClr val="000000"/>
                </a:solidFill>
                <a:latin typeface="Now"/>
              </a:rPr>
              <a:t> </a:t>
            </a:r>
            <a:r>
              <a:rPr lang="en-US" sz="2400" dirty="0" err="1">
                <a:solidFill>
                  <a:srgbClr val="000000"/>
                </a:solidFill>
                <a:latin typeface="Now"/>
              </a:rPr>
              <a:t>sonra</a:t>
            </a:r>
            <a:r>
              <a:rPr lang="en-US" sz="2400" dirty="0">
                <a:solidFill>
                  <a:srgbClr val="000000"/>
                </a:solidFill>
                <a:latin typeface="Now"/>
              </a:rPr>
              <a:t> öğrencinin </a:t>
            </a:r>
            <a:r>
              <a:rPr lang="en-US" sz="2400" dirty="0" err="1">
                <a:solidFill>
                  <a:srgbClr val="000000"/>
                </a:solidFill>
                <a:latin typeface="Now"/>
              </a:rPr>
              <a:t>sosyal</a:t>
            </a:r>
            <a:r>
              <a:rPr lang="en-US" sz="2400" dirty="0">
                <a:solidFill>
                  <a:srgbClr val="000000"/>
                </a:solidFill>
                <a:latin typeface="Now"/>
              </a:rPr>
              <a:t> destek </a:t>
            </a:r>
            <a:r>
              <a:rPr lang="en-US" sz="2400" dirty="0" err="1">
                <a:solidFill>
                  <a:srgbClr val="000000"/>
                </a:solidFill>
                <a:latin typeface="Now"/>
              </a:rPr>
              <a:t>ağlarını</a:t>
            </a:r>
            <a:r>
              <a:rPr lang="en-US" sz="2400" dirty="0">
                <a:solidFill>
                  <a:srgbClr val="000000"/>
                </a:solidFill>
                <a:latin typeface="Now"/>
              </a:rPr>
              <a:t> </a:t>
            </a:r>
            <a:r>
              <a:rPr lang="en-US" sz="2400" dirty="0" err="1">
                <a:solidFill>
                  <a:srgbClr val="000000"/>
                </a:solidFill>
                <a:latin typeface="Now"/>
              </a:rPr>
              <a:t>genişletmek</a:t>
            </a:r>
            <a:r>
              <a:rPr lang="en-US" sz="2400" dirty="0">
                <a:solidFill>
                  <a:srgbClr val="000000"/>
                </a:solidFill>
                <a:latin typeface="Now"/>
              </a:rPr>
              <a:t> </a:t>
            </a:r>
            <a:r>
              <a:rPr lang="en-US" sz="2400" dirty="0" err="1">
                <a:solidFill>
                  <a:srgbClr val="000000"/>
                </a:solidFill>
                <a:latin typeface="Now"/>
              </a:rPr>
              <a:t>amacıyla</a:t>
            </a:r>
            <a:r>
              <a:rPr lang="en-US" sz="2400" dirty="0">
                <a:solidFill>
                  <a:srgbClr val="000000"/>
                </a:solidFill>
                <a:latin typeface="Now"/>
              </a:rPr>
              <a:t> </a:t>
            </a:r>
            <a:r>
              <a:rPr lang="en-US" sz="2400" dirty="0" err="1">
                <a:solidFill>
                  <a:srgbClr val="000000"/>
                </a:solidFill>
                <a:latin typeface="Now"/>
              </a:rPr>
              <a:t>akranlarıyla</a:t>
            </a:r>
            <a:r>
              <a:rPr lang="en-US" sz="2400" dirty="0">
                <a:solidFill>
                  <a:srgbClr val="000000"/>
                </a:solidFill>
                <a:latin typeface="Now"/>
              </a:rPr>
              <a:t> </a:t>
            </a:r>
            <a:r>
              <a:rPr lang="en-US" sz="2400" dirty="0" err="1">
                <a:solidFill>
                  <a:srgbClr val="000000"/>
                </a:solidFill>
                <a:latin typeface="Now"/>
              </a:rPr>
              <a:t>iletişim</a:t>
            </a:r>
            <a:r>
              <a:rPr lang="en-US" sz="2400" dirty="0">
                <a:solidFill>
                  <a:srgbClr val="000000"/>
                </a:solidFill>
                <a:latin typeface="Now"/>
              </a:rPr>
              <a:t> </a:t>
            </a:r>
            <a:r>
              <a:rPr lang="en-US" sz="2400" dirty="0" err="1">
                <a:solidFill>
                  <a:srgbClr val="000000"/>
                </a:solidFill>
                <a:latin typeface="Now"/>
              </a:rPr>
              <a:t>ortamlarının</a:t>
            </a:r>
            <a:r>
              <a:rPr lang="en-US" sz="2400" dirty="0">
                <a:solidFill>
                  <a:srgbClr val="000000"/>
                </a:solidFill>
                <a:latin typeface="Now"/>
              </a:rPr>
              <a:t> sağlanması ve </a:t>
            </a:r>
            <a:r>
              <a:rPr lang="en-US" sz="2400" dirty="0" err="1">
                <a:solidFill>
                  <a:srgbClr val="000000"/>
                </a:solidFill>
                <a:latin typeface="Now"/>
              </a:rPr>
              <a:t>güçlendirilmesi</a:t>
            </a:r>
            <a:r>
              <a:rPr lang="en-US" sz="2400" dirty="0">
                <a:solidFill>
                  <a:srgbClr val="000000"/>
                </a:solidFill>
                <a:latin typeface="Now"/>
              </a:rPr>
              <a:t> </a:t>
            </a:r>
            <a:r>
              <a:rPr lang="en-US" sz="2400" dirty="0" err="1" smtClean="0">
                <a:solidFill>
                  <a:srgbClr val="000000"/>
                </a:solidFill>
                <a:latin typeface="Now"/>
              </a:rPr>
              <a:t>gerekmektedir</a:t>
            </a:r>
            <a:r>
              <a:rPr lang="en-US" sz="2400" dirty="0" smtClean="0">
                <a:solidFill>
                  <a:srgbClr val="000000"/>
                </a:solidFill>
                <a:latin typeface="Now"/>
              </a:rPr>
              <a:t>.</a:t>
            </a:r>
            <a:endParaRPr lang="tr-TR" sz="2599" dirty="0">
              <a:solidFill>
                <a:srgbClr val="000000"/>
              </a:solidFill>
              <a:latin typeface="Now"/>
            </a:endParaRPr>
          </a:p>
          <a:p>
            <a:pPr algn="just">
              <a:lnSpc>
                <a:spcPts val="3639"/>
              </a:lnSpc>
              <a:spcBef>
                <a:spcPct val="0"/>
              </a:spcBef>
            </a:pPr>
            <a:r>
              <a:rPr lang="tr-TR" sz="2399" dirty="0" smtClean="0">
                <a:solidFill>
                  <a:srgbClr val="000000"/>
                </a:solidFill>
                <a:latin typeface="Now"/>
              </a:rPr>
              <a:t>	</a:t>
            </a:r>
            <a:r>
              <a:rPr lang="en-US" sz="2399" dirty="0" err="1" smtClean="0">
                <a:solidFill>
                  <a:srgbClr val="000000"/>
                </a:solidFill>
                <a:latin typeface="Now"/>
              </a:rPr>
              <a:t>Çocukların</a:t>
            </a:r>
            <a:r>
              <a:rPr lang="en-US" sz="2399" dirty="0" smtClean="0">
                <a:solidFill>
                  <a:srgbClr val="000000"/>
                </a:solidFill>
                <a:latin typeface="Now"/>
              </a:rPr>
              <a:t> </a:t>
            </a:r>
            <a:r>
              <a:rPr lang="en-US" sz="2399" dirty="0" err="1">
                <a:solidFill>
                  <a:srgbClr val="000000"/>
                </a:solidFill>
                <a:latin typeface="Now"/>
              </a:rPr>
              <a:t>travma</a:t>
            </a:r>
            <a:r>
              <a:rPr lang="en-US" sz="2399" dirty="0">
                <a:solidFill>
                  <a:srgbClr val="000000"/>
                </a:solidFill>
                <a:latin typeface="Now"/>
              </a:rPr>
              <a:t> </a:t>
            </a:r>
            <a:r>
              <a:rPr lang="en-US" sz="2399" dirty="0" err="1">
                <a:solidFill>
                  <a:srgbClr val="000000"/>
                </a:solidFill>
                <a:latin typeface="Now"/>
              </a:rPr>
              <a:t>deneyimlerini</a:t>
            </a:r>
            <a:r>
              <a:rPr lang="en-US" sz="2399" dirty="0">
                <a:solidFill>
                  <a:srgbClr val="000000"/>
                </a:solidFill>
                <a:latin typeface="Now"/>
              </a:rPr>
              <a:t> </a:t>
            </a:r>
            <a:r>
              <a:rPr lang="en-US" sz="2399" dirty="0" err="1">
                <a:solidFill>
                  <a:srgbClr val="000000"/>
                </a:solidFill>
                <a:latin typeface="Now"/>
              </a:rPr>
              <a:t>tetikleyen</a:t>
            </a:r>
            <a:r>
              <a:rPr lang="en-US" sz="2399" dirty="0">
                <a:solidFill>
                  <a:srgbClr val="000000"/>
                </a:solidFill>
                <a:latin typeface="Now"/>
              </a:rPr>
              <a:t> bir </a:t>
            </a:r>
            <a:r>
              <a:rPr lang="en-US" sz="2399" dirty="0" err="1">
                <a:solidFill>
                  <a:srgbClr val="000000"/>
                </a:solidFill>
                <a:latin typeface="Now"/>
              </a:rPr>
              <a:t>diğer</a:t>
            </a:r>
            <a:r>
              <a:rPr lang="en-US" sz="2399" dirty="0">
                <a:solidFill>
                  <a:srgbClr val="000000"/>
                </a:solidFill>
                <a:latin typeface="Now"/>
              </a:rPr>
              <a:t> durum ise </a:t>
            </a:r>
            <a:r>
              <a:rPr lang="en-US" sz="2399" dirty="0" err="1">
                <a:solidFill>
                  <a:srgbClr val="000000"/>
                </a:solidFill>
                <a:latin typeface="Now"/>
              </a:rPr>
              <a:t>sınıf</a:t>
            </a:r>
            <a:r>
              <a:rPr lang="en-US" sz="2399" dirty="0">
                <a:solidFill>
                  <a:srgbClr val="000000"/>
                </a:solidFill>
                <a:latin typeface="Now"/>
              </a:rPr>
              <a:t> </a:t>
            </a:r>
            <a:r>
              <a:rPr lang="en-US" sz="2399" dirty="0" err="1">
                <a:solidFill>
                  <a:srgbClr val="000000"/>
                </a:solidFill>
                <a:latin typeface="Now"/>
              </a:rPr>
              <a:t>içindeki</a:t>
            </a:r>
            <a:r>
              <a:rPr lang="en-US" sz="2399" dirty="0">
                <a:solidFill>
                  <a:srgbClr val="000000"/>
                </a:solidFill>
                <a:latin typeface="Now"/>
              </a:rPr>
              <a:t> </a:t>
            </a:r>
            <a:r>
              <a:rPr lang="en-US" sz="2399" dirty="0" err="1">
                <a:solidFill>
                  <a:srgbClr val="000000"/>
                </a:solidFill>
                <a:latin typeface="Now"/>
              </a:rPr>
              <a:t>diğer</a:t>
            </a:r>
            <a:r>
              <a:rPr lang="en-US" sz="2399" dirty="0">
                <a:solidFill>
                  <a:srgbClr val="000000"/>
                </a:solidFill>
                <a:latin typeface="Now"/>
              </a:rPr>
              <a:t> öğrencilerin </a:t>
            </a:r>
            <a:r>
              <a:rPr lang="en-US" sz="2399" dirty="0" err="1">
                <a:solidFill>
                  <a:srgbClr val="000000"/>
                </a:solidFill>
                <a:latin typeface="Now"/>
              </a:rPr>
              <a:t>ailelerinden</a:t>
            </a:r>
            <a:r>
              <a:rPr lang="en-US" sz="2399" dirty="0">
                <a:solidFill>
                  <a:srgbClr val="000000"/>
                </a:solidFill>
                <a:latin typeface="Now"/>
              </a:rPr>
              <a:t>, </a:t>
            </a:r>
            <a:r>
              <a:rPr lang="en-US" sz="2399" dirty="0" err="1">
                <a:solidFill>
                  <a:srgbClr val="000000"/>
                </a:solidFill>
                <a:latin typeface="Now"/>
              </a:rPr>
              <a:t>medyadan</a:t>
            </a:r>
            <a:r>
              <a:rPr lang="en-US" sz="2399" dirty="0">
                <a:solidFill>
                  <a:srgbClr val="000000"/>
                </a:solidFill>
                <a:latin typeface="Now"/>
              </a:rPr>
              <a:t> </a:t>
            </a:r>
            <a:r>
              <a:rPr lang="en-US" sz="2399" dirty="0" err="1">
                <a:solidFill>
                  <a:srgbClr val="000000"/>
                </a:solidFill>
                <a:latin typeface="Now"/>
              </a:rPr>
              <a:t>veya</a:t>
            </a:r>
            <a:r>
              <a:rPr lang="en-US" sz="2399" dirty="0">
                <a:solidFill>
                  <a:srgbClr val="000000"/>
                </a:solidFill>
                <a:latin typeface="Now"/>
              </a:rPr>
              <a:t> </a:t>
            </a:r>
            <a:r>
              <a:rPr lang="en-US" sz="2399" dirty="0" err="1">
                <a:solidFill>
                  <a:srgbClr val="000000"/>
                </a:solidFill>
                <a:latin typeface="Now"/>
              </a:rPr>
              <a:t>sosyal</a:t>
            </a:r>
            <a:r>
              <a:rPr lang="en-US" sz="2399" dirty="0">
                <a:solidFill>
                  <a:srgbClr val="000000"/>
                </a:solidFill>
                <a:latin typeface="Now"/>
              </a:rPr>
              <a:t> </a:t>
            </a:r>
            <a:r>
              <a:rPr lang="en-US" sz="2399" dirty="0" err="1">
                <a:solidFill>
                  <a:srgbClr val="000000"/>
                </a:solidFill>
                <a:latin typeface="Now"/>
              </a:rPr>
              <a:t>medyadan</a:t>
            </a:r>
            <a:r>
              <a:rPr lang="en-US" sz="2399" dirty="0">
                <a:solidFill>
                  <a:srgbClr val="000000"/>
                </a:solidFill>
                <a:latin typeface="Now"/>
              </a:rPr>
              <a:t> </a:t>
            </a:r>
            <a:r>
              <a:rPr lang="en-US" sz="2399" dirty="0" err="1">
                <a:solidFill>
                  <a:srgbClr val="000000"/>
                </a:solidFill>
                <a:latin typeface="Now"/>
              </a:rPr>
              <a:t>duydukları</a:t>
            </a:r>
            <a:r>
              <a:rPr lang="en-US" sz="2399" dirty="0">
                <a:solidFill>
                  <a:srgbClr val="000000"/>
                </a:solidFill>
                <a:latin typeface="Now"/>
              </a:rPr>
              <a:t> </a:t>
            </a:r>
            <a:r>
              <a:rPr lang="en-US" sz="2399" dirty="0" err="1">
                <a:solidFill>
                  <a:srgbClr val="000000"/>
                </a:solidFill>
                <a:latin typeface="Now"/>
              </a:rPr>
              <a:t>asılsız</a:t>
            </a:r>
            <a:r>
              <a:rPr lang="en-US" sz="2399" dirty="0">
                <a:solidFill>
                  <a:srgbClr val="000000"/>
                </a:solidFill>
                <a:latin typeface="Now"/>
              </a:rPr>
              <a:t>/</a:t>
            </a:r>
            <a:r>
              <a:rPr lang="en-US" sz="2399" dirty="0" err="1">
                <a:solidFill>
                  <a:srgbClr val="000000"/>
                </a:solidFill>
                <a:latin typeface="Now"/>
              </a:rPr>
              <a:t>temelsiz</a:t>
            </a:r>
            <a:r>
              <a:rPr lang="en-US" sz="2399" dirty="0">
                <a:solidFill>
                  <a:srgbClr val="000000"/>
                </a:solidFill>
                <a:latin typeface="Now"/>
              </a:rPr>
              <a:t> </a:t>
            </a:r>
            <a:r>
              <a:rPr lang="en-US" sz="2399" dirty="0" err="1">
                <a:solidFill>
                  <a:srgbClr val="000000"/>
                </a:solidFill>
                <a:latin typeface="Now"/>
              </a:rPr>
              <a:t>söylentilerle</a:t>
            </a:r>
            <a:r>
              <a:rPr lang="en-US" sz="2399" dirty="0">
                <a:solidFill>
                  <a:srgbClr val="000000"/>
                </a:solidFill>
                <a:latin typeface="Now"/>
              </a:rPr>
              <a:t> </a:t>
            </a:r>
            <a:r>
              <a:rPr lang="en-US" sz="2399" dirty="0" err="1">
                <a:solidFill>
                  <a:srgbClr val="000000"/>
                </a:solidFill>
                <a:latin typeface="Now"/>
              </a:rPr>
              <a:t>göçmen</a:t>
            </a:r>
            <a:r>
              <a:rPr lang="en-US" sz="2399" dirty="0">
                <a:solidFill>
                  <a:srgbClr val="000000"/>
                </a:solidFill>
                <a:latin typeface="Now"/>
              </a:rPr>
              <a:t> </a:t>
            </a:r>
            <a:r>
              <a:rPr lang="en-US" sz="2399" dirty="0" err="1">
                <a:solidFill>
                  <a:srgbClr val="000000"/>
                </a:solidFill>
                <a:latin typeface="Now"/>
              </a:rPr>
              <a:t>öğrencileri</a:t>
            </a:r>
            <a:r>
              <a:rPr lang="en-US" sz="2399" dirty="0">
                <a:solidFill>
                  <a:srgbClr val="000000"/>
                </a:solidFill>
                <a:latin typeface="Now"/>
              </a:rPr>
              <a:t> </a:t>
            </a:r>
            <a:r>
              <a:rPr lang="en-US" sz="2399" dirty="0" err="1">
                <a:solidFill>
                  <a:srgbClr val="000000"/>
                </a:solidFill>
                <a:latin typeface="Now"/>
              </a:rPr>
              <a:t>bırakmalarıdır</a:t>
            </a:r>
            <a:r>
              <a:rPr lang="en-US" sz="2399" dirty="0">
                <a:solidFill>
                  <a:srgbClr val="000000"/>
                </a:solidFill>
                <a:latin typeface="Now"/>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9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375485" y="1858943"/>
            <a:ext cx="7251257" cy="7013943"/>
          </a:xfrm>
          <a:prstGeom prst="rect">
            <a:avLst/>
          </a:prstGeom>
        </p:spPr>
      </p:pic>
      <p:grpSp>
        <p:nvGrpSpPr>
          <p:cNvPr id="3" name="Group 3"/>
          <p:cNvGrpSpPr/>
          <p:nvPr/>
        </p:nvGrpSpPr>
        <p:grpSpPr>
          <a:xfrm>
            <a:off x="5964123" y="3175397"/>
            <a:ext cx="5517355" cy="5486590"/>
            <a:chOff x="0" y="0"/>
            <a:chExt cx="7356473" cy="7315453"/>
          </a:xfrm>
        </p:grpSpPr>
        <p:sp>
          <p:nvSpPr>
            <p:cNvPr id="4" name="TextBox 4"/>
            <p:cNvSpPr txBox="1"/>
            <p:nvPr/>
          </p:nvSpPr>
          <p:spPr>
            <a:xfrm rot="-169828">
              <a:off x="16584" y="104030"/>
              <a:ext cx="7320995" cy="982607"/>
            </a:xfrm>
            <a:prstGeom prst="rect">
              <a:avLst/>
            </a:prstGeom>
          </p:spPr>
          <p:txBody>
            <a:bodyPr lIns="0" tIns="0" rIns="0" bIns="0" rtlCol="0" anchor="t">
              <a:spAutoFit/>
            </a:bodyPr>
            <a:lstStyle/>
            <a:p>
              <a:pPr algn="ctr">
                <a:lnSpc>
                  <a:spcPts val="6244"/>
                </a:lnSpc>
              </a:pPr>
              <a:r>
                <a:rPr lang="en-US" sz="4460">
                  <a:solidFill>
                    <a:srgbClr val="F5AA49"/>
                  </a:solidFill>
                  <a:latin typeface="Lemon Tuesday Bold"/>
                </a:rPr>
                <a:t>Giriş </a:t>
              </a:r>
            </a:p>
          </p:txBody>
        </p:sp>
        <p:sp>
          <p:nvSpPr>
            <p:cNvPr id="5" name="TextBox 5"/>
            <p:cNvSpPr txBox="1"/>
            <p:nvPr/>
          </p:nvSpPr>
          <p:spPr>
            <a:xfrm rot="-169828">
              <a:off x="532006" y="2093477"/>
              <a:ext cx="6520929" cy="4589888"/>
            </a:xfrm>
            <a:prstGeom prst="rect">
              <a:avLst/>
            </a:prstGeom>
          </p:spPr>
          <p:txBody>
            <a:bodyPr lIns="0" tIns="0" rIns="0" bIns="0" rtlCol="0" anchor="t">
              <a:spAutoFit/>
            </a:bodyPr>
            <a:lstStyle/>
            <a:p>
              <a:pPr algn="ctr">
                <a:lnSpc>
                  <a:spcPts val="3480"/>
                </a:lnSpc>
              </a:pPr>
              <a:r>
                <a:rPr lang="en-US" sz="2485">
                  <a:solidFill>
                    <a:srgbClr val="FFFFFF"/>
                  </a:solidFill>
                  <a:latin typeface="Now"/>
                </a:rPr>
                <a:t>Ülkemiz coğrafi ve stratejik konumu sebebiyle tarih boyunca kitlesel sığınma hareketleri de dahil olmak üzere geniş anlamda göç hareketlerinin nihai durağı olmuş ve milyonlarca göçmene ev sahipliği yapmıştır. </a:t>
              </a: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4162" r="13841"/>
            <a:stretch>
              <a:fillRect/>
            </a:stretch>
          </p:blipFill>
          <p:spPr>
            <a:xfrm rot="-119518">
              <a:off x="882422" y="1433408"/>
              <a:ext cx="5767379" cy="218474"/>
            </a:xfrm>
            <a:prstGeom prst="rect">
              <a:avLst/>
            </a:prstGeom>
          </p:spPr>
        </p:pic>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17176">
            <a:off x="660522" y="-432821"/>
            <a:ext cx="4428494" cy="2624889"/>
          </a:xfrm>
          <a:prstGeom prst="rect">
            <a:avLst/>
          </a:prstGeom>
        </p:spPr>
      </p:pic>
      <p:grpSp>
        <p:nvGrpSpPr>
          <p:cNvPr id="8" name="Group 8"/>
          <p:cNvGrpSpPr>
            <a:grpSpLocks noChangeAspect="1"/>
          </p:cNvGrpSpPr>
          <p:nvPr/>
        </p:nvGrpSpPr>
        <p:grpSpPr>
          <a:xfrm>
            <a:off x="1575728" y="1134959"/>
            <a:ext cx="5001433" cy="5009349"/>
            <a:chOff x="-6350" y="-36830"/>
            <a:chExt cx="6419850" cy="6430010"/>
          </a:xfrm>
        </p:grpSpPr>
        <p:sp>
          <p:nvSpPr>
            <p:cNvPr id="9" name="Freeform 9"/>
            <p:cNvSpPr/>
            <p:nvPr/>
          </p:nvSpPr>
          <p:spPr>
            <a:xfrm>
              <a:off x="-6350" y="-36830"/>
              <a:ext cx="6419850" cy="6430010"/>
            </a:xfrm>
            <a:custGeom>
              <a:avLst/>
              <a:gdLst/>
              <a:ahLst/>
              <a:cxnLst/>
              <a:rect l="l" t="t" r="r" b="b"/>
              <a:pathLst>
                <a:path w="6419850" h="6430010">
                  <a:moveTo>
                    <a:pt x="3980180" y="39370"/>
                  </a:moveTo>
                  <a:cubicBezTo>
                    <a:pt x="3902710" y="0"/>
                    <a:pt x="3124200" y="354330"/>
                    <a:pt x="2142490" y="617220"/>
                  </a:cubicBezTo>
                  <a:cubicBezTo>
                    <a:pt x="1402080" y="816610"/>
                    <a:pt x="393700" y="929640"/>
                    <a:pt x="342900" y="971550"/>
                  </a:cubicBezTo>
                  <a:cubicBezTo>
                    <a:pt x="288290" y="1017270"/>
                    <a:pt x="466090" y="1253490"/>
                    <a:pt x="401320" y="2128520"/>
                  </a:cubicBezTo>
                  <a:cubicBezTo>
                    <a:pt x="326390" y="3138170"/>
                    <a:pt x="12700" y="4806950"/>
                    <a:pt x="6350" y="4885690"/>
                  </a:cubicBezTo>
                  <a:cubicBezTo>
                    <a:pt x="0" y="4972050"/>
                    <a:pt x="1061720" y="4992370"/>
                    <a:pt x="2001520" y="5474970"/>
                  </a:cubicBezTo>
                  <a:cubicBezTo>
                    <a:pt x="2674620" y="5820410"/>
                    <a:pt x="3592830" y="6361430"/>
                    <a:pt x="3642360" y="6393180"/>
                  </a:cubicBezTo>
                  <a:cubicBezTo>
                    <a:pt x="3698240" y="6430010"/>
                    <a:pt x="4371340" y="5444490"/>
                    <a:pt x="5040630" y="4677410"/>
                  </a:cubicBezTo>
                  <a:cubicBezTo>
                    <a:pt x="5802630" y="3804920"/>
                    <a:pt x="6280150" y="3441700"/>
                    <a:pt x="6352540" y="3355340"/>
                  </a:cubicBezTo>
                  <a:cubicBezTo>
                    <a:pt x="6419850" y="3274060"/>
                    <a:pt x="5642610" y="2500630"/>
                    <a:pt x="5064760" y="1709420"/>
                  </a:cubicBezTo>
                  <a:cubicBezTo>
                    <a:pt x="4486910" y="918210"/>
                    <a:pt x="4108450" y="105410"/>
                    <a:pt x="3980180" y="39370"/>
                  </a:cubicBezTo>
                  <a:close/>
                </a:path>
              </a:pathLst>
            </a:custGeom>
            <a:blipFill>
              <a:blip r:embed="rId8"/>
              <a:stretch>
                <a:fillRect l="-55642" t="-5564" r="-99" b="-1770"/>
              </a:stretch>
            </a:blipFill>
          </p:spPr>
        </p:sp>
      </p:grpSp>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850700">
            <a:off x="14296744" y="7702209"/>
            <a:ext cx="5626286" cy="5985410"/>
          </a:xfrm>
          <a:prstGeom prst="rect">
            <a:avLst/>
          </a:prstGeom>
        </p:spPr>
      </p:pic>
      <p:grpSp>
        <p:nvGrpSpPr>
          <p:cNvPr id="11" name="Group 11"/>
          <p:cNvGrpSpPr>
            <a:grpSpLocks noChangeAspect="1"/>
          </p:cNvGrpSpPr>
          <p:nvPr/>
        </p:nvGrpSpPr>
        <p:grpSpPr>
          <a:xfrm rot="-500476">
            <a:off x="13009089" y="3375858"/>
            <a:ext cx="4945764" cy="4953591"/>
            <a:chOff x="-6350" y="-36830"/>
            <a:chExt cx="6419850" cy="6430010"/>
          </a:xfrm>
        </p:grpSpPr>
        <p:sp>
          <p:nvSpPr>
            <p:cNvPr id="12" name="Freeform 12"/>
            <p:cNvSpPr/>
            <p:nvPr/>
          </p:nvSpPr>
          <p:spPr>
            <a:xfrm>
              <a:off x="-6350" y="-36830"/>
              <a:ext cx="6419850" cy="6430010"/>
            </a:xfrm>
            <a:custGeom>
              <a:avLst/>
              <a:gdLst/>
              <a:ahLst/>
              <a:cxnLst/>
              <a:rect l="l" t="t" r="r" b="b"/>
              <a:pathLst>
                <a:path w="6419850" h="6430010">
                  <a:moveTo>
                    <a:pt x="3980180" y="39370"/>
                  </a:moveTo>
                  <a:cubicBezTo>
                    <a:pt x="3902710" y="0"/>
                    <a:pt x="3124200" y="354330"/>
                    <a:pt x="2142490" y="617220"/>
                  </a:cubicBezTo>
                  <a:cubicBezTo>
                    <a:pt x="1402080" y="816610"/>
                    <a:pt x="393700" y="929640"/>
                    <a:pt x="342900" y="971550"/>
                  </a:cubicBezTo>
                  <a:cubicBezTo>
                    <a:pt x="288290" y="1017270"/>
                    <a:pt x="466090" y="1253490"/>
                    <a:pt x="401320" y="2128520"/>
                  </a:cubicBezTo>
                  <a:cubicBezTo>
                    <a:pt x="326390" y="3138170"/>
                    <a:pt x="12700" y="4806950"/>
                    <a:pt x="6350" y="4885690"/>
                  </a:cubicBezTo>
                  <a:cubicBezTo>
                    <a:pt x="0" y="4972050"/>
                    <a:pt x="1061720" y="4992370"/>
                    <a:pt x="2001520" y="5474970"/>
                  </a:cubicBezTo>
                  <a:cubicBezTo>
                    <a:pt x="2674620" y="5820410"/>
                    <a:pt x="3592830" y="6361430"/>
                    <a:pt x="3642360" y="6393180"/>
                  </a:cubicBezTo>
                  <a:cubicBezTo>
                    <a:pt x="3698240" y="6430010"/>
                    <a:pt x="4371340" y="5444490"/>
                    <a:pt x="5040630" y="4677410"/>
                  </a:cubicBezTo>
                  <a:cubicBezTo>
                    <a:pt x="5802630" y="3804920"/>
                    <a:pt x="6280150" y="3441700"/>
                    <a:pt x="6352540" y="3355340"/>
                  </a:cubicBezTo>
                  <a:cubicBezTo>
                    <a:pt x="6419850" y="3274060"/>
                    <a:pt x="5642610" y="2500630"/>
                    <a:pt x="5064760" y="1709420"/>
                  </a:cubicBezTo>
                  <a:cubicBezTo>
                    <a:pt x="4486910" y="918210"/>
                    <a:pt x="4108450" y="105410"/>
                    <a:pt x="3980180" y="39370"/>
                  </a:cubicBezTo>
                  <a:close/>
                </a:path>
              </a:pathLst>
            </a:custGeom>
            <a:blipFill>
              <a:blip r:embed="rId11"/>
              <a:stretch>
                <a:fillRect l="-40305" t="579" r="-37891" b="-579"/>
              </a:stretch>
            </a:blipFill>
          </p:spPr>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E9CE"/>
        </a:solidFill>
        <a:effectLst/>
      </p:bgPr>
    </p:bg>
    <p:spTree>
      <p:nvGrpSpPr>
        <p:cNvPr id="1" name=""/>
        <p:cNvGrpSpPr/>
        <p:nvPr/>
      </p:nvGrpSpPr>
      <p:grpSpPr>
        <a:xfrm>
          <a:off x="0" y="0"/>
          <a:ext cx="0" cy="0"/>
          <a:chOff x="0" y="0"/>
          <a:chExt cx="0" cy="0"/>
        </a:xfrm>
      </p:grpSpPr>
      <p:grpSp>
        <p:nvGrpSpPr>
          <p:cNvPr id="2" name="Group 2"/>
          <p:cNvGrpSpPr/>
          <p:nvPr/>
        </p:nvGrpSpPr>
        <p:grpSpPr>
          <a:xfrm>
            <a:off x="458508" y="414739"/>
            <a:ext cx="17343814" cy="1227923"/>
            <a:chOff x="0" y="0"/>
            <a:chExt cx="12221808" cy="865290"/>
          </a:xfrm>
        </p:grpSpPr>
        <p:sp>
          <p:nvSpPr>
            <p:cNvPr id="3" name="Freeform 3"/>
            <p:cNvSpPr/>
            <p:nvPr/>
          </p:nvSpPr>
          <p:spPr>
            <a:xfrm>
              <a:off x="13970" y="17780"/>
              <a:ext cx="12191328" cy="825920"/>
            </a:xfrm>
            <a:custGeom>
              <a:avLst/>
              <a:gdLst/>
              <a:ahLst/>
              <a:cxnLst/>
              <a:rect l="l" t="t" r="r" b="b"/>
              <a:pathLst>
                <a:path w="12191328" h="825920">
                  <a:moveTo>
                    <a:pt x="12174818" y="825920"/>
                  </a:moveTo>
                  <a:lnTo>
                    <a:pt x="15240" y="818300"/>
                  </a:lnTo>
                  <a:lnTo>
                    <a:pt x="0" y="11430"/>
                  </a:lnTo>
                  <a:lnTo>
                    <a:pt x="12191328" y="0"/>
                  </a:lnTo>
                  <a:close/>
                </a:path>
              </a:pathLst>
            </a:custGeom>
            <a:solidFill>
              <a:srgbClr val="9D432A"/>
            </a:solidFill>
          </p:spPr>
        </p:sp>
        <p:sp>
          <p:nvSpPr>
            <p:cNvPr id="4" name="Freeform 4"/>
            <p:cNvSpPr/>
            <p:nvPr/>
          </p:nvSpPr>
          <p:spPr>
            <a:xfrm>
              <a:off x="0" y="-2540"/>
              <a:ext cx="12226888" cy="870370"/>
            </a:xfrm>
            <a:custGeom>
              <a:avLst/>
              <a:gdLst/>
              <a:ahLst/>
              <a:cxnLst/>
              <a:rect l="l" t="t" r="r" b="b"/>
              <a:pathLst>
                <a:path w="12226888" h="870370">
                  <a:moveTo>
                    <a:pt x="0" y="15240"/>
                  </a:moveTo>
                  <a:cubicBezTo>
                    <a:pt x="41910" y="19050"/>
                    <a:pt x="294558" y="20320"/>
                    <a:pt x="621542" y="22860"/>
                  </a:cubicBezTo>
                  <a:cubicBezTo>
                    <a:pt x="948527" y="24130"/>
                    <a:pt x="1285420" y="30480"/>
                    <a:pt x="1622312" y="27940"/>
                  </a:cubicBezTo>
                  <a:cubicBezTo>
                    <a:pt x="1780850" y="26670"/>
                    <a:pt x="1939388" y="22860"/>
                    <a:pt x="2097926" y="20320"/>
                  </a:cubicBezTo>
                  <a:cubicBezTo>
                    <a:pt x="2266372" y="17780"/>
                    <a:pt x="2434819" y="17780"/>
                    <a:pt x="2603265" y="19050"/>
                  </a:cubicBezTo>
                  <a:cubicBezTo>
                    <a:pt x="2890615" y="20320"/>
                    <a:pt x="3177965" y="20320"/>
                    <a:pt x="3455406" y="19050"/>
                  </a:cubicBezTo>
                  <a:cubicBezTo>
                    <a:pt x="4168826" y="16510"/>
                    <a:pt x="4882246" y="20320"/>
                    <a:pt x="5605575" y="17780"/>
                  </a:cubicBezTo>
                  <a:cubicBezTo>
                    <a:pt x="6794608" y="11430"/>
                    <a:pt x="7983641" y="6350"/>
                    <a:pt x="9182584" y="10160"/>
                  </a:cubicBezTo>
                  <a:cubicBezTo>
                    <a:pt x="9856369" y="12700"/>
                    <a:pt x="10540063" y="16510"/>
                    <a:pt x="11213849" y="11430"/>
                  </a:cubicBezTo>
                  <a:cubicBezTo>
                    <a:pt x="11530925" y="8890"/>
                    <a:pt x="11848000" y="1270"/>
                    <a:pt x="12163388" y="3810"/>
                  </a:cubicBezTo>
                  <a:cubicBezTo>
                    <a:pt x="12176088" y="3810"/>
                    <a:pt x="12201488" y="0"/>
                    <a:pt x="12210378" y="10160"/>
                  </a:cubicBezTo>
                  <a:cubicBezTo>
                    <a:pt x="12215457" y="15240"/>
                    <a:pt x="12214188" y="22860"/>
                    <a:pt x="12215457" y="29210"/>
                  </a:cubicBezTo>
                  <a:cubicBezTo>
                    <a:pt x="12216728" y="36830"/>
                    <a:pt x="12217998" y="45720"/>
                    <a:pt x="12220538" y="53340"/>
                  </a:cubicBezTo>
                  <a:cubicBezTo>
                    <a:pt x="12226888" y="80446"/>
                    <a:pt x="12225618" y="97336"/>
                    <a:pt x="12225618" y="114225"/>
                  </a:cubicBezTo>
                  <a:cubicBezTo>
                    <a:pt x="12225618" y="132925"/>
                    <a:pt x="12225618" y="151624"/>
                    <a:pt x="12225618" y="170324"/>
                  </a:cubicBezTo>
                  <a:cubicBezTo>
                    <a:pt x="12225618" y="211342"/>
                    <a:pt x="12224348" y="251756"/>
                    <a:pt x="12221807" y="292774"/>
                  </a:cubicBezTo>
                  <a:cubicBezTo>
                    <a:pt x="12219268" y="327760"/>
                    <a:pt x="12216728" y="362143"/>
                    <a:pt x="12216728" y="397129"/>
                  </a:cubicBezTo>
                  <a:cubicBezTo>
                    <a:pt x="12215457" y="473133"/>
                    <a:pt x="12214188" y="549740"/>
                    <a:pt x="12214188" y="626347"/>
                  </a:cubicBezTo>
                  <a:cubicBezTo>
                    <a:pt x="12212918" y="687874"/>
                    <a:pt x="12215457" y="750005"/>
                    <a:pt x="12211648" y="811532"/>
                  </a:cubicBezTo>
                  <a:cubicBezTo>
                    <a:pt x="12211648" y="818770"/>
                    <a:pt x="12210378" y="828460"/>
                    <a:pt x="12209107" y="843700"/>
                  </a:cubicBezTo>
                  <a:cubicBezTo>
                    <a:pt x="12207838" y="858940"/>
                    <a:pt x="12202757" y="870370"/>
                    <a:pt x="12186248" y="869100"/>
                  </a:cubicBezTo>
                  <a:cubicBezTo>
                    <a:pt x="12164657" y="866560"/>
                    <a:pt x="12016446" y="862750"/>
                    <a:pt x="11838091" y="864020"/>
                  </a:cubicBezTo>
                  <a:cubicBezTo>
                    <a:pt x="11164306" y="866560"/>
                    <a:pt x="10500429" y="864020"/>
                    <a:pt x="9826644" y="861480"/>
                  </a:cubicBezTo>
                  <a:cubicBezTo>
                    <a:pt x="8488980" y="856400"/>
                    <a:pt x="7151318" y="861480"/>
                    <a:pt x="5813655" y="857670"/>
                  </a:cubicBezTo>
                  <a:cubicBezTo>
                    <a:pt x="5110144" y="855130"/>
                    <a:pt x="4406633" y="856400"/>
                    <a:pt x="3703121" y="856400"/>
                  </a:cubicBezTo>
                  <a:cubicBezTo>
                    <a:pt x="3514858" y="856400"/>
                    <a:pt x="3336503" y="855130"/>
                    <a:pt x="3148239" y="855130"/>
                  </a:cubicBezTo>
                  <a:cubicBezTo>
                    <a:pt x="2821255" y="853860"/>
                    <a:pt x="2504179" y="857670"/>
                    <a:pt x="2177195" y="856400"/>
                  </a:cubicBezTo>
                  <a:cubicBezTo>
                    <a:pt x="1850211" y="855130"/>
                    <a:pt x="1513318" y="853860"/>
                    <a:pt x="1186333" y="852590"/>
                  </a:cubicBezTo>
                  <a:cubicBezTo>
                    <a:pt x="849441" y="851320"/>
                    <a:pt x="304467" y="851320"/>
                    <a:pt x="41910" y="848780"/>
                  </a:cubicBezTo>
                  <a:cubicBezTo>
                    <a:pt x="17780" y="846240"/>
                    <a:pt x="19050" y="844970"/>
                    <a:pt x="19050" y="821786"/>
                  </a:cubicBezTo>
                  <a:cubicBezTo>
                    <a:pt x="19050" y="819977"/>
                    <a:pt x="19050" y="817564"/>
                    <a:pt x="19050" y="815754"/>
                  </a:cubicBezTo>
                  <a:cubicBezTo>
                    <a:pt x="19050" y="806103"/>
                    <a:pt x="19050" y="797055"/>
                    <a:pt x="19050" y="787404"/>
                  </a:cubicBezTo>
                  <a:cubicBezTo>
                    <a:pt x="19050" y="753624"/>
                    <a:pt x="19050" y="719844"/>
                    <a:pt x="19050" y="686065"/>
                  </a:cubicBezTo>
                  <a:cubicBezTo>
                    <a:pt x="19050" y="607648"/>
                    <a:pt x="19050" y="529231"/>
                    <a:pt x="19050" y="450814"/>
                  </a:cubicBezTo>
                  <a:cubicBezTo>
                    <a:pt x="19050" y="430909"/>
                    <a:pt x="19050" y="411606"/>
                    <a:pt x="17780" y="391700"/>
                  </a:cubicBezTo>
                  <a:cubicBezTo>
                    <a:pt x="12700" y="310267"/>
                    <a:pt x="12700" y="228835"/>
                    <a:pt x="8890" y="148005"/>
                  </a:cubicBezTo>
                  <a:cubicBezTo>
                    <a:pt x="8890" y="130512"/>
                    <a:pt x="7620" y="113019"/>
                    <a:pt x="7620" y="95526"/>
                  </a:cubicBezTo>
                  <a:cubicBezTo>
                    <a:pt x="3810" y="78033"/>
                    <a:pt x="0" y="48260"/>
                    <a:pt x="0" y="15240"/>
                  </a:cubicBezTo>
                  <a:close/>
                  <a:moveTo>
                    <a:pt x="12182438" y="836080"/>
                  </a:moveTo>
                  <a:cubicBezTo>
                    <a:pt x="12184978" y="811532"/>
                    <a:pt x="12183707" y="792832"/>
                    <a:pt x="12184978" y="773530"/>
                  </a:cubicBezTo>
                  <a:cubicBezTo>
                    <a:pt x="12186248" y="736734"/>
                    <a:pt x="12186248" y="699335"/>
                    <a:pt x="12187518" y="662540"/>
                  </a:cubicBezTo>
                  <a:cubicBezTo>
                    <a:pt x="12188788" y="582313"/>
                    <a:pt x="12190057" y="502690"/>
                    <a:pt x="12191328" y="422464"/>
                  </a:cubicBezTo>
                  <a:cubicBezTo>
                    <a:pt x="12193868" y="322332"/>
                    <a:pt x="12198948" y="222803"/>
                    <a:pt x="12200218" y="122670"/>
                  </a:cubicBezTo>
                  <a:cubicBezTo>
                    <a:pt x="12200218" y="106384"/>
                    <a:pt x="12201488" y="90097"/>
                    <a:pt x="12200218" y="73660"/>
                  </a:cubicBezTo>
                  <a:cubicBezTo>
                    <a:pt x="12200218" y="64770"/>
                    <a:pt x="12198948" y="55880"/>
                    <a:pt x="12196407" y="46990"/>
                  </a:cubicBezTo>
                  <a:cubicBezTo>
                    <a:pt x="12195138" y="43180"/>
                    <a:pt x="12195138" y="39370"/>
                    <a:pt x="12193868" y="35560"/>
                  </a:cubicBezTo>
                  <a:cubicBezTo>
                    <a:pt x="12192598" y="26670"/>
                    <a:pt x="12193868" y="29210"/>
                    <a:pt x="12186248" y="26670"/>
                  </a:cubicBezTo>
                  <a:cubicBezTo>
                    <a:pt x="12172278" y="21590"/>
                    <a:pt x="12065990" y="25400"/>
                    <a:pt x="11956995" y="25400"/>
                  </a:cubicBezTo>
                  <a:cubicBezTo>
                    <a:pt x="11303026" y="31750"/>
                    <a:pt x="10649058" y="35560"/>
                    <a:pt x="9985181" y="31750"/>
                  </a:cubicBezTo>
                  <a:cubicBezTo>
                    <a:pt x="8687153" y="25400"/>
                    <a:pt x="7369308" y="24130"/>
                    <a:pt x="6071279" y="35560"/>
                  </a:cubicBezTo>
                  <a:cubicBezTo>
                    <a:pt x="5714569" y="39370"/>
                    <a:pt x="5357859" y="40640"/>
                    <a:pt x="5001149" y="40640"/>
                  </a:cubicBezTo>
                  <a:cubicBezTo>
                    <a:pt x="4693982" y="40640"/>
                    <a:pt x="4376906" y="36830"/>
                    <a:pt x="4069740" y="38100"/>
                  </a:cubicBezTo>
                  <a:cubicBezTo>
                    <a:pt x="3574309" y="40640"/>
                    <a:pt x="3088787" y="39370"/>
                    <a:pt x="2593356" y="39370"/>
                  </a:cubicBezTo>
                  <a:cubicBezTo>
                    <a:pt x="2266372" y="39370"/>
                    <a:pt x="1949297" y="48260"/>
                    <a:pt x="1622312" y="49530"/>
                  </a:cubicBezTo>
                  <a:cubicBezTo>
                    <a:pt x="1315145" y="50800"/>
                    <a:pt x="998070" y="44450"/>
                    <a:pt x="680994" y="41910"/>
                  </a:cubicBezTo>
                  <a:cubicBezTo>
                    <a:pt x="532365" y="40640"/>
                    <a:pt x="373827" y="39370"/>
                    <a:pt x="215289" y="38100"/>
                  </a:cubicBezTo>
                  <a:cubicBezTo>
                    <a:pt x="136021" y="36830"/>
                    <a:pt x="56752" y="36830"/>
                    <a:pt x="43180" y="35560"/>
                  </a:cubicBezTo>
                  <a:cubicBezTo>
                    <a:pt x="38100" y="35560"/>
                    <a:pt x="31750" y="34290"/>
                    <a:pt x="27940" y="35560"/>
                  </a:cubicBezTo>
                  <a:cubicBezTo>
                    <a:pt x="21590" y="38100"/>
                    <a:pt x="22860" y="35560"/>
                    <a:pt x="21590" y="44450"/>
                  </a:cubicBezTo>
                  <a:cubicBezTo>
                    <a:pt x="19050" y="59690"/>
                    <a:pt x="24130" y="75620"/>
                    <a:pt x="24130" y="82859"/>
                  </a:cubicBezTo>
                  <a:cubicBezTo>
                    <a:pt x="25400" y="91907"/>
                    <a:pt x="25400" y="100955"/>
                    <a:pt x="25400" y="110003"/>
                  </a:cubicBezTo>
                  <a:cubicBezTo>
                    <a:pt x="25400" y="147402"/>
                    <a:pt x="21590" y="184197"/>
                    <a:pt x="25400" y="221596"/>
                  </a:cubicBezTo>
                  <a:cubicBezTo>
                    <a:pt x="30480" y="266233"/>
                    <a:pt x="30480" y="310871"/>
                    <a:pt x="30480" y="355508"/>
                  </a:cubicBezTo>
                  <a:cubicBezTo>
                    <a:pt x="31750" y="427893"/>
                    <a:pt x="31750" y="500277"/>
                    <a:pt x="31750" y="572662"/>
                  </a:cubicBezTo>
                  <a:cubicBezTo>
                    <a:pt x="31750" y="643840"/>
                    <a:pt x="31750" y="715019"/>
                    <a:pt x="33020" y="786197"/>
                  </a:cubicBezTo>
                  <a:cubicBezTo>
                    <a:pt x="33020" y="792832"/>
                    <a:pt x="33020" y="800071"/>
                    <a:pt x="33020" y="806706"/>
                  </a:cubicBezTo>
                  <a:cubicBezTo>
                    <a:pt x="33020" y="812738"/>
                    <a:pt x="33020" y="819373"/>
                    <a:pt x="39370" y="828461"/>
                  </a:cubicBezTo>
                  <a:cubicBezTo>
                    <a:pt x="45720" y="832270"/>
                    <a:pt x="145929" y="832270"/>
                    <a:pt x="205381" y="833540"/>
                  </a:cubicBezTo>
                  <a:cubicBezTo>
                    <a:pt x="304467" y="834811"/>
                    <a:pt x="393644" y="834811"/>
                    <a:pt x="482822" y="834811"/>
                  </a:cubicBezTo>
                  <a:cubicBezTo>
                    <a:pt x="789989" y="832270"/>
                    <a:pt x="1087247" y="833540"/>
                    <a:pt x="1394414" y="834811"/>
                  </a:cubicBezTo>
                  <a:cubicBezTo>
                    <a:pt x="1543043" y="834811"/>
                    <a:pt x="1701581" y="834811"/>
                    <a:pt x="1850210" y="836080"/>
                  </a:cubicBezTo>
                  <a:cubicBezTo>
                    <a:pt x="2008748" y="837350"/>
                    <a:pt x="2177195" y="842430"/>
                    <a:pt x="2335732" y="838620"/>
                  </a:cubicBezTo>
                  <a:cubicBezTo>
                    <a:pt x="2632991" y="832270"/>
                    <a:pt x="2950066" y="836080"/>
                    <a:pt x="3247325" y="836080"/>
                  </a:cubicBezTo>
                  <a:cubicBezTo>
                    <a:pt x="3445497" y="836080"/>
                    <a:pt x="3643669" y="839890"/>
                    <a:pt x="3841841" y="839890"/>
                  </a:cubicBezTo>
                  <a:cubicBezTo>
                    <a:pt x="4010288" y="839890"/>
                    <a:pt x="4188643" y="839890"/>
                    <a:pt x="4357089" y="838620"/>
                  </a:cubicBezTo>
                  <a:cubicBezTo>
                    <a:pt x="5159687" y="837350"/>
                    <a:pt x="5952376" y="836080"/>
                    <a:pt x="6745065" y="838620"/>
                  </a:cubicBezTo>
                  <a:cubicBezTo>
                    <a:pt x="7062140" y="839890"/>
                    <a:pt x="7379216" y="837350"/>
                    <a:pt x="7696291" y="837350"/>
                  </a:cubicBezTo>
                  <a:cubicBezTo>
                    <a:pt x="8003459" y="836080"/>
                    <a:pt x="8310625" y="832270"/>
                    <a:pt x="8617793" y="836080"/>
                  </a:cubicBezTo>
                  <a:cubicBezTo>
                    <a:pt x="8924960" y="839890"/>
                    <a:pt x="9242035" y="837350"/>
                    <a:pt x="9549202" y="841161"/>
                  </a:cubicBezTo>
                  <a:cubicBezTo>
                    <a:pt x="9866278" y="844970"/>
                    <a:pt x="10183354" y="839890"/>
                    <a:pt x="10500429" y="839890"/>
                  </a:cubicBezTo>
                  <a:cubicBezTo>
                    <a:pt x="10807596" y="839890"/>
                    <a:pt x="11124671" y="839890"/>
                    <a:pt x="11431839" y="841161"/>
                  </a:cubicBezTo>
                  <a:cubicBezTo>
                    <a:pt x="11739005" y="838620"/>
                    <a:pt x="12026355" y="836080"/>
                    <a:pt x="12182438" y="836080"/>
                  </a:cubicBezTo>
                  <a:close/>
                </a:path>
              </a:pathLst>
            </a:custGeom>
            <a:solidFill>
              <a:srgbClr val="9D432A"/>
            </a:solidFill>
          </p:spPr>
        </p:sp>
      </p:grpSp>
      <p:grpSp>
        <p:nvGrpSpPr>
          <p:cNvPr id="5" name="Group 5"/>
          <p:cNvGrpSpPr/>
          <p:nvPr/>
        </p:nvGrpSpPr>
        <p:grpSpPr>
          <a:xfrm>
            <a:off x="458508" y="1713410"/>
            <a:ext cx="16239680" cy="767741"/>
            <a:chOff x="0" y="0"/>
            <a:chExt cx="11607301" cy="548742"/>
          </a:xfrm>
        </p:grpSpPr>
        <p:sp>
          <p:nvSpPr>
            <p:cNvPr id="6" name="Freeform 6"/>
            <p:cNvSpPr/>
            <p:nvPr/>
          </p:nvSpPr>
          <p:spPr>
            <a:xfrm>
              <a:off x="13970" y="17780"/>
              <a:ext cx="11576822" cy="509372"/>
            </a:xfrm>
            <a:custGeom>
              <a:avLst/>
              <a:gdLst/>
              <a:ahLst/>
              <a:cxnLst/>
              <a:rect l="l" t="t" r="r" b="b"/>
              <a:pathLst>
                <a:path w="11576822" h="509372">
                  <a:moveTo>
                    <a:pt x="11560311" y="509372"/>
                  </a:moveTo>
                  <a:lnTo>
                    <a:pt x="15240" y="501752"/>
                  </a:lnTo>
                  <a:lnTo>
                    <a:pt x="0" y="11430"/>
                  </a:lnTo>
                  <a:lnTo>
                    <a:pt x="11576822" y="0"/>
                  </a:lnTo>
                  <a:close/>
                </a:path>
              </a:pathLst>
            </a:custGeom>
            <a:solidFill>
              <a:srgbClr val="EFE9CE"/>
            </a:solidFill>
          </p:spPr>
        </p:sp>
        <p:sp>
          <p:nvSpPr>
            <p:cNvPr id="7" name="Freeform 7"/>
            <p:cNvSpPr/>
            <p:nvPr/>
          </p:nvSpPr>
          <p:spPr>
            <a:xfrm>
              <a:off x="0" y="-2540"/>
              <a:ext cx="11612381" cy="553822"/>
            </a:xfrm>
            <a:custGeom>
              <a:avLst/>
              <a:gdLst/>
              <a:ahLst/>
              <a:cxnLst/>
              <a:rect l="l" t="t" r="r" b="b"/>
              <a:pathLst>
                <a:path w="11612381" h="553822">
                  <a:moveTo>
                    <a:pt x="0" y="15240"/>
                  </a:moveTo>
                  <a:cubicBezTo>
                    <a:pt x="41910" y="19050"/>
                    <a:pt x="282291" y="20320"/>
                    <a:pt x="592682" y="22860"/>
                  </a:cubicBezTo>
                  <a:cubicBezTo>
                    <a:pt x="903072" y="24130"/>
                    <a:pt x="1222868" y="30480"/>
                    <a:pt x="1542664" y="27940"/>
                  </a:cubicBezTo>
                  <a:cubicBezTo>
                    <a:pt x="1693156" y="26670"/>
                    <a:pt x="1843648" y="22860"/>
                    <a:pt x="1994140" y="20320"/>
                  </a:cubicBezTo>
                  <a:cubicBezTo>
                    <a:pt x="2154038" y="17780"/>
                    <a:pt x="2313936" y="17780"/>
                    <a:pt x="2473834" y="19050"/>
                  </a:cubicBezTo>
                  <a:cubicBezTo>
                    <a:pt x="2746602" y="20320"/>
                    <a:pt x="3019369" y="20320"/>
                    <a:pt x="3282730" y="19050"/>
                  </a:cubicBezTo>
                  <a:cubicBezTo>
                    <a:pt x="3959945" y="16510"/>
                    <a:pt x="4637160" y="20320"/>
                    <a:pt x="5323781" y="17780"/>
                  </a:cubicBezTo>
                  <a:cubicBezTo>
                    <a:pt x="6452473" y="11430"/>
                    <a:pt x="7581164" y="6350"/>
                    <a:pt x="8719262" y="10160"/>
                  </a:cubicBezTo>
                  <a:cubicBezTo>
                    <a:pt x="9358854" y="12700"/>
                    <a:pt x="10007852" y="16510"/>
                    <a:pt x="10647444" y="11430"/>
                  </a:cubicBezTo>
                  <a:cubicBezTo>
                    <a:pt x="10948429" y="8890"/>
                    <a:pt x="11249413" y="1270"/>
                    <a:pt x="11548881" y="3810"/>
                  </a:cubicBezTo>
                  <a:cubicBezTo>
                    <a:pt x="11561581" y="3810"/>
                    <a:pt x="11586981" y="0"/>
                    <a:pt x="11595871" y="10160"/>
                  </a:cubicBezTo>
                  <a:cubicBezTo>
                    <a:pt x="11600952" y="15240"/>
                    <a:pt x="11599681" y="22860"/>
                    <a:pt x="11600952" y="29210"/>
                  </a:cubicBezTo>
                  <a:cubicBezTo>
                    <a:pt x="11602221" y="36830"/>
                    <a:pt x="11603492" y="45720"/>
                    <a:pt x="11606031" y="53340"/>
                  </a:cubicBezTo>
                  <a:cubicBezTo>
                    <a:pt x="11612381" y="77707"/>
                    <a:pt x="11611111" y="87477"/>
                    <a:pt x="11611111" y="97248"/>
                  </a:cubicBezTo>
                  <a:cubicBezTo>
                    <a:pt x="11611111" y="108065"/>
                    <a:pt x="11611111" y="118883"/>
                    <a:pt x="11611111" y="129700"/>
                  </a:cubicBezTo>
                  <a:cubicBezTo>
                    <a:pt x="11611111" y="153429"/>
                    <a:pt x="11609842" y="176809"/>
                    <a:pt x="11607302" y="200537"/>
                  </a:cubicBezTo>
                  <a:cubicBezTo>
                    <a:pt x="11604761" y="220776"/>
                    <a:pt x="11602221" y="240667"/>
                    <a:pt x="11602221" y="260906"/>
                  </a:cubicBezTo>
                  <a:cubicBezTo>
                    <a:pt x="11600952" y="304874"/>
                    <a:pt x="11599681" y="349190"/>
                    <a:pt x="11599681" y="393507"/>
                  </a:cubicBezTo>
                  <a:cubicBezTo>
                    <a:pt x="11598411" y="429100"/>
                    <a:pt x="11600952" y="465042"/>
                    <a:pt x="11597142" y="500635"/>
                  </a:cubicBezTo>
                  <a:cubicBezTo>
                    <a:pt x="11597142" y="504823"/>
                    <a:pt x="11595871" y="511912"/>
                    <a:pt x="11594602" y="527152"/>
                  </a:cubicBezTo>
                  <a:cubicBezTo>
                    <a:pt x="11593331" y="542392"/>
                    <a:pt x="11588252" y="553822"/>
                    <a:pt x="11571742" y="552552"/>
                  </a:cubicBezTo>
                  <a:cubicBezTo>
                    <a:pt x="11550152" y="550012"/>
                    <a:pt x="11409311" y="546202"/>
                    <a:pt x="11240007" y="547472"/>
                  </a:cubicBezTo>
                  <a:cubicBezTo>
                    <a:pt x="10600415" y="550012"/>
                    <a:pt x="9970229" y="547472"/>
                    <a:pt x="9330637" y="544932"/>
                  </a:cubicBezTo>
                  <a:cubicBezTo>
                    <a:pt x="8060858" y="539852"/>
                    <a:pt x="6791081" y="544932"/>
                    <a:pt x="5521302" y="541122"/>
                  </a:cubicBezTo>
                  <a:cubicBezTo>
                    <a:pt x="4853493" y="538582"/>
                    <a:pt x="4185684" y="539852"/>
                    <a:pt x="3517874" y="539852"/>
                  </a:cubicBezTo>
                  <a:cubicBezTo>
                    <a:pt x="3339165" y="539852"/>
                    <a:pt x="3169861" y="538582"/>
                    <a:pt x="2991152" y="538582"/>
                  </a:cubicBezTo>
                  <a:cubicBezTo>
                    <a:pt x="2680762" y="537312"/>
                    <a:pt x="2379777" y="541122"/>
                    <a:pt x="2069387" y="539852"/>
                  </a:cubicBezTo>
                  <a:cubicBezTo>
                    <a:pt x="1758997" y="538582"/>
                    <a:pt x="1439201" y="537312"/>
                    <a:pt x="1128810" y="536042"/>
                  </a:cubicBezTo>
                  <a:cubicBezTo>
                    <a:pt x="809014" y="534772"/>
                    <a:pt x="291697" y="534772"/>
                    <a:pt x="41910" y="532232"/>
                  </a:cubicBezTo>
                  <a:cubicBezTo>
                    <a:pt x="17780" y="529692"/>
                    <a:pt x="19050" y="528422"/>
                    <a:pt x="19050" y="506567"/>
                  </a:cubicBezTo>
                  <a:cubicBezTo>
                    <a:pt x="19050" y="505520"/>
                    <a:pt x="19050" y="504125"/>
                    <a:pt x="19050" y="503078"/>
                  </a:cubicBezTo>
                  <a:cubicBezTo>
                    <a:pt x="19050" y="497495"/>
                    <a:pt x="19050" y="492260"/>
                    <a:pt x="19050" y="486677"/>
                  </a:cubicBezTo>
                  <a:cubicBezTo>
                    <a:pt x="19050" y="467136"/>
                    <a:pt x="19050" y="447595"/>
                    <a:pt x="19050" y="428053"/>
                  </a:cubicBezTo>
                  <a:cubicBezTo>
                    <a:pt x="19050" y="382690"/>
                    <a:pt x="19050" y="337326"/>
                    <a:pt x="19050" y="291962"/>
                  </a:cubicBezTo>
                  <a:cubicBezTo>
                    <a:pt x="19050" y="280447"/>
                    <a:pt x="19050" y="269281"/>
                    <a:pt x="17780" y="257765"/>
                  </a:cubicBezTo>
                  <a:cubicBezTo>
                    <a:pt x="12700" y="210657"/>
                    <a:pt x="12700" y="163548"/>
                    <a:pt x="8890" y="116789"/>
                  </a:cubicBezTo>
                  <a:cubicBezTo>
                    <a:pt x="8890" y="106669"/>
                    <a:pt x="7620" y="96550"/>
                    <a:pt x="7620" y="86430"/>
                  </a:cubicBezTo>
                  <a:cubicBezTo>
                    <a:pt x="3810" y="76311"/>
                    <a:pt x="0" y="48260"/>
                    <a:pt x="0" y="15240"/>
                  </a:cubicBezTo>
                  <a:close/>
                  <a:moveTo>
                    <a:pt x="11567931" y="519532"/>
                  </a:moveTo>
                  <a:cubicBezTo>
                    <a:pt x="11570471" y="500635"/>
                    <a:pt x="11569202" y="489818"/>
                    <a:pt x="11570471" y="478651"/>
                  </a:cubicBezTo>
                  <a:cubicBezTo>
                    <a:pt x="11571742" y="457365"/>
                    <a:pt x="11571742" y="435730"/>
                    <a:pt x="11573011" y="414444"/>
                  </a:cubicBezTo>
                  <a:cubicBezTo>
                    <a:pt x="11574281" y="368034"/>
                    <a:pt x="11575552" y="321972"/>
                    <a:pt x="11576821" y="275562"/>
                  </a:cubicBezTo>
                  <a:cubicBezTo>
                    <a:pt x="11579361" y="217636"/>
                    <a:pt x="11584442" y="160059"/>
                    <a:pt x="11585711" y="102133"/>
                  </a:cubicBezTo>
                  <a:cubicBezTo>
                    <a:pt x="11585711" y="92711"/>
                    <a:pt x="11586981" y="83290"/>
                    <a:pt x="11585711" y="73660"/>
                  </a:cubicBezTo>
                  <a:cubicBezTo>
                    <a:pt x="11585711" y="64770"/>
                    <a:pt x="11584442" y="55880"/>
                    <a:pt x="11581902" y="46990"/>
                  </a:cubicBezTo>
                  <a:cubicBezTo>
                    <a:pt x="11580631" y="43180"/>
                    <a:pt x="11580631" y="39370"/>
                    <a:pt x="11579361" y="35560"/>
                  </a:cubicBezTo>
                  <a:cubicBezTo>
                    <a:pt x="11578092" y="26670"/>
                    <a:pt x="11579361" y="29210"/>
                    <a:pt x="11571742" y="26670"/>
                  </a:cubicBezTo>
                  <a:cubicBezTo>
                    <a:pt x="11557771" y="21590"/>
                    <a:pt x="11456339" y="25400"/>
                    <a:pt x="11352876" y="25400"/>
                  </a:cubicBezTo>
                  <a:cubicBezTo>
                    <a:pt x="10732096" y="31750"/>
                    <a:pt x="10111315" y="35560"/>
                    <a:pt x="9481129" y="31750"/>
                  </a:cubicBezTo>
                  <a:cubicBezTo>
                    <a:pt x="8248974" y="25400"/>
                    <a:pt x="6998007" y="24130"/>
                    <a:pt x="5765852" y="35560"/>
                  </a:cubicBezTo>
                  <a:cubicBezTo>
                    <a:pt x="5427244" y="39370"/>
                    <a:pt x="5088637" y="40640"/>
                    <a:pt x="4750029" y="40640"/>
                  </a:cubicBezTo>
                  <a:cubicBezTo>
                    <a:pt x="4458451" y="40640"/>
                    <a:pt x="4157466" y="36830"/>
                    <a:pt x="3865888" y="38100"/>
                  </a:cubicBezTo>
                  <a:cubicBezTo>
                    <a:pt x="3395599" y="40640"/>
                    <a:pt x="2934717" y="39370"/>
                    <a:pt x="2464429" y="39370"/>
                  </a:cubicBezTo>
                  <a:cubicBezTo>
                    <a:pt x="2154038" y="39370"/>
                    <a:pt x="1853054" y="48260"/>
                    <a:pt x="1542664" y="49530"/>
                  </a:cubicBezTo>
                  <a:cubicBezTo>
                    <a:pt x="1251085" y="50800"/>
                    <a:pt x="950101" y="44450"/>
                    <a:pt x="649116" y="41910"/>
                  </a:cubicBezTo>
                  <a:cubicBezTo>
                    <a:pt x="508030" y="40640"/>
                    <a:pt x="357538" y="39370"/>
                    <a:pt x="207045" y="38100"/>
                  </a:cubicBezTo>
                  <a:cubicBezTo>
                    <a:pt x="131799" y="36830"/>
                    <a:pt x="56553" y="36830"/>
                    <a:pt x="43180" y="35560"/>
                  </a:cubicBezTo>
                  <a:cubicBezTo>
                    <a:pt x="38100" y="35560"/>
                    <a:pt x="31750" y="34290"/>
                    <a:pt x="27940" y="35560"/>
                  </a:cubicBezTo>
                  <a:cubicBezTo>
                    <a:pt x="21590" y="38100"/>
                    <a:pt x="22860" y="35560"/>
                    <a:pt x="21590" y="44450"/>
                  </a:cubicBezTo>
                  <a:cubicBezTo>
                    <a:pt x="19050" y="59690"/>
                    <a:pt x="24130" y="74915"/>
                    <a:pt x="24130" y="79102"/>
                  </a:cubicBezTo>
                  <a:cubicBezTo>
                    <a:pt x="25400" y="84337"/>
                    <a:pt x="25400" y="89571"/>
                    <a:pt x="25400" y="94805"/>
                  </a:cubicBezTo>
                  <a:cubicBezTo>
                    <a:pt x="25400" y="116440"/>
                    <a:pt x="21590" y="137726"/>
                    <a:pt x="25400" y="159361"/>
                  </a:cubicBezTo>
                  <a:cubicBezTo>
                    <a:pt x="30480" y="185183"/>
                    <a:pt x="30480" y="211006"/>
                    <a:pt x="30480" y="236828"/>
                  </a:cubicBezTo>
                  <a:cubicBezTo>
                    <a:pt x="31750" y="278702"/>
                    <a:pt x="31750" y="320576"/>
                    <a:pt x="31750" y="362451"/>
                  </a:cubicBezTo>
                  <a:cubicBezTo>
                    <a:pt x="31750" y="403627"/>
                    <a:pt x="31750" y="444803"/>
                    <a:pt x="33020" y="485979"/>
                  </a:cubicBezTo>
                  <a:cubicBezTo>
                    <a:pt x="33020" y="489818"/>
                    <a:pt x="33020" y="494005"/>
                    <a:pt x="33020" y="497843"/>
                  </a:cubicBezTo>
                  <a:cubicBezTo>
                    <a:pt x="33020" y="501333"/>
                    <a:pt x="33020" y="505171"/>
                    <a:pt x="39370" y="511912"/>
                  </a:cubicBezTo>
                  <a:cubicBezTo>
                    <a:pt x="45720" y="515722"/>
                    <a:pt x="141205" y="515722"/>
                    <a:pt x="197639" y="516992"/>
                  </a:cubicBezTo>
                  <a:cubicBezTo>
                    <a:pt x="291697" y="518262"/>
                    <a:pt x="376349" y="518262"/>
                    <a:pt x="461001" y="518262"/>
                  </a:cubicBezTo>
                  <a:cubicBezTo>
                    <a:pt x="752580" y="515722"/>
                    <a:pt x="1034753" y="516992"/>
                    <a:pt x="1326331" y="518262"/>
                  </a:cubicBezTo>
                  <a:cubicBezTo>
                    <a:pt x="1467418" y="518262"/>
                    <a:pt x="1617910" y="518262"/>
                    <a:pt x="1758996" y="519532"/>
                  </a:cubicBezTo>
                  <a:cubicBezTo>
                    <a:pt x="1909489" y="520802"/>
                    <a:pt x="2069387" y="525882"/>
                    <a:pt x="2219879" y="522072"/>
                  </a:cubicBezTo>
                  <a:cubicBezTo>
                    <a:pt x="2502052" y="515722"/>
                    <a:pt x="2803036" y="519532"/>
                    <a:pt x="3085209" y="519532"/>
                  </a:cubicBezTo>
                  <a:cubicBezTo>
                    <a:pt x="3273325" y="519532"/>
                    <a:pt x="3461440" y="523342"/>
                    <a:pt x="3649555" y="523342"/>
                  </a:cubicBezTo>
                  <a:cubicBezTo>
                    <a:pt x="3809453" y="523342"/>
                    <a:pt x="3978757" y="523342"/>
                    <a:pt x="4138655" y="522072"/>
                  </a:cubicBezTo>
                  <a:cubicBezTo>
                    <a:pt x="4900522" y="520802"/>
                    <a:pt x="5652983" y="519532"/>
                    <a:pt x="6405444" y="522072"/>
                  </a:cubicBezTo>
                  <a:cubicBezTo>
                    <a:pt x="6706429" y="523342"/>
                    <a:pt x="7007413" y="520802"/>
                    <a:pt x="7308397" y="520802"/>
                  </a:cubicBezTo>
                  <a:cubicBezTo>
                    <a:pt x="7599976" y="519532"/>
                    <a:pt x="7891555" y="515722"/>
                    <a:pt x="8183134" y="519532"/>
                  </a:cubicBezTo>
                  <a:cubicBezTo>
                    <a:pt x="8474712" y="523342"/>
                    <a:pt x="8775697" y="520802"/>
                    <a:pt x="9067275" y="524612"/>
                  </a:cubicBezTo>
                  <a:cubicBezTo>
                    <a:pt x="9368260" y="528422"/>
                    <a:pt x="9669245" y="523342"/>
                    <a:pt x="9970229" y="523342"/>
                  </a:cubicBezTo>
                  <a:cubicBezTo>
                    <a:pt x="10261808" y="523342"/>
                    <a:pt x="10562792" y="523342"/>
                    <a:pt x="10854371" y="524612"/>
                  </a:cubicBezTo>
                  <a:cubicBezTo>
                    <a:pt x="11145949" y="522072"/>
                    <a:pt x="11418716" y="519532"/>
                    <a:pt x="11567931" y="519532"/>
                  </a:cubicBezTo>
                  <a:close/>
                </a:path>
              </a:pathLst>
            </a:custGeom>
            <a:solidFill>
              <a:srgbClr val="9D432A"/>
            </a:solidFill>
          </p:spPr>
        </p:sp>
      </p:grpSp>
      <p:grpSp>
        <p:nvGrpSpPr>
          <p:cNvPr id="8" name="Group 8"/>
          <p:cNvGrpSpPr/>
          <p:nvPr/>
        </p:nvGrpSpPr>
        <p:grpSpPr>
          <a:xfrm>
            <a:off x="458508" y="2780363"/>
            <a:ext cx="16239680" cy="767741"/>
            <a:chOff x="0" y="0"/>
            <a:chExt cx="11607301" cy="548742"/>
          </a:xfrm>
        </p:grpSpPr>
        <p:sp>
          <p:nvSpPr>
            <p:cNvPr id="9" name="Freeform 9"/>
            <p:cNvSpPr/>
            <p:nvPr/>
          </p:nvSpPr>
          <p:spPr>
            <a:xfrm>
              <a:off x="13970" y="17780"/>
              <a:ext cx="11576822" cy="509372"/>
            </a:xfrm>
            <a:custGeom>
              <a:avLst/>
              <a:gdLst/>
              <a:ahLst/>
              <a:cxnLst/>
              <a:rect l="l" t="t" r="r" b="b"/>
              <a:pathLst>
                <a:path w="11576822" h="509372">
                  <a:moveTo>
                    <a:pt x="11560311" y="509372"/>
                  </a:moveTo>
                  <a:lnTo>
                    <a:pt x="15240" y="501752"/>
                  </a:lnTo>
                  <a:lnTo>
                    <a:pt x="0" y="11430"/>
                  </a:lnTo>
                  <a:lnTo>
                    <a:pt x="11576822" y="0"/>
                  </a:lnTo>
                  <a:close/>
                </a:path>
              </a:pathLst>
            </a:custGeom>
            <a:solidFill>
              <a:srgbClr val="EFE9CE"/>
            </a:solidFill>
          </p:spPr>
        </p:sp>
        <p:sp>
          <p:nvSpPr>
            <p:cNvPr id="10" name="Freeform 10"/>
            <p:cNvSpPr/>
            <p:nvPr/>
          </p:nvSpPr>
          <p:spPr>
            <a:xfrm>
              <a:off x="0" y="-2540"/>
              <a:ext cx="11612381" cy="553822"/>
            </a:xfrm>
            <a:custGeom>
              <a:avLst/>
              <a:gdLst/>
              <a:ahLst/>
              <a:cxnLst/>
              <a:rect l="l" t="t" r="r" b="b"/>
              <a:pathLst>
                <a:path w="11612381" h="553822">
                  <a:moveTo>
                    <a:pt x="0" y="15240"/>
                  </a:moveTo>
                  <a:cubicBezTo>
                    <a:pt x="41910" y="19050"/>
                    <a:pt x="282291" y="20320"/>
                    <a:pt x="592682" y="22860"/>
                  </a:cubicBezTo>
                  <a:cubicBezTo>
                    <a:pt x="903072" y="24130"/>
                    <a:pt x="1222868" y="30480"/>
                    <a:pt x="1542664" y="27940"/>
                  </a:cubicBezTo>
                  <a:cubicBezTo>
                    <a:pt x="1693156" y="26670"/>
                    <a:pt x="1843648" y="22860"/>
                    <a:pt x="1994140" y="20320"/>
                  </a:cubicBezTo>
                  <a:cubicBezTo>
                    <a:pt x="2154038" y="17780"/>
                    <a:pt x="2313936" y="17780"/>
                    <a:pt x="2473834" y="19050"/>
                  </a:cubicBezTo>
                  <a:cubicBezTo>
                    <a:pt x="2746602" y="20320"/>
                    <a:pt x="3019369" y="20320"/>
                    <a:pt x="3282730" y="19050"/>
                  </a:cubicBezTo>
                  <a:cubicBezTo>
                    <a:pt x="3959945" y="16510"/>
                    <a:pt x="4637160" y="20320"/>
                    <a:pt x="5323781" y="17780"/>
                  </a:cubicBezTo>
                  <a:cubicBezTo>
                    <a:pt x="6452473" y="11430"/>
                    <a:pt x="7581164" y="6350"/>
                    <a:pt x="8719262" y="10160"/>
                  </a:cubicBezTo>
                  <a:cubicBezTo>
                    <a:pt x="9358854" y="12700"/>
                    <a:pt x="10007852" y="16510"/>
                    <a:pt x="10647444" y="11430"/>
                  </a:cubicBezTo>
                  <a:cubicBezTo>
                    <a:pt x="10948429" y="8890"/>
                    <a:pt x="11249413" y="1270"/>
                    <a:pt x="11548881" y="3810"/>
                  </a:cubicBezTo>
                  <a:cubicBezTo>
                    <a:pt x="11561581" y="3810"/>
                    <a:pt x="11586981" y="0"/>
                    <a:pt x="11595871" y="10160"/>
                  </a:cubicBezTo>
                  <a:cubicBezTo>
                    <a:pt x="11600952" y="15240"/>
                    <a:pt x="11599681" y="22860"/>
                    <a:pt x="11600952" y="29210"/>
                  </a:cubicBezTo>
                  <a:cubicBezTo>
                    <a:pt x="11602221" y="36830"/>
                    <a:pt x="11603492" y="45720"/>
                    <a:pt x="11606031" y="53340"/>
                  </a:cubicBezTo>
                  <a:cubicBezTo>
                    <a:pt x="11612381" y="77707"/>
                    <a:pt x="11611111" y="87477"/>
                    <a:pt x="11611111" y="97248"/>
                  </a:cubicBezTo>
                  <a:cubicBezTo>
                    <a:pt x="11611111" y="108065"/>
                    <a:pt x="11611111" y="118883"/>
                    <a:pt x="11611111" y="129700"/>
                  </a:cubicBezTo>
                  <a:cubicBezTo>
                    <a:pt x="11611111" y="153429"/>
                    <a:pt x="11609842" y="176809"/>
                    <a:pt x="11607302" y="200537"/>
                  </a:cubicBezTo>
                  <a:cubicBezTo>
                    <a:pt x="11604761" y="220776"/>
                    <a:pt x="11602221" y="240667"/>
                    <a:pt x="11602221" y="260906"/>
                  </a:cubicBezTo>
                  <a:cubicBezTo>
                    <a:pt x="11600952" y="304874"/>
                    <a:pt x="11599681" y="349190"/>
                    <a:pt x="11599681" y="393507"/>
                  </a:cubicBezTo>
                  <a:cubicBezTo>
                    <a:pt x="11598411" y="429100"/>
                    <a:pt x="11600952" y="465042"/>
                    <a:pt x="11597142" y="500635"/>
                  </a:cubicBezTo>
                  <a:cubicBezTo>
                    <a:pt x="11597142" y="504823"/>
                    <a:pt x="11595871" y="511912"/>
                    <a:pt x="11594602" y="527152"/>
                  </a:cubicBezTo>
                  <a:cubicBezTo>
                    <a:pt x="11593331" y="542392"/>
                    <a:pt x="11588252" y="553822"/>
                    <a:pt x="11571742" y="552552"/>
                  </a:cubicBezTo>
                  <a:cubicBezTo>
                    <a:pt x="11550152" y="550012"/>
                    <a:pt x="11409311" y="546202"/>
                    <a:pt x="11240007" y="547472"/>
                  </a:cubicBezTo>
                  <a:cubicBezTo>
                    <a:pt x="10600415" y="550012"/>
                    <a:pt x="9970229" y="547472"/>
                    <a:pt x="9330637" y="544932"/>
                  </a:cubicBezTo>
                  <a:cubicBezTo>
                    <a:pt x="8060858" y="539852"/>
                    <a:pt x="6791081" y="544932"/>
                    <a:pt x="5521302" y="541122"/>
                  </a:cubicBezTo>
                  <a:cubicBezTo>
                    <a:pt x="4853493" y="538582"/>
                    <a:pt x="4185684" y="539852"/>
                    <a:pt x="3517874" y="539852"/>
                  </a:cubicBezTo>
                  <a:cubicBezTo>
                    <a:pt x="3339165" y="539852"/>
                    <a:pt x="3169861" y="538582"/>
                    <a:pt x="2991152" y="538582"/>
                  </a:cubicBezTo>
                  <a:cubicBezTo>
                    <a:pt x="2680762" y="537312"/>
                    <a:pt x="2379777" y="541122"/>
                    <a:pt x="2069387" y="539852"/>
                  </a:cubicBezTo>
                  <a:cubicBezTo>
                    <a:pt x="1758997" y="538582"/>
                    <a:pt x="1439201" y="537312"/>
                    <a:pt x="1128810" y="536042"/>
                  </a:cubicBezTo>
                  <a:cubicBezTo>
                    <a:pt x="809014" y="534772"/>
                    <a:pt x="291697" y="534772"/>
                    <a:pt x="41910" y="532232"/>
                  </a:cubicBezTo>
                  <a:cubicBezTo>
                    <a:pt x="17780" y="529692"/>
                    <a:pt x="19050" y="528422"/>
                    <a:pt x="19050" y="506567"/>
                  </a:cubicBezTo>
                  <a:cubicBezTo>
                    <a:pt x="19050" y="505520"/>
                    <a:pt x="19050" y="504125"/>
                    <a:pt x="19050" y="503078"/>
                  </a:cubicBezTo>
                  <a:cubicBezTo>
                    <a:pt x="19050" y="497495"/>
                    <a:pt x="19050" y="492260"/>
                    <a:pt x="19050" y="486677"/>
                  </a:cubicBezTo>
                  <a:cubicBezTo>
                    <a:pt x="19050" y="467136"/>
                    <a:pt x="19050" y="447595"/>
                    <a:pt x="19050" y="428053"/>
                  </a:cubicBezTo>
                  <a:cubicBezTo>
                    <a:pt x="19050" y="382690"/>
                    <a:pt x="19050" y="337326"/>
                    <a:pt x="19050" y="291962"/>
                  </a:cubicBezTo>
                  <a:cubicBezTo>
                    <a:pt x="19050" y="280447"/>
                    <a:pt x="19050" y="269281"/>
                    <a:pt x="17780" y="257765"/>
                  </a:cubicBezTo>
                  <a:cubicBezTo>
                    <a:pt x="12700" y="210657"/>
                    <a:pt x="12700" y="163548"/>
                    <a:pt x="8890" y="116789"/>
                  </a:cubicBezTo>
                  <a:cubicBezTo>
                    <a:pt x="8890" y="106669"/>
                    <a:pt x="7620" y="96550"/>
                    <a:pt x="7620" y="86430"/>
                  </a:cubicBezTo>
                  <a:cubicBezTo>
                    <a:pt x="3810" y="76311"/>
                    <a:pt x="0" y="48260"/>
                    <a:pt x="0" y="15240"/>
                  </a:cubicBezTo>
                  <a:close/>
                  <a:moveTo>
                    <a:pt x="11567931" y="519532"/>
                  </a:moveTo>
                  <a:cubicBezTo>
                    <a:pt x="11570471" y="500635"/>
                    <a:pt x="11569202" y="489818"/>
                    <a:pt x="11570471" y="478651"/>
                  </a:cubicBezTo>
                  <a:cubicBezTo>
                    <a:pt x="11571742" y="457365"/>
                    <a:pt x="11571742" y="435730"/>
                    <a:pt x="11573011" y="414444"/>
                  </a:cubicBezTo>
                  <a:cubicBezTo>
                    <a:pt x="11574281" y="368034"/>
                    <a:pt x="11575552" y="321972"/>
                    <a:pt x="11576821" y="275562"/>
                  </a:cubicBezTo>
                  <a:cubicBezTo>
                    <a:pt x="11579361" y="217636"/>
                    <a:pt x="11584442" y="160059"/>
                    <a:pt x="11585711" y="102133"/>
                  </a:cubicBezTo>
                  <a:cubicBezTo>
                    <a:pt x="11585711" y="92711"/>
                    <a:pt x="11586981" y="83290"/>
                    <a:pt x="11585711" y="73660"/>
                  </a:cubicBezTo>
                  <a:cubicBezTo>
                    <a:pt x="11585711" y="64770"/>
                    <a:pt x="11584442" y="55880"/>
                    <a:pt x="11581902" y="46990"/>
                  </a:cubicBezTo>
                  <a:cubicBezTo>
                    <a:pt x="11580631" y="43180"/>
                    <a:pt x="11580631" y="39370"/>
                    <a:pt x="11579361" y="35560"/>
                  </a:cubicBezTo>
                  <a:cubicBezTo>
                    <a:pt x="11578092" y="26670"/>
                    <a:pt x="11579361" y="29210"/>
                    <a:pt x="11571742" y="26670"/>
                  </a:cubicBezTo>
                  <a:cubicBezTo>
                    <a:pt x="11557771" y="21590"/>
                    <a:pt x="11456339" y="25400"/>
                    <a:pt x="11352876" y="25400"/>
                  </a:cubicBezTo>
                  <a:cubicBezTo>
                    <a:pt x="10732096" y="31750"/>
                    <a:pt x="10111315" y="35560"/>
                    <a:pt x="9481129" y="31750"/>
                  </a:cubicBezTo>
                  <a:cubicBezTo>
                    <a:pt x="8248974" y="25400"/>
                    <a:pt x="6998007" y="24130"/>
                    <a:pt x="5765852" y="35560"/>
                  </a:cubicBezTo>
                  <a:cubicBezTo>
                    <a:pt x="5427244" y="39370"/>
                    <a:pt x="5088637" y="40640"/>
                    <a:pt x="4750029" y="40640"/>
                  </a:cubicBezTo>
                  <a:cubicBezTo>
                    <a:pt x="4458451" y="40640"/>
                    <a:pt x="4157466" y="36830"/>
                    <a:pt x="3865888" y="38100"/>
                  </a:cubicBezTo>
                  <a:cubicBezTo>
                    <a:pt x="3395599" y="40640"/>
                    <a:pt x="2934717" y="39370"/>
                    <a:pt x="2464429" y="39370"/>
                  </a:cubicBezTo>
                  <a:cubicBezTo>
                    <a:pt x="2154038" y="39370"/>
                    <a:pt x="1853054" y="48260"/>
                    <a:pt x="1542664" y="49530"/>
                  </a:cubicBezTo>
                  <a:cubicBezTo>
                    <a:pt x="1251085" y="50800"/>
                    <a:pt x="950101" y="44450"/>
                    <a:pt x="649116" y="41910"/>
                  </a:cubicBezTo>
                  <a:cubicBezTo>
                    <a:pt x="508030" y="40640"/>
                    <a:pt x="357538" y="39370"/>
                    <a:pt x="207045" y="38100"/>
                  </a:cubicBezTo>
                  <a:cubicBezTo>
                    <a:pt x="131799" y="36830"/>
                    <a:pt x="56553" y="36830"/>
                    <a:pt x="43180" y="35560"/>
                  </a:cubicBezTo>
                  <a:cubicBezTo>
                    <a:pt x="38100" y="35560"/>
                    <a:pt x="31750" y="34290"/>
                    <a:pt x="27940" y="35560"/>
                  </a:cubicBezTo>
                  <a:cubicBezTo>
                    <a:pt x="21590" y="38100"/>
                    <a:pt x="22860" y="35560"/>
                    <a:pt x="21590" y="44450"/>
                  </a:cubicBezTo>
                  <a:cubicBezTo>
                    <a:pt x="19050" y="59690"/>
                    <a:pt x="24130" y="74915"/>
                    <a:pt x="24130" y="79102"/>
                  </a:cubicBezTo>
                  <a:cubicBezTo>
                    <a:pt x="25400" y="84337"/>
                    <a:pt x="25400" y="89571"/>
                    <a:pt x="25400" y="94805"/>
                  </a:cubicBezTo>
                  <a:cubicBezTo>
                    <a:pt x="25400" y="116440"/>
                    <a:pt x="21590" y="137726"/>
                    <a:pt x="25400" y="159361"/>
                  </a:cubicBezTo>
                  <a:cubicBezTo>
                    <a:pt x="30480" y="185183"/>
                    <a:pt x="30480" y="211006"/>
                    <a:pt x="30480" y="236828"/>
                  </a:cubicBezTo>
                  <a:cubicBezTo>
                    <a:pt x="31750" y="278702"/>
                    <a:pt x="31750" y="320576"/>
                    <a:pt x="31750" y="362451"/>
                  </a:cubicBezTo>
                  <a:cubicBezTo>
                    <a:pt x="31750" y="403627"/>
                    <a:pt x="31750" y="444803"/>
                    <a:pt x="33020" y="485979"/>
                  </a:cubicBezTo>
                  <a:cubicBezTo>
                    <a:pt x="33020" y="489818"/>
                    <a:pt x="33020" y="494005"/>
                    <a:pt x="33020" y="497843"/>
                  </a:cubicBezTo>
                  <a:cubicBezTo>
                    <a:pt x="33020" y="501333"/>
                    <a:pt x="33020" y="505171"/>
                    <a:pt x="39370" y="511912"/>
                  </a:cubicBezTo>
                  <a:cubicBezTo>
                    <a:pt x="45720" y="515722"/>
                    <a:pt x="141205" y="515722"/>
                    <a:pt x="197639" y="516992"/>
                  </a:cubicBezTo>
                  <a:cubicBezTo>
                    <a:pt x="291697" y="518262"/>
                    <a:pt x="376349" y="518262"/>
                    <a:pt x="461001" y="518262"/>
                  </a:cubicBezTo>
                  <a:cubicBezTo>
                    <a:pt x="752580" y="515722"/>
                    <a:pt x="1034753" y="516992"/>
                    <a:pt x="1326331" y="518262"/>
                  </a:cubicBezTo>
                  <a:cubicBezTo>
                    <a:pt x="1467418" y="518262"/>
                    <a:pt x="1617910" y="518262"/>
                    <a:pt x="1758996" y="519532"/>
                  </a:cubicBezTo>
                  <a:cubicBezTo>
                    <a:pt x="1909489" y="520802"/>
                    <a:pt x="2069387" y="525882"/>
                    <a:pt x="2219879" y="522072"/>
                  </a:cubicBezTo>
                  <a:cubicBezTo>
                    <a:pt x="2502052" y="515722"/>
                    <a:pt x="2803036" y="519532"/>
                    <a:pt x="3085209" y="519532"/>
                  </a:cubicBezTo>
                  <a:cubicBezTo>
                    <a:pt x="3273325" y="519532"/>
                    <a:pt x="3461440" y="523342"/>
                    <a:pt x="3649555" y="523342"/>
                  </a:cubicBezTo>
                  <a:cubicBezTo>
                    <a:pt x="3809453" y="523342"/>
                    <a:pt x="3978757" y="523342"/>
                    <a:pt x="4138655" y="522072"/>
                  </a:cubicBezTo>
                  <a:cubicBezTo>
                    <a:pt x="4900522" y="520802"/>
                    <a:pt x="5652983" y="519532"/>
                    <a:pt x="6405444" y="522072"/>
                  </a:cubicBezTo>
                  <a:cubicBezTo>
                    <a:pt x="6706429" y="523342"/>
                    <a:pt x="7007413" y="520802"/>
                    <a:pt x="7308397" y="520802"/>
                  </a:cubicBezTo>
                  <a:cubicBezTo>
                    <a:pt x="7599976" y="519532"/>
                    <a:pt x="7891555" y="515722"/>
                    <a:pt x="8183134" y="519532"/>
                  </a:cubicBezTo>
                  <a:cubicBezTo>
                    <a:pt x="8474712" y="523342"/>
                    <a:pt x="8775697" y="520802"/>
                    <a:pt x="9067275" y="524612"/>
                  </a:cubicBezTo>
                  <a:cubicBezTo>
                    <a:pt x="9368260" y="528422"/>
                    <a:pt x="9669245" y="523342"/>
                    <a:pt x="9970229" y="523342"/>
                  </a:cubicBezTo>
                  <a:cubicBezTo>
                    <a:pt x="10261808" y="523342"/>
                    <a:pt x="10562792" y="523342"/>
                    <a:pt x="10854371" y="524612"/>
                  </a:cubicBezTo>
                  <a:cubicBezTo>
                    <a:pt x="11145949" y="522072"/>
                    <a:pt x="11418716" y="519532"/>
                    <a:pt x="11567931" y="519532"/>
                  </a:cubicBezTo>
                  <a:close/>
                </a:path>
              </a:pathLst>
            </a:custGeom>
            <a:solidFill>
              <a:srgbClr val="9D432A"/>
            </a:solidFill>
          </p:spPr>
        </p:sp>
      </p:grpSp>
      <p:grpSp>
        <p:nvGrpSpPr>
          <p:cNvPr id="11" name="Group 11"/>
          <p:cNvGrpSpPr/>
          <p:nvPr/>
        </p:nvGrpSpPr>
        <p:grpSpPr>
          <a:xfrm>
            <a:off x="553408" y="3759172"/>
            <a:ext cx="14089640" cy="1125441"/>
            <a:chOff x="0" y="0"/>
            <a:chExt cx="9845451" cy="786427"/>
          </a:xfrm>
        </p:grpSpPr>
        <p:sp>
          <p:nvSpPr>
            <p:cNvPr id="12" name="Freeform 12"/>
            <p:cNvSpPr/>
            <p:nvPr/>
          </p:nvSpPr>
          <p:spPr>
            <a:xfrm>
              <a:off x="13970" y="17780"/>
              <a:ext cx="9814970" cy="747057"/>
            </a:xfrm>
            <a:custGeom>
              <a:avLst/>
              <a:gdLst/>
              <a:ahLst/>
              <a:cxnLst/>
              <a:rect l="l" t="t" r="r" b="b"/>
              <a:pathLst>
                <a:path w="9814970" h="747057">
                  <a:moveTo>
                    <a:pt x="9798461" y="747057"/>
                  </a:moveTo>
                  <a:lnTo>
                    <a:pt x="15240" y="739437"/>
                  </a:lnTo>
                  <a:lnTo>
                    <a:pt x="0" y="11430"/>
                  </a:lnTo>
                  <a:lnTo>
                    <a:pt x="9814970" y="0"/>
                  </a:lnTo>
                  <a:close/>
                </a:path>
              </a:pathLst>
            </a:custGeom>
            <a:solidFill>
              <a:srgbClr val="EFE9CE"/>
            </a:solidFill>
          </p:spPr>
        </p:sp>
        <p:sp>
          <p:nvSpPr>
            <p:cNvPr id="13" name="Freeform 13"/>
            <p:cNvSpPr/>
            <p:nvPr/>
          </p:nvSpPr>
          <p:spPr>
            <a:xfrm>
              <a:off x="0" y="-2540"/>
              <a:ext cx="9850531" cy="791507"/>
            </a:xfrm>
            <a:custGeom>
              <a:avLst/>
              <a:gdLst/>
              <a:ahLst/>
              <a:cxnLst/>
              <a:rect l="l" t="t" r="r" b="b"/>
              <a:pathLst>
                <a:path w="9850531" h="791507">
                  <a:moveTo>
                    <a:pt x="0" y="15240"/>
                  </a:moveTo>
                  <a:cubicBezTo>
                    <a:pt x="41910" y="19050"/>
                    <a:pt x="247121" y="20320"/>
                    <a:pt x="509934" y="22860"/>
                  </a:cubicBezTo>
                  <a:cubicBezTo>
                    <a:pt x="772748" y="24130"/>
                    <a:pt x="1043526" y="30480"/>
                    <a:pt x="1314304" y="27940"/>
                  </a:cubicBezTo>
                  <a:cubicBezTo>
                    <a:pt x="1441728" y="26670"/>
                    <a:pt x="1569153" y="22860"/>
                    <a:pt x="1696578" y="20320"/>
                  </a:cubicBezTo>
                  <a:cubicBezTo>
                    <a:pt x="1831967" y="17780"/>
                    <a:pt x="1967356" y="17780"/>
                    <a:pt x="2102745" y="19050"/>
                  </a:cubicBezTo>
                  <a:cubicBezTo>
                    <a:pt x="2333702" y="20320"/>
                    <a:pt x="2564659" y="20320"/>
                    <a:pt x="2787653" y="19050"/>
                  </a:cubicBezTo>
                  <a:cubicBezTo>
                    <a:pt x="3361064" y="16510"/>
                    <a:pt x="3934476" y="20320"/>
                    <a:pt x="4515852" y="17780"/>
                  </a:cubicBezTo>
                  <a:cubicBezTo>
                    <a:pt x="5471538" y="11430"/>
                    <a:pt x="6427224" y="6350"/>
                    <a:pt x="7390874" y="10160"/>
                  </a:cubicBezTo>
                  <a:cubicBezTo>
                    <a:pt x="7932429" y="12700"/>
                    <a:pt x="8481948" y="16510"/>
                    <a:pt x="9023504" y="11430"/>
                  </a:cubicBezTo>
                  <a:cubicBezTo>
                    <a:pt x="9278354" y="8890"/>
                    <a:pt x="9533203" y="1270"/>
                    <a:pt x="9787031" y="3810"/>
                  </a:cubicBezTo>
                  <a:cubicBezTo>
                    <a:pt x="9799731" y="3810"/>
                    <a:pt x="9825131" y="0"/>
                    <a:pt x="9834021" y="10160"/>
                  </a:cubicBezTo>
                  <a:cubicBezTo>
                    <a:pt x="9839100" y="15240"/>
                    <a:pt x="9837831" y="22860"/>
                    <a:pt x="9839100" y="29210"/>
                  </a:cubicBezTo>
                  <a:cubicBezTo>
                    <a:pt x="9840371" y="36830"/>
                    <a:pt x="9841640" y="45720"/>
                    <a:pt x="9844181" y="53340"/>
                  </a:cubicBezTo>
                  <a:cubicBezTo>
                    <a:pt x="9850531" y="79763"/>
                    <a:pt x="9849261" y="94880"/>
                    <a:pt x="9849261" y="109996"/>
                  </a:cubicBezTo>
                  <a:cubicBezTo>
                    <a:pt x="9849261" y="126731"/>
                    <a:pt x="9849261" y="143467"/>
                    <a:pt x="9849261" y="160203"/>
                  </a:cubicBezTo>
                  <a:cubicBezTo>
                    <a:pt x="9849261" y="196914"/>
                    <a:pt x="9847990" y="233084"/>
                    <a:pt x="9845450" y="269795"/>
                  </a:cubicBezTo>
                  <a:cubicBezTo>
                    <a:pt x="9842911" y="301107"/>
                    <a:pt x="9840371" y="331879"/>
                    <a:pt x="9840371" y="363191"/>
                  </a:cubicBezTo>
                  <a:cubicBezTo>
                    <a:pt x="9839100" y="431214"/>
                    <a:pt x="9837831" y="499776"/>
                    <a:pt x="9837831" y="568339"/>
                  </a:cubicBezTo>
                  <a:cubicBezTo>
                    <a:pt x="9836561" y="623405"/>
                    <a:pt x="9839100" y="679010"/>
                    <a:pt x="9835290" y="734076"/>
                  </a:cubicBezTo>
                  <a:cubicBezTo>
                    <a:pt x="9835290" y="740555"/>
                    <a:pt x="9834021" y="749597"/>
                    <a:pt x="9832750" y="764837"/>
                  </a:cubicBezTo>
                  <a:cubicBezTo>
                    <a:pt x="9831481" y="780077"/>
                    <a:pt x="9826400" y="791507"/>
                    <a:pt x="9809890" y="790237"/>
                  </a:cubicBezTo>
                  <a:cubicBezTo>
                    <a:pt x="9788300" y="787697"/>
                    <a:pt x="9668592" y="783887"/>
                    <a:pt x="9525239" y="785157"/>
                  </a:cubicBezTo>
                  <a:cubicBezTo>
                    <a:pt x="8983683" y="787697"/>
                    <a:pt x="8450092" y="785157"/>
                    <a:pt x="7908537" y="782617"/>
                  </a:cubicBezTo>
                  <a:cubicBezTo>
                    <a:pt x="6833390" y="777537"/>
                    <a:pt x="5758243" y="782617"/>
                    <a:pt x="4683097" y="778807"/>
                  </a:cubicBezTo>
                  <a:cubicBezTo>
                    <a:pt x="4117649" y="776267"/>
                    <a:pt x="3552202" y="777537"/>
                    <a:pt x="2986754" y="777537"/>
                  </a:cubicBezTo>
                  <a:cubicBezTo>
                    <a:pt x="2835437" y="777537"/>
                    <a:pt x="2692084" y="776267"/>
                    <a:pt x="2540767" y="776267"/>
                  </a:cubicBezTo>
                  <a:cubicBezTo>
                    <a:pt x="2277954" y="774997"/>
                    <a:pt x="2023104" y="778807"/>
                    <a:pt x="1760290" y="777537"/>
                  </a:cubicBezTo>
                  <a:cubicBezTo>
                    <a:pt x="1497477" y="776267"/>
                    <a:pt x="1226699" y="774997"/>
                    <a:pt x="963885" y="773727"/>
                  </a:cubicBezTo>
                  <a:cubicBezTo>
                    <a:pt x="693108" y="772457"/>
                    <a:pt x="255085" y="772457"/>
                    <a:pt x="41910" y="769917"/>
                  </a:cubicBezTo>
                  <a:cubicBezTo>
                    <a:pt x="17780" y="767377"/>
                    <a:pt x="19050" y="766107"/>
                    <a:pt x="19050" y="743254"/>
                  </a:cubicBezTo>
                  <a:cubicBezTo>
                    <a:pt x="19050" y="741634"/>
                    <a:pt x="19050" y="739475"/>
                    <a:pt x="19050" y="737855"/>
                  </a:cubicBezTo>
                  <a:cubicBezTo>
                    <a:pt x="19050" y="729218"/>
                    <a:pt x="19050" y="721120"/>
                    <a:pt x="19050" y="712482"/>
                  </a:cubicBezTo>
                  <a:cubicBezTo>
                    <a:pt x="19050" y="682250"/>
                    <a:pt x="19050" y="652017"/>
                    <a:pt x="19050" y="621785"/>
                  </a:cubicBezTo>
                  <a:cubicBezTo>
                    <a:pt x="19050" y="551603"/>
                    <a:pt x="19050" y="481421"/>
                    <a:pt x="19050" y="411239"/>
                  </a:cubicBezTo>
                  <a:cubicBezTo>
                    <a:pt x="19050" y="393423"/>
                    <a:pt x="19050" y="376148"/>
                    <a:pt x="17780" y="358332"/>
                  </a:cubicBezTo>
                  <a:cubicBezTo>
                    <a:pt x="12700" y="285451"/>
                    <a:pt x="12700" y="212570"/>
                    <a:pt x="8890" y="140228"/>
                  </a:cubicBezTo>
                  <a:cubicBezTo>
                    <a:pt x="8890" y="124572"/>
                    <a:pt x="7620" y="108916"/>
                    <a:pt x="7620" y="93260"/>
                  </a:cubicBezTo>
                  <a:cubicBezTo>
                    <a:pt x="3810" y="77604"/>
                    <a:pt x="0" y="48260"/>
                    <a:pt x="0" y="15240"/>
                  </a:cubicBezTo>
                  <a:close/>
                  <a:moveTo>
                    <a:pt x="9806081" y="757217"/>
                  </a:moveTo>
                  <a:cubicBezTo>
                    <a:pt x="9808621" y="734076"/>
                    <a:pt x="9807350" y="717341"/>
                    <a:pt x="9808621" y="700065"/>
                  </a:cubicBezTo>
                  <a:cubicBezTo>
                    <a:pt x="9809890" y="667133"/>
                    <a:pt x="9809890" y="633662"/>
                    <a:pt x="9811161" y="600730"/>
                  </a:cubicBezTo>
                  <a:cubicBezTo>
                    <a:pt x="9812431" y="528929"/>
                    <a:pt x="9813700" y="457667"/>
                    <a:pt x="9814971" y="385865"/>
                  </a:cubicBezTo>
                  <a:cubicBezTo>
                    <a:pt x="9817511" y="296248"/>
                    <a:pt x="9822590" y="207171"/>
                    <a:pt x="9823861" y="117554"/>
                  </a:cubicBezTo>
                  <a:cubicBezTo>
                    <a:pt x="9823861" y="102977"/>
                    <a:pt x="9825131" y="88401"/>
                    <a:pt x="9823861" y="73660"/>
                  </a:cubicBezTo>
                  <a:cubicBezTo>
                    <a:pt x="9823861" y="64770"/>
                    <a:pt x="9822590" y="55880"/>
                    <a:pt x="9820050" y="46990"/>
                  </a:cubicBezTo>
                  <a:cubicBezTo>
                    <a:pt x="9818781" y="43180"/>
                    <a:pt x="9818781" y="39370"/>
                    <a:pt x="9817511" y="35560"/>
                  </a:cubicBezTo>
                  <a:cubicBezTo>
                    <a:pt x="9816240" y="26670"/>
                    <a:pt x="9817511" y="29210"/>
                    <a:pt x="9809890" y="26670"/>
                  </a:cubicBezTo>
                  <a:cubicBezTo>
                    <a:pt x="9795921" y="21590"/>
                    <a:pt x="9708412" y="25400"/>
                    <a:pt x="9620807" y="25400"/>
                  </a:cubicBezTo>
                  <a:cubicBezTo>
                    <a:pt x="9095180" y="31750"/>
                    <a:pt x="8569553" y="35560"/>
                    <a:pt x="8035961" y="31750"/>
                  </a:cubicBezTo>
                  <a:cubicBezTo>
                    <a:pt x="6992672" y="25400"/>
                    <a:pt x="5933453" y="24130"/>
                    <a:pt x="4890162" y="35560"/>
                  </a:cubicBezTo>
                  <a:cubicBezTo>
                    <a:pt x="4603456" y="39370"/>
                    <a:pt x="4316750" y="40640"/>
                    <a:pt x="4030044" y="40640"/>
                  </a:cubicBezTo>
                  <a:cubicBezTo>
                    <a:pt x="3783159" y="40640"/>
                    <a:pt x="3528309" y="36830"/>
                    <a:pt x="3281424" y="38100"/>
                  </a:cubicBezTo>
                  <a:cubicBezTo>
                    <a:pt x="2883221" y="40640"/>
                    <a:pt x="2492983" y="39370"/>
                    <a:pt x="2094780" y="39370"/>
                  </a:cubicBezTo>
                  <a:cubicBezTo>
                    <a:pt x="1831967" y="39370"/>
                    <a:pt x="1577117" y="48260"/>
                    <a:pt x="1314303" y="49530"/>
                  </a:cubicBezTo>
                  <a:cubicBezTo>
                    <a:pt x="1067418" y="50800"/>
                    <a:pt x="812568" y="44450"/>
                    <a:pt x="557719" y="41910"/>
                  </a:cubicBezTo>
                  <a:cubicBezTo>
                    <a:pt x="438258" y="40640"/>
                    <a:pt x="310833" y="39370"/>
                    <a:pt x="183408" y="38100"/>
                  </a:cubicBezTo>
                  <a:cubicBezTo>
                    <a:pt x="119696" y="36830"/>
                    <a:pt x="55984" y="36830"/>
                    <a:pt x="43180" y="35560"/>
                  </a:cubicBezTo>
                  <a:cubicBezTo>
                    <a:pt x="38100" y="35560"/>
                    <a:pt x="31750" y="34290"/>
                    <a:pt x="27940" y="35560"/>
                  </a:cubicBezTo>
                  <a:cubicBezTo>
                    <a:pt x="21590" y="38100"/>
                    <a:pt x="22860" y="35560"/>
                    <a:pt x="21590" y="44450"/>
                  </a:cubicBezTo>
                  <a:cubicBezTo>
                    <a:pt x="19050" y="59690"/>
                    <a:pt x="24130" y="75445"/>
                    <a:pt x="24130" y="81923"/>
                  </a:cubicBezTo>
                  <a:cubicBezTo>
                    <a:pt x="25400" y="90021"/>
                    <a:pt x="25400" y="98119"/>
                    <a:pt x="25400" y="106217"/>
                  </a:cubicBezTo>
                  <a:cubicBezTo>
                    <a:pt x="25400" y="139688"/>
                    <a:pt x="21590" y="172620"/>
                    <a:pt x="25400" y="206091"/>
                  </a:cubicBezTo>
                  <a:cubicBezTo>
                    <a:pt x="30480" y="246041"/>
                    <a:pt x="30480" y="285991"/>
                    <a:pt x="30480" y="325941"/>
                  </a:cubicBezTo>
                  <a:cubicBezTo>
                    <a:pt x="31750" y="390724"/>
                    <a:pt x="31750" y="455508"/>
                    <a:pt x="31750" y="520291"/>
                  </a:cubicBezTo>
                  <a:cubicBezTo>
                    <a:pt x="31750" y="583995"/>
                    <a:pt x="31750" y="647698"/>
                    <a:pt x="33020" y="711402"/>
                  </a:cubicBezTo>
                  <a:cubicBezTo>
                    <a:pt x="33020" y="717341"/>
                    <a:pt x="33020" y="723819"/>
                    <a:pt x="33020" y="729758"/>
                  </a:cubicBezTo>
                  <a:cubicBezTo>
                    <a:pt x="33020" y="735156"/>
                    <a:pt x="33020" y="741095"/>
                    <a:pt x="39370" y="749597"/>
                  </a:cubicBezTo>
                  <a:cubicBezTo>
                    <a:pt x="45720" y="753407"/>
                    <a:pt x="127660" y="753407"/>
                    <a:pt x="175444" y="754677"/>
                  </a:cubicBezTo>
                  <a:cubicBezTo>
                    <a:pt x="255085" y="755947"/>
                    <a:pt x="326761" y="755947"/>
                    <a:pt x="398438" y="755947"/>
                  </a:cubicBezTo>
                  <a:cubicBezTo>
                    <a:pt x="645323" y="753407"/>
                    <a:pt x="884245" y="754677"/>
                    <a:pt x="1131130" y="755947"/>
                  </a:cubicBezTo>
                  <a:cubicBezTo>
                    <a:pt x="1250591" y="755947"/>
                    <a:pt x="1378016" y="755947"/>
                    <a:pt x="1497477" y="757217"/>
                  </a:cubicBezTo>
                  <a:cubicBezTo>
                    <a:pt x="1624901" y="758487"/>
                    <a:pt x="1760290" y="763567"/>
                    <a:pt x="1887715" y="759757"/>
                  </a:cubicBezTo>
                  <a:cubicBezTo>
                    <a:pt x="2126637" y="753407"/>
                    <a:pt x="2381486" y="757217"/>
                    <a:pt x="2620408" y="757217"/>
                  </a:cubicBezTo>
                  <a:cubicBezTo>
                    <a:pt x="2779689" y="757217"/>
                    <a:pt x="2938970" y="761027"/>
                    <a:pt x="3098251" y="761027"/>
                  </a:cubicBezTo>
                  <a:cubicBezTo>
                    <a:pt x="3233640" y="761027"/>
                    <a:pt x="3376992" y="761027"/>
                    <a:pt x="3512381" y="759757"/>
                  </a:cubicBezTo>
                  <a:cubicBezTo>
                    <a:pt x="4157469" y="758487"/>
                    <a:pt x="4794593" y="757217"/>
                    <a:pt x="5431717" y="759757"/>
                  </a:cubicBezTo>
                  <a:cubicBezTo>
                    <a:pt x="5686567" y="761027"/>
                    <a:pt x="5941416" y="758487"/>
                    <a:pt x="6196266" y="758487"/>
                  </a:cubicBezTo>
                  <a:cubicBezTo>
                    <a:pt x="6443152" y="757217"/>
                    <a:pt x="6690037" y="753407"/>
                    <a:pt x="6936923" y="757217"/>
                  </a:cubicBezTo>
                  <a:cubicBezTo>
                    <a:pt x="7183808" y="761027"/>
                    <a:pt x="7438658" y="758487"/>
                    <a:pt x="7685543" y="762297"/>
                  </a:cubicBezTo>
                  <a:cubicBezTo>
                    <a:pt x="7940393" y="766107"/>
                    <a:pt x="8195242" y="761027"/>
                    <a:pt x="8450092" y="761027"/>
                  </a:cubicBezTo>
                  <a:cubicBezTo>
                    <a:pt x="8696978" y="761027"/>
                    <a:pt x="8951827" y="761027"/>
                    <a:pt x="9198713" y="762297"/>
                  </a:cubicBezTo>
                  <a:cubicBezTo>
                    <a:pt x="9445599" y="759757"/>
                    <a:pt x="9676556" y="757217"/>
                    <a:pt x="9806081" y="757217"/>
                  </a:cubicBezTo>
                  <a:close/>
                </a:path>
              </a:pathLst>
            </a:custGeom>
            <a:solidFill>
              <a:srgbClr val="9D432A"/>
            </a:solidFill>
          </p:spPr>
        </p:sp>
      </p:grpSp>
      <p:grpSp>
        <p:nvGrpSpPr>
          <p:cNvPr id="14" name="Group 14"/>
          <p:cNvGrpSpPr/>
          <p:nvPr/>
        </p:nvGrpSpPr>
        <p:grpSpPr>
          <a:xfrm>
            <a:off x="553408" y="5143500"/>
            <a:ext cx="11517466" cy="1041334"/>
            <a:chOff x="0" y="0"/>
            <a:chExt cx="8137001" cy="735694"/>
          </a:xfrm>
        </p:grpSpPr>
        <p:sp>
          <p:nvSpPr>
            <p:cNvPr id="15" name="Freeform 15"/>
            <p:cNvSpPr/>
            <p:nvPr/>
          </p:nvSpPr>
          <p:spPr>
            <a:xfrm>
              <a:off x="13970" y="17780"/>
              <a:ext cx="8106521" cy="696324"/>
            </a:xfrm>
            <a:custGeom>
              <a:avLst/>
              <a:gdLst/>
              <a:ahLst/>
              <a:cxnLst/>
              <a:rect l="l" t="t" r="r" b="b"/>
              <a:pathLst>
                <a:path w="8106521" h="696324">
                  <a:moveTo>
                    <a:pt x="8090011" y="696324"/>
                  </a:moveTo>
                  <a:lnTo>
                    <a:pt x="15240" y="688704"/>
                  </a:lnTo>
                  <a:lnTo>
                    <a:pt x="0" y="11430"/>
                  </a:lnTo>
                  <a:lnTo>
                    <a:pt x="8106521" y="0"/>
                  </a:lnTo>
                  <a:close/>
                </a:path>
              </a:pathLst>
            </a:custGeom>
            <a:solidFill>
              <a:srgbClr val="EFE9CE"/>
            </a:solidFill>
          </p:spPr>
        </p:sp>
        <p:sp>
          <p:nvSpPr>
            <p:cNvPr id="16" name="Freeform 16"/>
            <p:cNvSpPr/>
            <p:nvPr/>
          </p:nvSpPr>
          <p:spPr>
            <a:xfrm>
              <a:off x="0" y="-2540"/>
              <a:ext cx="8142081" cy="740774"/>
            </a:xfrm>
            <a:custGeom>
              <a:avLst/>
              <a:gdLst/>
              <a:ahLst/>
              <a:cxnLst/>
              <a:rect l="l" t="t" r="r" b="b"/>
              <a:pathLst>
                <a:path w="8142081" h="740774">
                  <a:moveTo>
                    <a:pt x="0" y="15240"/>
                  </a:moveTo>
                  <a:cubicBezTo>
                    <a:pt x="41910" y="19050"/>
                    <a:pt x="213016" y="20320"/>
                    <a:pt x="429695" y="22860"/>
                  </a:cubicBezTo>
                  <a:cubicBezTo>
                    <a:pt x="646375" y="24130"/>
                    <a:pt x="869620" y="30480"/>
                    <a:pt x="1092865" y="27940"/>
                  </a:cubicBezTo>
                  <a:cubicBezTo>
                    <a:pt x="1197921" y="26670"/>
                    <a:pt x="1302978" y="22860"/>
                    <a:pt x="1408035" y="20320"/>
                  </a:cubicBezTo>
                  <a:cubicBezTo>
                    <a:pt x="1519657" y="17780"/>
                    <a:pt x="1631280" y="17780"/>
                    <a:pt x="1742902" y="19050"/>
                  </a:cubicBezTo>
                  <a:cubicBezTo>
                    <a:pt x="1933317" y="20320"/>
                    <a:pt x="2123732" y="20320"/>
                    <a:pt x="2307581" y="19050"/>
                  </a:cubicBezTo>
                  <a:cubicBezTo>
                    <a:pt x="2780336" y="16510"/>
                    <a:pt x="3253090" y="20320"/>
                    <a:pt x="3732411" y="17780"/>
                  </a:cubicBezTo>
                  <a:cubicBezTo>
                    <a:pt x="4520335" y="11430"/>
                    <a:pt x="5308259" y="6350"/>
                    <a:pt x="6102748" y="10160"/>
                  </a:cubicBezTo>
                  <a:cubicBezTo>
                    <a:pt x="6549239" y="12700"/>
                    <a:pt x="7002295" y="16510"/>
                    <a:pt x="7448786" y="11430"/>
                  </a:cubicBezTo>
                  <a:cubicBezTo>
                    <a:pt x="7658898" y="8890"/>
                    <a:pt x="7869012" y="1270"/>
                    <a:pt x="8078581" y="3810"/>
                  </a:cubicBezTo>
                  <a:cubicBezTo>
                    <a:pt x="8091281" y="3810"/>
                    <a:pt x="8116681" y="0"/>
                    <a:pt x="8125571" y="10160"/>
                  </a:cubicBezTo>
                  <a:cubicBezTo>
                    <a:pt x="8130651" y="15240"/>
                    <a:pt x="8129381" y="22860"/>
                    <a:pt x="8130651" y="29210"/>
                  </a:cubicBezTo>
                  <a:cubicBezTo>
                    <a:pt x="8131921" y="36830"/>
                    <a:pt x="8133191" y="45720"/>
                    <a:pt x="8135731" y="53340"/>
                  </a:cubicBezTo>
                  <a:cubicBezTo>
                    <a:pt x="8142081" y="79324"/>
                    <a:pt x="8140812" y="93300"/>
                    <a:pt x="8140812" y="107275"/>
                  </a:cubicBezTo>
                  <a:cubicBezTo>
                    <a:pt x="8140812" y="122747"/>
                    <a:pt x="8140812" y="138220"/>
                    <a:pt x="8140812" y="153692"/>
                  </a:cubicBezTo>
                  <a:cubicBezTo>
                    <a:pt x="8140812" y="187632"/>
                    <a:pt x="8139541" y="221073"/>
                    <a:pt x="8137001" y="255012"/>
                  </a:cubicBezTo>
                  <a:cubicBezTo>
                    <a:pt x="8134462" y="283961"/>
                    <a:pt x="8131921" y="312410"/>
                    <a:pt x="8131921" y="341359"/>
                  </a:cubicBezTo>
                  <a:cubicBezTo>
                    <a:pt x="8130651" y="404247"/>
                    <a:pt x="8129381" y="467634"/>
                    <a:pt x="8129381" y="531022"/>
                  </a:cubicBezTo>
                  <a:cubicBezTo>
                    <a:pt x="8128112" y="581931"/>
                    <a:pt x="8130651" y="633340"/>
                    <a:pt x="8126841" y="684250"/>
                  </a:cubicBezTo>
                  <a:cubicBezTo>
                    <a:pt x="8126841" y="690239"/>
                    <a:pt x="8125571" y="698864"/>
                    <a:pt x="8124301" y="714104"/>
                  </a:cubicBezTo>
                  <a:cubicBezTo>
                    <a:pt x="8123031" y="729344"/>
                    <a:pt x="8117951" y="740774"/>
                    <a:pt x="8101441" y="739504"/>
                  </a:cubicBezTo>
                  <a:cubicBezTo>
                    <a:pt x="8079851" y="736964"/>
                    <a:pt x="7980635" y="733154"/>
                    <a:pt x="7862446" y="734424"/>
                  </a:cubicBezTo>
                  <a:cubicBezTo>
                    <a:pt x="7415955" y="736964"/>
                    <a:pt x="6976031" y="734424"/>
                    <a:pt x="6529541" y="731884"/>
                  </a:cubicBezTo>
                  <a:cubicBezTo>
                    <a:pt x="5643126" y="726804"/>
                    <a:pt x="4756712" y="731884"/>
                    <a:pt x="3870297" y="728074"/>
                  </a:cubicBezTo>
                  <a:cubicBezTo>
                    <a:pt x="3404109" y="725534"/>
                    <a:pt x="2937920" y="726804"/>
                    <a:pt x="2471732" y="726804"/>
                  </a:cubicBezTo>
                  <a:cubicBezTo>
                    <a:pt x="2346977" y="726804"/>
                    <a:pt x="2228789" y="725534"/>
                    <a:pt x="2104034" y="725534"/>
                  </a:cubicBezTo>
                  <a:cubicBezTo>
                    <a:pt x="1887355" y="724264"/>
                    <a:pt x="1677242" y="728074"/>
                    <a:pt x="1460563" y="726804"/>
                  </a:cubicBezTo>
                  <a:cubicBezTo>
                    <a:pt x="1243884" y="725534"/>
                    <a:pt x="1020639" y="724264"/>
                    <a:pt x="803959" y="722994"/>
                  </a:cubicBezTo>
                  <a:cubicBezTo>
                    <a:pt x="580714" y="721724"/>
                    <a:pt x="219583" y="721724"/>
                    <a:pt x="41910" y="719184"/>
                  </a:cubicBezTo>
                  <a:cubicBezTo>
                    <a:pt x="17780" y="716644"/>
                    <a:pt x="19050" y="715374"/>
                    <a:pt x="19050" y="692734"/>
                  </a:cubicBezTo>
                  <a:cubicBezTo>
                    <a:pt x="19050" y="691237"/>
                    <a:pt x="19050" y="689241"/>
                    <a:pt x="19050" y="687743"/>
                  </a:cubicBezTo>
                  <a:cubicBezTo>
                    <a:pt x="19050" y="679757"/>
                    <a:pt x="19050" y="672271"/>
                    <a:pt x="19050" y="664285"/>
                  </a:cubicBezTo>
                  <a:cubicBezTo>
                    <a:pt x="19050" y="636335"/>
                    <a:pt x="19050" y="608384"/>
                    <a:pt x="19050" y="580434"/>
                  </a:cubicBezTo>
                  <a:cubicBezTo>
                    <a:pt x="19050" y="515549"/>
                    <a:pt x="19050" y="450665"/>
                    <a:pt x="19050" y="385780"/>
                  </a:cubicBezTo>
                  <a:cubicBezTo>
                    <a:pt x="19050" y="369309"/>
                    <a:pt x="19050" y="353338"/>
                    <a:pt x="17780" y="336867"/>
                  </a:cubicBezTo>
                  <a:cubicBezTo>
                    <a:pt x="12700" y="269486"/>
                    <a:pt x="12700" y="202106"/>
                    <a:pt x="8890" y="135225"/>
                  </a:cubicBezTo>
                  <a:cubicBezTo>
                    <a:pt x="8890" y="120751"/>
                    <a:pt x="7620" y="106276"/>
                    <a:pt x="7620" y="91802"/>
                  </a:cubicBezTo>
                  <a:cubicBezTo>
                    <a:pt x="3810" y="77328"/>
                    <a:pt x="0" y="48260"/>
                    <a:pt x="0" y="15240"/>
                  </a:cubicBezTo>
                  <a:close/>
                  <a:moveTo>
                    <a:pt x="8097631" y="706484"/>
                  </a:moveTo>
                  <a:cubicBezTo>
                    <a:pt x="8100171" y="684250"/>
                    <a:pt x="8098901" y="668777"/>
                    <a:pt x="8100171" y="652805"/>
                  </a:cubicBezTo>
                  <a:cubicBezTo>
                    <a:pt x="8101441" y="622359"/>
                    <a:pt x="8101441" y="591414"/>
                    <a:pt x="8102712" y="560969"/>
                  </a:cubicBezTo>
                  <a:cubicBezTo>
                    <a:pt x="8103981" y="494587"/>
                    <a:pt x="8105251" y="428704"/>
                    <a:pt x="8106521" y="362322"/>
                  </a:cubicBezTo>
                  <a:cubicBezTo>
                    <a:pt x="8109062" y="279469"/>
                    <a:pt x="8114141" y="197115"/>
                    <a:pt x="8115412" y="114262"/>
                  </a:cubicBezTo>
                  <a:cubicBezTo>
                    <a:pt x="8115412" y="100786"/>
                    <a:pt x="8116681" y="87310"/>
                    <a:pt x="8115412" y="73660"/>
                  </a:cubicBezTo>
                  <a:cubicBezTo>
                    <a:pt x="8115412" y="64770"/>
                    <a:pt x="8114141" y="55880"/>
                    <a:pt x="8111601" y="46990"/>
                  </a:cubicBezTo>
                  <a:cubicBezTo>
                    <a:pt x="8110331" y="43180"/>
                    <a:pt x="8110331" y="39370"/>
                    <a:pt x="8109062" y="35560"/>
                  </a:cubicBezTo>
                  <a:cubicBezTo>
                    <a:pt x="8107791" y="26670"/>
                    <a:pt x="8109062" y="29210"/>
                    <a:pt x="8101441" y="26670"/>
                  </a:cubicBezTo>
                  <a:cubicBezTo>
                    <a:pt x="8087471" y="21590"/>
                    <a:pt x="8013464" y="25400"/>
                    <a:pt x="7941238" y="25400"/>
                  </a:cubicBezTo>
                  <a:cubicBezTo>
                    <a:pt x="7507880" y="31750"/>
                    <a:pt x="7074522" y="35560"/>
                    <a:pt x="6634597" y="31750"/>
                  </a:cubicBezTo>
                  <a:cubicBezTo>
                    <a:pt x="5774447" y="25400"/>
                    <a:pt x="4901164" y="24130"/>
                    <a:pt x="4041014" y="35560"/>
                  </a:cubicBezTo>
                  <a:cubicBezTo>
                    <a:pt x="3804637" y="39370"/>
                    <a:pt x="3568260" y="40640"/>
                    <a:pt x="3331882" y="40640"/>
                  </a:cubicBezTo>
                  <a:cubicBezTo>
                    <a:pt x="3128335" y="40640"/>
                    <a:pt x="2918222" y="36830"/>
                    <a:pt x="2714675" y="38100"/>
                  </a:cubicBezTo>
                  <a:cubicBezTo>
                    <a:pt x="2386374" y="40640"/>
                    <a:pt x="2064638" y="39370"/>
                    <a:pt x="1736336" y="39370"/>
                  </a:cubicBezTo>
                  <a:cubicBezTo>
                    <a:pt x="1519657" y="39370"/>
                    <a:pt x="1309544" y="48260"/>
                    <a:pt x="1092865" y="49530"/>
                  </a:cubicBezTo>
                  <a:cubicBezTo>
                    <a:pt x="889318" y="50800"/>
                    <a:pt x="679205" y="44450"/>
                    <a:pt x="469092" y="41910"/>
                  </a:cubicBezTo>
                  <a:cubicBezTo>
                    <a:pt x="370601" y="40640"/>
                    <a:pt x="265545" y="39370"/>
                    <a:pt x="160488" y="38100"/>
                  </a:cubicBezTo>
                  <a:cubicBezTo>
                    <a:pt x="107960" y="36830"/>
                    <a:pt x="55432" y="36830"/>
                    <a:pt x="43180" y="35560"/>
                  </a:cubicBezTo>
                  <a:cubicBezTo>
                    <a:pt x="38100" y="35560"/>
                    <a:pt x="31750" y="34290"/>
                    <a:pt x="27940" y="35560"/>
                  </a:cubicBezTo>
                  <a:cubicBezTo>
                    <a:pt x="21590" y="38100"/>
                    <a:pt x="22860" y="35560"/>
                    <a:pt x="21590" y="44450"/>
                  </a:cubicBezTo>
                  <a:cubicBezTo>
                    <a:pt x="19050" y="59690"/>
                    <a:pt x="24130" y="75331"/>
                    <a:pt x="24130" y="81321"/>
                  </a:cubicBezTo>
                  <a:cubicBezTo>
                    <a:pt x="25400" y="88808"/>
                    <a:pt x="25400" y="96294"/>
                    <a:pt x="25400" y="103781"/>
                  </a:cubicBezTo>
                  <a:cubicBezTo>
                    <a:pt x="25400" y="134726"/>
                    <a:pt x="21590" y="165172"/>
                    <a:pt x="25400" y="196117"/>
                  </a:cubicBezTo>
                  <a:cubicBezTo>
                    <a:pt x="30480" y="233051"/>
                    <a:pt x="30480" y="269986"/>
                    <a:pt x="30480" y="306920"/>
                  </a:cubicBezTo>
                  <a:cubicBezTo>
                    <a:pt x="31750" y="366814"/>
                    <a:pt x="31750" y="426707"/>
                    <a:pt x="31750" y="486601"/>
                  </a:cubicBezTo>
                  <a:cubicBezTo>
                    <a:pt x="31750" y="545496"/>
                    <a:pt x="31750" y="604391"/>
                    <a:pt x="33020" y="663287"/>
                  </a:cubicBezTo>
                  <a:cubicBezTo>
                    <a:pt x="33020" y="668777"/>
                    <a:pt x="33020" y="674766"/>
                    <a:pt x="33020" y="680257"/>
                  </a:cubicBezTo>
                  <a:cubicBezTo>
                    <a:pt x="33020" y="685248"/>
                    <a:pt x="33020" y="690738"/>
                    <a:pt x="39370" y="698864"/>
                  </a:cubicBezTo>
                  <a:cubicBezTo>
                    <a:pt x="45720" y="702674"/>
                    <a:pt x="114526" y="702674"/>
                    <a:pt x="153922" y="703944"/>
                  </a:cubicBezTo>
                  <a:cubicBezTo>
                    <a:pt x="219582" y="705214"/>
                    <a:pt x="278677" y="705214"/>
                    <a:pt x="337771" y="705214"/>
                  </a:cubicBezTo>
                  <a:cubicBezTo>
                    <a:pt x="541318" y="702674"/>
                    <a:pt x="738299" y="703944"/>
                    <a:pt x="941846" y="705214"/>
                  </a:cubicBezTo>
                  <a:cubicBezTo>
                    <a:pt x="1040337" y="705214"/>
                    <a:pt x="1145393" y="705214"/>
                    <a:pt x="1243884" y="706484"/>
                  </a:cubicBezTo>
                  <a:cubicBezTo>
                    <a:pt x="1348940" y="707754"/>
                    <a:pt x="1460563" y="712834"/>
                    <a:pt x="1565619" y="709024"/>
                  </a:cubicBezTo>
                  <a:cubicBezTo>
                    <a:pt x="1762600" y="702674"/>
                    <a:pt x="1972713" y="706484"/>
                    <a:pt x="2169694" y="706484"/>
                  </a:cubicBezTo>
                  <a:cubicBezTo>
                    <a:pt x="2301015" y="706484"/>
                    <a:pt x="2432336" y="710294"/>
                    <a:pt x="2563656" y="710294"/>
                  </a:cubicBezTo>
                  <a:cubicBezTo>
                    <a:pt x="2675279" y="710294"/>
                    <a:pt x="2793468" y="710294"/>
                    <a:pt x="2905090" y="709024"/>
                  </a:cubicBezTo>
                  <a:cubicBezTo>
                    <a:pt x="3436939" y="707754"/>
                    <a:pt x="3962222" y="706484"/>
                    <a:pt x="4487504" y="709024"/>
                  </a:cubicBezTo>
                  <a:cubicBezTo>
                    <a:pt x="4697618" y="710294"/>
                    <a:pt x="4907730" y="707754"/>
                    <a:pt x="5117843" y="707754"/>
                  </a:cubicBezTo>
                  <a:cubicBezTo>
                    <a:pt x="5321391" y="706484"/>
                    <a:pt x="5524938" y="702674"/>
                    <a:pt x="5728485" y="706484"/>
                  </a:cubicBezTo>
                  <a:cubicBezTo>
                    <a:pt x="5932032" y="710294"/>
                    <a:pt x="6142145" y="707754"/>
                    <a:pt x="6345692" y="711564"/>
                  </a:cubicBezTo>
                  <a:cubicBezTo>
                    <a:pt x="6555805" y="715374"/>
                    <a:pt x="6765918" y="710294"/>
                    <a:pt x="6976031" y="710294"/>
                  </a:cubicBezTo>
                  <a:cubicBezTo>
                    <a:pt x="7179578" y="710294"/>
                    <a:pt x="7389692" y="710294"/>
                    <a:pt x="7593238" y="711564"/>
                  </a:cubicBezTo>
                  <a:cubicBezTo>
                    <a:pt x="7796785" y="709024"/>
                    <a:pt x="7987200" y="706484"/>
                    <a:pt x="8097631" y="706484"/>
                  </a:cubicBezTo>
                  <a:close/>
                </a:path>
              </a:pathLst>
            </a:custGeom>
            <a:solidFill>
              <a:srgbClr val="9D432A"/>
            </a:solidFill>
          </p:spPr>
        </p:sp>
      </p:grpSp>
      <p:grpSp>
        <p:nvGrpSpPr>
          <p:cNvPr id="17" name="Group 17"/>
          <p:cNvGrpSpPr/>
          <p:nvPr/>
        </p:nvGrpSpPr>
        <p:grpSpPr>
          <a:xfrm>
            <a:off x="648308" y="6435532"/>
            <a:ext cx="16239680" cy="1131594"/>
            <a:chOff x="0" y="0"/>
            <a:chExt cx="11607301" cy="808806"/>
          </a:xfrm>
        </p:grpSpPr>
        <p:sp>
          <p:nvSpPr>
            <p:cNvPr id="18" name="Freeform 18"/>
            <p:cNvSpPr/>
            <p:nvPr/>
          </p:nvSpPr>
          <p:spPr>
            <a:xfrm>
              <a:off x="13970" y="17780"/>
              <a:ext cx="11576822" cy="769436"/>
            </a:xfrm>
            <a:custGeom>
              <a:avLst/>
              <a:gdLst/>
              <a:ahLst/>
              <a:cxnLst/>
              <a:rect l="l" t="t" r="r" b="b"/>
              <a:pathLst>
                <a:path w="11576822" h="769436">
                  <a:moveTo>
                    <a:pt x="11560311" y="769436"/>
                  </a:moveTo>
                  <a:lnTo>
                    <a:pt x="15240" y="761816"/>
                  </a:lnTo>
                  <a:lnTo>
                    <a:pt x="0" y="11430"/>
                  </a:lnTo>
                  <a:lnTo>
                    <a:pt x="11576822" y="0"/>
                  </a:lnTo>
                  <a:close/>
                </a:path>
              </a:pathLst>
            </a:custGeom>
            <a:solidFill>
              <a:srgbClr val="EFE9CE"/>
            </a:solidFill>
          </p:spPr>
        </p:sp>
        <p:sp>
          <p:nvSpPr>
            <p:cNvPr id="19" name="Freeform 19"/>
            <p:cNvSpPr/>
            <p:nvPr/>
          </p:nvSpPr>
          <p:spPr>
            <a:xfrm>
              <a:off x="0" y="-2540"/>
              <a:ext cx="11612381" cy="813886"/>
            </a:xfrm>
            <a:custGeom>
              <a:avLst/>
              <a:gdLst/>
              <a:ahLst/>
              <a:cxnLst/>
              <a:rect l="l" t="t" r="r" b="b"/>
              <a:pathLst>
                <a:path w="11612381" h="813886">
                  <a:moveTo>
                    <a:pt x="0" y="15240"/>
                  </a:moveTo>
                  <a:cubicBezTo>
                    <a:pt x="41910" y="19050"/>
                    <a:pt x="282291" y="20320"/>
                    <a:pt x="592682" y="22860"/>
                  </a:cubicBezTo>
                  <a:cubicBezTo>
                    <a:pt x="903072" y="24130"/>
                    <a:pt x="1222868" y="30480"/>
                    <a:pt x="1542664" y="27940"/>
                  </a:cubicBezTo>
                  <a:cubicBezTo>
                    <a:pt x="1693156" y="26670"/>
                    <a:pt x="1843648" y="22860"/>
                    <a:pt x="1994140" y="20320"/>
                  </a:cubicBezTo>
                  <a:cubicBezTo>
                    <a:pt x="2154038" y="17780"/>
                    <a:pt x="2313936" y="17780"/>
                    <a:pt x="2473834" y="19050"/>
                  </a:cubicBezTo>
                  <a:cubicBezTo>
                    <a:pt x="2746602" y="20320"/>
                    <a:pt x="3019369" y="20320"/>
                    <a:pt x="3282730" y="19050"/>
                  </a:cubicBezTo>
                  <a:cubicBezTo>
                    <a:pt x="3959945" y="16510"/>
                    <a:pt x="4637160" y="20320"/>
                    <a:pt x="5323781" y="17780"/>
                  </a:cubicBezTo>
                  <a:cubicBezTo>
                    <a:pt x="6452473" y="11430"/>
                    <a:pt x="7581164" y="6350"/>
                    <a:pt x="8719262" y="10160"/>
                  </a:cubicBezTo>
                  <a:cubicBezTo>
                    <a:pt x="9358854" y="12700"/>
                    <a:pt x="10007852" y="16510"/>
                    <a:pt x="10647444" y="11430"/>
                  </a:cubicBezTo>
                  <a:cubicBezTo>
                    <a:pt x="10948429" y="8890"/>
                    <a:pt x="11249413" y="1270"/>
                    <a:pt x="11548881" y="3810"/>
                  </a:cubicBezTo>
                  <a:cubicBezTo>
                    <a:pt x="11561581" y="3810"/>
                    <a:pt x="11586981" y="0"/>
                    <a:pt x="11595871" y="10160"/>
                  </a:cubicBezTo>
                  <a:cubicBezTo>
                    <a:pt x="11600952" y="15240"/>
                    <a:pt x="11599681" y="22860"/>
                    <a:pt x="11600952" y="29210"/>
                  </a:cubicBezTo>
                  <a:cubicBezTo>
                    <a:pt x="11602221" y="36830"/>
                    <a:pt x="11603492" y="45720"/>
                    <a:pt x="11606031" y="53340"/>
                  </a:cubicBezTo>
                  <a:cubicBezTo>
                    <a:pt x="11612381" y="79957"/>
                    <a:pt x="11611111" y="95577"/>
                    <a:pt x="11611111" y="111196"/>
                  </a:cubicBezTo>
                  <a:cubicBezTo>
                    <a:pt x="11611111" y="128489"/>
                    <a:pt x="11611111" y="145782"/>
                    <a:pt x="11611111" y="163075"/>
                  </a:cubicBezTo>
                  <a:cubicBezTo>
                    <a:pt x="11611111" y="201008"/>
                    <a:pt x="11609842" y="238383"/>
                    <a:pt x="11607302" y="276316"/>
                  </a:cubicBezTo>
                  <a:cubicBezTo>
                    <a:pt x="11604761" y="308670"/>
                    <a:pt x="11602221" y="340467"/>
                    <a:pt x="11602221" y="372822"/>
                  </a:cubicBezTo>
                  <a:cubicBezTo>
                    <a:pt x="11600952" y="443109"/>
                    <a:pt x="11599681" y="513954"/>
                    <a:pt x="11599681" y="584800"/>
                  </a:cubicBezTo>
                  <a:cubicBezTo>
                    <a:pt x="11598411" y="641699"/>
                    <a:pt x="11600952" y="699156"/>
                    <a:pt x="11597142" y="756056"/>
                  </a:cubicBezTo>
                  <a:cubicBezTo>
                    <a:pt x="11597142" y="762750"/>
                    <a:pt x="11595871" y="771976"/>
                    <a:pt x="11594602" y="787216"/>
                  </a:cubicBezTo>
                  <a:cubicBezTo>
                    <a:pt x="11593331" y="802456"/>
                    <a:pt x="11588252" y="813886"/>
                    <a:pt x="11571742" y="812616"/>
                  </a:cubicBezTo>
                  <a:cubicBezTo>
                    <a:pt x="11550152" y="810076"/>
                    <a:pt x="11409311" y="806266"/>
                    <a:pt x="11240007" y="807536"/>
                  </a:cubicBezTo>
                  <a:cubicBezTo>
                    <a:pt x="10600415" y="810076"/>
                    <a:pt x="9970229" y="807536"/>
                    <a:pt x="9330637" y="804996"/>
                  </a:cubicBezTo>
                  <a:cubicBezTo>
                    <a:pt x="8060858" y="799916"/>
                    <a:pt x="6791081" y="804996"/>
                    <a:pt x="5521302" y="801186"/>
                  </a:cubicBezTo>
                  <a:cubicBezTo>
                    <a:pt x="4853493" y="798646"/>
                    <a:pt x="4185684" y="799916"/>
                    <a:pt x="3517874" y="799916"/>
                  </a:cubicBezTo>
                  <a:cubicBezTo>
                    <a:pt x="3339165" y="799916"/>
                    <a:pt x="3169861" y="798646"/>
                    <a:pt x="2991152" y="798646"/>
                  </a:cubicBezTo>
                  <a:cubicBezTo>
                    <a:pt x="2680762" y="797376"/>
                    <a:pt x="2379777" y="801186"/>
                    <a:pt x="2069387" y="799916"/>
                  </a:cubicBezTo>
                  <a:cubicBezTo>
                    <a:pt x="1758997" y="798646"/>
                    <a:pt x="1439201" y="797376"/>
                    <a:pt x="1128810" y="796106"/>
                  </a:cubicBezTo>
                  <a:cubicBezTo>
                    <a:pt x="809014" y="794836"/>
                    <a:pt x="291697" y="794836"/>
                    <a:pt x="41910" y="792296"/>
                  </a:cubicBezTo>
                  <a:cubicBezTo>
                    <a:pt x="17780" y="789756"/>
                    <a:pt x="19050" y="788486"/>
                    <a:pt x="19050" y="765539"/>
                  </a:cubicBezTo>
                  <a:cubicBezTo>
                    <a:pt x="19050" y="763865"/>
                    <a:pt x="19050" y="761634"/>
                    <a:pt x="19050" y="759960"/>
                  </a:cubicBezTo>
                  <a:cubicBezTo>
                    <a:pt x="19050" y="751035"/>
                    <a:pt x="19050" y="742668"/>
                    <a:pt x="19050" y="733742"/>
                  </a:cubicBezTo>
                  <a:cubicBezTo>
                    <a:pt x="19050" y="702503"/>
                    <a:pt x="19050" y="671264"/>
                    <a:pt x="19050" y="640026"/>
                  </a:cubicBezTo>
                  <a:cubicBezTo>
                    <a:pt x="19050" y="567507"/>
                    <a:pt x="19050" y="494988"/>
                    <a:pt x="19050" y="422469"/>
                  </a:cubicBezTo>
                  <a:cubicBezTo>
                    <a:pt x="19050" y="404060"/>
                    <a:pt x="19050" y="386210"/>
                    <a:pt x="17780" y="367801"/>
                  </a:cubicBezTo>
                  <a:cubicBezTo>
                    <a:pt x="12700" y="292493"/>
                    <a:pt x="12700" y="217185"/>
                    <a:pt x="8890" y="142435"/>
                  </a:cubicBezTo>
                  <a:cubicBezTo>
                    <a:pt x="8890" y="126258"/>
                    <a:pt x="7620" y="110080"/>
                    <a:pt x="7620" y="93903"/>
                  </a:cubicBezTo>
                  <a:cubicBezTo>
                    <a:pt x="3810" y="77726"/>
                    <a:pt x="0" y="48260"/>
                    <a:pt x="0" y="15240"/>
                  </a:cubicBezTo>
                  <a:close/>
                  <a:moveTo>
                    <a:pt x="11567931" y="779596"/>
                  </a:moveTo>
                  <a:cubicBezTo>
                    <a:pt x="11570471" y="756056"/>
                    <a:pt x="11569202" y="738763"/>
                    <a:pt x="11570471" y="720912"/>
                  </a:cubicBezTo>
                  <a:cubicBezTo>
                    <a:pt x="11571742" y="686884"/>
                    <a:pt x="11571742" y="652298"/>
                    <a:pt x="11573011" y="618270"/>
                  </a:cubicBezTo>
                  <a:cubicBezTo>
                    <a:pt x="11574281" y="544078"/>
                    <a:pt x="11575552" y="470443"/>
                    <a:pt x="11576821" y="396251"/>
                  </a:cubicBezTo>
                  <a:cubicBezTo>
                    <a:pt x="11579361" y="303650"/>
                    <a:pt x="11584442" y="211607"/>
                    <a:pt x="11585711" y="119006"/>
                  </a:cubicBezTo>
                  <a:cubicBezTo>
                    <a:pt x="11585711" y="103944"/>
                    <a:pt x="11586981" y="88882"/>
                    <a:pt x="11585711" y="73660"/>
                  </a:cubicBezTo>
                  <a:cubicBezTo>
                    <a:pt x="11585711" y="64770"/>
                    <a:pt x="11584442" y="55880"/>
                    <a:pt x="11581902" y="46990"/>
                  </a:cubicBezTo>
                  <a:cubicBezTo>
                    <a:pt x="11580631" y="43180"/>
                    <a:pt x="11580631" y="39370"/>
                    <a:pt x="11579361" y="35560"/>
                  </a:cubicBezTo>
                  <a:cubicBezTo>
                    <a:pt x="11578092" y="26670"/>
                    <a:pt x="11579361" y="29210"/>
                    <a:pt x="11571742" y="26670"/>
                  </a:cubicBezTo>
                  <a:cubicBezTo>
                    <a:pt x="11557771" y="21590"/>
                    <a:pt x="11456339" y="25400"/>
                    <a:pt x="11352876" y="25400"/>
                  </a:cubicBezTo>
                  <a:cubicBezTo>
                    <a:pt x="10732096" y="31750"/>
                    <a:pt x="10111315" y="35560"/>
                    <a:pt x="9481129" y="31750"/>
                  </a:cubicBezTo>
                  <a:cubicBezTo>
                    <a:pt x="8248974" y="25400"/>
                    <a:pt x="6998007" y="24130"/>
                    <a:pt x="5765852" y="35560"/>
                  </a:cubicBezTo>
                  <a:cubicBezTo>
                    <a:pt x="5427244" y="39370"/>
                    <a:pt x="5088637" y="40640"/>
                    <a:pt x="4750029" y="40640"/>
                  </a:cubicBezTo>
                  <a:cubicBezTo>
                    <a:pt x="4458451" y="40640"/>
                    <a:pt x="4157466" y="36830"/>
                    <a:pt x="3865888" y="38100"/>
                  </a:cubicBezTo>
                  <a:cubicBezTo>
                    <a:pt x="3395599" y="40640"/>
                    <a:pt x="2934717" y="39370"/>
                    <a:pt x="2464429" y="39370"/>
                  </a:cubicBezTo>
                  <a:cubicBezTo>
                    <a:pt x="2154038" y="39370"/>
                    <a:pt x="1853054" y="48260"/>
                    <a:pt x="1542664" y="49530"/>
                  </a:cubicBezTo>
                  <a:cubicBezTo>
                    <a:pt x="1251085" y="50800"/>
                    <a:pt x="950101" y="44450"/>
                    <a:pt x="649116" y="41910"/>
                  </a:cubicBezTo>
                  <a:cubicBezTo>
                    <a:pt x="508030" y="40640"/>
                    <a:pt x="357538" y="39370"/>
                    <a:pt x="207045" y="38100"/>
                  </a:cubicBezTo>
                  <a:cubicBezTo>
                    <a:pt x="131799" y="36830"/>
                    <a:pt x="56553" y="36830"/>
                    <a:pt x="43180" y="35560"/>
                  </a:cubicBezTo>
                  <a:cubicBezTo>
                    <a:pt x="38100" y="35560"/>
                    <a:pt x="31750" y="34290"/>
                    <a:pt x="27940" y="35560"/>
                  </a:cubicBezTo>
                  <a:cubicBezTo>
                    <a:pt x="21590" y="38100"/>
                    <a:pt x="22860" y="35560"/>
                    <a:pt x="21590" y="44450"/>
                  </a:cubicBezTo>
                  <a:cubicBezTo>
                    <a:pt x="19050" y="59690"/>
                    <a:pt x="24130" y="75494"/>
                    <a:pt x="24130" y="82188"/>
                  </a:cubicBezTo>
                  <a:cubicBezTo>
                    <a:pt x="25400" y="90556"/>
                    <a:pt x="25400" y="98924"/>
                    <a:pt x="25400" y="107291"/>
                  </a:cubicBezTo>
                  <a:cubicBezTo>
                    <a:pt x="25400" y="141877"/>
                    <a:pt x="21590" y="175905"/>
                    <a:pt x="25400" y="210491"/>
                  </a:cubicBezTo>
                  <a:cubicBezTo>
                    <a:pt x="30480" y="251771"/>
                    <a:pt x="30480" y="293051"/>
                    <a:pt x="30480" y="334331"/>
                  </a:cubicBezTo>
                  <a:cubicBezTo>
                    <a:pt x="31750" y="401271"/>
                    <a:pt x="31750" y="468212"/>
                    <a:pt x="31750" y="535152"/>
                  </a:cubicBezTo>
                  <a:cubicBezTo>
                    <a:pt x="31750" y="600977"/>
                    <a:pt x="31750" y="666802"/>
                    <a:pt x="33020" y="732626"/>
                  </a:cubicBezTo>
                  <a:cubicBezTo>
                    <a:pt x="33020" y="738763"/>
                    <a:pt x="33020" y="745457"/>
                    <a:pt x="33020" y="751593"/>
                  </a:cubicBezTo>
                  <a:cubicBezTo>
                    <a:pt x="33020" y="757171"/>
                    <a:pt x="33020" y="763308"/>
                    <a:pt x="39370" y="771976"/>
                  </a:cubicBezTo>
                  <a:cubicBezTo>
                    <a:pt x="45720" y="775786"/>
                    <a:pt x="141205" y="775786"/>
                    <a:pt x="197639" y="777056"/>
                  </a:cubicBezTo>
                  <a:cubicBezTo>
                    <a:pt x="291697" y="778326"/>
                    <a:pt x="376349" y="778326"/>
                    <a:pt x="461001" y="778326"/>
                  </a:cubicBezTo>
                  <a:cubicBezTo>
                    <a:pt x="752580" y="775786"/>
                    <a:pt x="1034753" y="777056"/>
                    <a:pt x="1326331" y="778326"/>
                  </a:cubicBezTo>
                  <a:cubicBezTo>
                    <a:pt x="1467418" y="778326"/>
                    <a:pt x="1617910" y="778326"/>
                    <a:pt x="1758996" y="779596"/>
                  </a:cubicBezTo>
                  <a:cubicBezTo>
                    <a:pt x="1909489" y="780866"/>
                    <a:pt x="2069387" y="785946"/>
                    <a:pt x="2219879" y="782136"/>
                  </a:cubicBezTo>
                  <a:cubicBezTo>
                    <a:pt x="2502052" y="775786"/>
                    <a:pt x="2803036" y="779596"/>
                    <a:pt x="3085209" y="779596"/>
                  </a:cubicBezTo>
                  <a:cubicBezTo>
                    <a:pt x="3273325" y="779596"/>
                    <a:pt x="3461440" y="783406"/>
                    <a:pt x="3649555" y="783406"/>
                  </a:cubicBezTo>
                  <a:cubicBezTo>
                    <a:pt x="3809453" y="783406"/>
                    <a:pt x="3978757" y="783406"/>
                    <a:pt x="4138655" y="782136"/>
                  </a:cubicBezTo>
                  <a:cubicBezTo>
                    <a:pt x="4900522" y="780866"/>
                    <a:pt x="5652983" y="779596"/>
                    <a:pt x="6405444" y="782136"/>
                  </a:cubicBezTo>
                  <a:cubicBezTo>
                    <a:pt x="6706429" y="783406"/>
                    <a:pt x="7007413" y="780866"/>
                    <a:pt x="7308397" y="780866"/>
                  </a:cubicBezTo>
                  <a:cubicBezTo>
                    <a:pt x="7599976" y="779596"/>
                    <a:pt x="7891555" y="775786"/>
                    <a:pt x="8183134" y="779596"/>
                  </a:cubicBezTo>
                  <a:cubicBezTo>
                    <a:pt x="8474712" y="783406"/>
                    <a:pt x="8775697" y="780866"/>
                    <a:pt x="9067275" y="784676"/>
                  </a:cubicBezTo>
                  <a:cubicBezTo>
                    <a:pt x="9368260" y="788486"/>
                    <a:pt x="9669245" y="783406"/>
                    <a:pt x="9970229" y="783406"/>
                  </a:cubicBezTo>
                  <a:cubicBezTo>
                    <a:pt x="10261808" y="783406"/>
                    <a:pt x="10562792" y="783406"/>
                    <a:pt x="10854371" y="784676"/>
                  </a:cubicBezTo>
                  <a:cubicBezTo>
                    <a:pt x="11145949" y="782136"/>
                    <a:pt x="11418716" y="779596"/>
                    <a:pt x="11567931" y="779596"/>
                  </a:cubicBezTo>
                  <a:close/>
                </a:path>
              </a:pathLst>
            </a:custGeom>
            <a:solidFill>
              <a:srgbClr val="9D432A"/>
            </a:solidFill>
          </p:spPr>
        </p:sp>
      </p:grpSp>
      <p:grpSp>
        <p:nvGrpSpPr>
          <p:cNvPr id="20" name="Group 20"/>
          <p:cNvGrpSpPr/>
          <p:nvPr/>
        </p:nvGrpSpPr>
        <p:grpSpPr>
          <a:xfrm>
            <a:off x="648308" y="8010589"/>
            <a:ext cx="16239680" cy="2173882"/>
            <a:chOff x="0" y="0"/>
            <a:chExt cx="11607301" cy="1553781"/>
          </a:xfrm>
        </p:grpSpPr>
        <p:sp>
          <p:nvSpPr>
            <p:cNvPr id="21" name="Freeform 21"/>
            <p:cNvSpPr/>
            <p:nvPr/>
          </p:nvSpPr>
          <p:spPr>
            <a:xfrm>
              <a:off x="13970" y="17780"/>
              <a:ext cx="11576822" cy="1514411"/>
            </a:xfrm>
            <a:custGeom>
              <a:avLst/>
              <a:gdLst/>
              <a:ahLst/>
              <a:cxnLst/>
              <a:rect l="l" t="t" r="r" b="b"/>
              <a:pathLst>
                <a:path w="11576822" h="1514411">
                  <a:moveTo>
                    <a:pt x="11560311" y="1514411"/>
                  </a:moveTo>
                  <a:lnTo>
                    <a:pt x="15240" y="1506791"/>
                  </a:lnTo>
                  <a:lnTo>
                    <a:pt x="0" y="11430"/>
                  </a:lnTo>
                  <a:lnTo>
                    <a:pt x="11576822" y="0"/>
                  </a:lnTo>
                  <a:close/>
                </a:path>
              </a:pathLst>
            </a:custGeom>
            <a:solidFill>
              <a:srgbClr val="EFE9CE"/>
            </a:solidFill>
          </p:spPr>
        </p:sp>
        <p:sp>
          <p:nvSpPr>
            <p:cNvPr id="22" name="Freeform 22"/>
            <p:cNvSpPr/>
            <p:nvPr/>
          </p:nvSpPr>
          <p:spPr>
            <a:xfrm>
              <a:off x="0" y="-2540"/>
              <a:ext cx="11612381" cy="1558861"/>
            </a:xfrm>
            <a:custGeom>
              <a:avLst/>
              <a:gdLst/>
              <a:ahLst/>
              <a:cxnLst/>
              <a:rect l="l" t="t" r="r" b="b"/>
              <a:pathLst>
                <a:path w="11612381" h="1558861">
                  <a:moveTo>
                    <a:pt x="0" y="15240"/>
                  </a:moveTo>
                  <a:cubicBezTo>
                    <a:pt x="41910" y="19050"/>
                    <a:pt x="282291" y="20320"/>
                    <a:pt x="592682" y="22860"/>
                  </a:cubicBezTo>
                  <a:cubicBezTo>
                    <a:pt x="903072" y="24130"/>
                    <a:pt x="1222868" y="30480"/>
                    <a:pt x="1542664" y="27940"/>
                  </a:cubicBezTo>
                  <a:cubicBezTo>
                    <a:pt x="1693156" y="26670"/>
                    <a:pt x="1843648" y="22860"/>
                    <a:pt x="1994140" y="20320"/>
                  </a:cubicBezTo>
                  <a:cubicBezTo>
                    <a:pt x="2154038" y="17780"/>
                    <a:pt x="2313936" y="17780"/>
                    <a:pt x="2473834" y="19050"/>
                  </a:cubicBezTo>
                  <a:cubicBezTo>
                    <a:pt x="2746602" y="20320"/>
                    <a:pt x="3019369" y="20320"/>
                    <a:pt x="3282730" y="19050"/>
                  </a:cubicBezTo>
                  <a:cubicBezTo>
                    <a:pt x="3959945" y="16510"/>
                    <a:pt x="4637160" y="20320"/>
                    <a:pt x="5323781" y="17780"/>
                  </a:cubicBezTo>
                  <a:cubicBezTo>
                    <a:pt x="6452473" y="11430"/>
                    <a:pt x="7581164" y="6350"/>
                    <a:pt x="8719262" y="10160"/>
                  </a:cubicBezTo>
                  <a:cubicBezTo>
                    <a:pt x="9358854" y="12700"/>
                    <a:pt x="10007852" y="16510"/>
                    <a:pt x="10647444" y="11430"/>
                  </a:cubicBezTo>
                  <a:cubicBezTo>
                    <a:pt x="10948429" y="8890"/>
                    <a:pt x="11249413" y="1270"/>
                    <a:pt x="11548881" y="3810"/>
                  </a:cubicBezTo>
                  <a:cubicBezTo>
                    <a:pt x="11561581" y="3810"/>
                    <a:pt x="11586981" y="0"/>
                    <a:pt x="11595871" y="10160"/>
                  </a:cubicBezTo>
                  <a:cubicBezTo>
                    <a:pt x="11600952" y="15240"/>
                    <a:pt x="11599681" y="22860"/>
                    <a:pt x="11600952" y="29210"/>
                  </a:cubicBezTo>
                  <a:cubicBezTo>
                    <a:pt x="11602221" y="36830"/>
                    <a:pt x="11603492" y="45720"/>
                    <a:pt x="11606031" y="53340"/>
                  </a:cubicBezTo>
                  <a:cubicBezTo>
                    <a:pt x="11612381" y="86404"/>
                    <a:pt x="11611111" y="118778"/>
                    <a:pt x="11611111" y="151152"/>
                  </a:cubicBezTo>
                  <a:cubicBezTo>
                    <a:pt x="11611111" y="186994"/>
                    <a:pt x="11611111" y="222837"/>
                    <a:pt x="11611111" y="258679"/>
                  </a:cubicBezTo>
                  <a:cubicBezTo>
                    <a:pt x="11611111" y="337301"/>
                    <a:pt x="11609842" y="414768"/>
                    <a:pt x="11607302" y="493390"/>
                  </a:cubicBezTo>
                  <a:cubicBezTo>
                    <a:pt x="11604761" y="560450"/>
                    <a:pt x="11602221" y="626354"/>
                    <a:pt x="11602221" y="693414"/>
                  </a:cubicBezTo>
                  <a:cubicBezTo>
                    <a:pt x="11600952" y="839096"/>
                    <a:pt x="11599681" y="985935"/>
                    <a:pt x="11599681" y="1132774"/>
                  </a:cubicBezTo>
                  <a:cubicBezTo>
                    <a:pt x="11598411" y="1250707"/>
                    <a:pt x="11600952" y="1369797"/>
                    <a:pt x="11597142" y="1487730"/>
                  </a:cubicBezTo>
                  <a:cubicBezTo>
                    <a:pt x="11597142" y="1501604"/>
                    <a:pt x="11595871" y="1516951"/>
                    <a:pt x="11594602" y="1532191"/>
                  </a:cubicBezTo>
                  <a:cubicBezTo>
                    <a:pt x="11593331" y="1547431"/>
                    <a:pt x="11588252" y="1558861"/>
                    <a:pt x="11571742" y="1557591"/>
                  </a:cubicBezTo>
                  <a:cubicBezTo>
                    <a:pt x="11550152" y="1555051"/>
                    <a:pt x="11409311" y="1551241"/>
                    <a:pt x="11240007" y="1552511"/>
                  </a:cubicBezTo>
                  <a:cubicBezTo>
                    <a:pt x="10600415" y="1555051"/>
                    <a:pt x="9970229" y="1552511"/>
                    <a:pt x="9330637" y="1549971"/>
                  </a:cubicBezTo>
                  <a:cubicBezTo>
                    <a:pt x="8060858" y="1544891"/>
                    <a:pt x="6791081" y="1549971"/>
                    <a:pt x="5521302" y="1546161"/>
                  </a:cubicBezTo>
                  <a:cubicBezTo>
                    <a:pt x="4853493" y="1543621"/>
                    <a:pt x="4185684" y="1544891"/>
                    <a:pt x="3517874" y="1544891"/>
                  </a:cubicBezTo>
                  <a:cubicBezTo>
                    <a:pt x="3339165" y="1544891"/>
                    <a:pt x="3169861" y="1543621"/>
                    <a:pt x="2991152" y="1543621"/>
                  </a:cubicBezTo>
                  <a:cubicBezTo>
                    <a:pt x="2680762" y="1542351"/>
                    <a:pt x="2379777" y="1546161"/>
                    <a:pt x="2069387" y="1544891"/>
                  </a:cubicBezTo>
                  <a:cubicBezTo>
                    <a:pt x="1758997" y="1543621"/>
                    <a:pt x="1439201" y="1542351"/>
                    <a:pt x="1128810" y="1541081"/>
                  </a:cubicBezTo>
                  <a:cubicBezTo>
                    <a:pt x="809014" y="1539811"/>
                    <a:pt x="291697" y="1539811"/>
                    <a:pt x="41910" y="1537271"/>
                  </a:cubicBezTo>
                  <a:cubicBezTo>
                    <a:pt x="17780" y="1534731"/>
                    <a:pt x="19050" y="1533461"/>
                    <a:pt x="19050" y="1507385"/>
                  </a:cubicBezTo>
                  <a:cubicBezTo>
                    <a:pt x="19050" y="1503917"/>
                    <a:pt x="19050" y="1499292"/>
                    <a:pt x="19050" y="1495823"/>
                  </a:cubicBezTo>
                  <a:cubicBezTo>
                    <a:pt x="19050" y="1477324"/>
                    <a:pt x="19050" y="1459981"/>
                    <a:pt x="19050" y="1441482"/>
                  </a:cubicBezTo>
                  <a:cubicBezTo>
                    <a:pt x="19050" y="1376734"/>
                    <a:pt x="19050" y="1311986"/>
                    <a:pt x="19050" y="1247238"/>
                  </a:cubicBezTo>
                  <a:cubicBezTo>
                    <a:pt x="19050" y="1096931"/>
                    <a:pt x="19050" y="946624"/>
                    <a:pt x="19050" y="796317"/>
                  </a:cubicBezTo>
                  <a:cubicBezTo>
                    <a:pt x="19050" y="758162"/>
                    <a:pt x="19050" y="721163"/>
                    <a:pt x="17780" y="683008"/>
                  </a:cubicBezTo>
                  <a:cubicBezTo>
                    <a:pt x="12700" y="526920"/>
                    <a:pt x="12700" y="370832"/>
                    <a:pt x="8890" y="215899"/>
                  </a:cubicBezTo>
                  <a:cubicBezTo>
                    <a:pt x="8890" y="182369"/>
                    <a:pt x="7620" y="148839"/>
                    <a:pt x="7620" y="115309"/>
                  </a:cubicBezTo>
                  <a:cubicBezTo>
                    <a:pt x="3810" y="81779"/>
                    <a:pt x="0" y="48260"/>
                    <a:pt x="0" y="15240"/>
                  </a:cubicBezTo>
                  <a:close/>
                  <a:moveTo>
                    <a:pt x="11567931" y="1524571"/>
                  </a:moveTo>
                  <a:cubicBezTo>
                    <a:pt x="11570471" y="1487730"/>
                    <a:pt x="11569202" y="1451887"/>
                    <a:pt x="11570471" y="1414889"/>
                  </a:cubicBezTo>
                  <a:cubicBezTo>
                    <a:pt x="11571742" y="1344360"/>
                    <a:pt x="11571742" y="1272675"/>
                    <a:pt x="11573011" y="1202146"/>
                  </a:cubicBezTo>
                  <a:cubicBezTo>
                    <a:pt x="11574281" y="1048370"/>
                    <a:pt x="11575552" y="895751"/>
                    <a:pt x="11576821" y="741975"/>
                  </a:cubicBezTo>
                  <a:cubicBezTo>
                    <a:pt x="11579361" y="550044"/>
                    <a:pt x="11584442" y="359269"/>
                    <a:pt x="11585711" y="167339"/>
                  </a:cubicBezTo>
                  <a:cubicBezTo>
                    <a:pt x="11585711" y="136121"/>
                    <a:pt x="11586981" y="104903"/>
                    <a:pt x="11585711" y="73660"/>
                  </a:cubicBezTo>
                  <a:cubicBezTo>
                    <a:pt x="11585711" y="64770"/>
                    <a:pt x="11584442" y="55880"/>
                    <a:pt x="11581902" y="46990"/>
                  </a:cubicBezTo>
                  <a:cubicBezTo>
                    <a:pt x="11580631" y="43180"/>
                    <a:pt x="11580631" y="39370"/>
                    <a:pt x="11579361" y="35560"/>
                  </a:cubicBezTo>
                  <a:cubicBezTo>
                    <a:pt x="11578092" y="26670"/>
                    <a:pt x="11579361" y="29210"/>
                    <a:pt x="11571742" y="26670"/>
                  </a:cubicBezTo>
                  <a:cubicBezTo>
                    <a:pt x="11557771" y="21590"/>
                    <a:pt x="11456339" y="25400"/>
                    <a:pt x="11352876" y="25400"/>
                  </a:cubicBezTo>
                  <a:cubicBezTo>
                    <a:pt x="10732096" y="31750"/>
                    <a:pt x="10111315" y="35560"/>
                    <a:pt x="9481129" y="31750"/>
                  </a:cubicBezTo>
                  <a:cubicBezTo>
                    <a:pt x="8248974" y="25400"/>
                    <a:pt x="6998007" y="24130"/>
                    <a:pt x="5765852" y="35560"/>
                  </a:cubicBezTo>
                  <a:cubicBezTo>
                    <a:pt x="5427244" y="39370"/>
                    <a:pt x="5088637" y="40640"/>
                    <a:pt x="4750029" y="40640"/>
                  </a:cubicBezTo>
                  <a:cubicBezTo>
                    <a:pt x="4458451" y="40640"/>
                    <a:pt x="4157466" y="36830"/>
                    <a:pt x="3865888" y="38100"/>
                  </a:cubicBezTo>
                  <a:cubicBezTo>
                    <a:pt x="3395599" y="40640"/>
                    <a:pt x="2934717" y="39370"/>
                    <a:pt x="2464429" y="39370"/>
                  </a:cubicBezTo>
                  <a:cubicBezTo>
                    <a:pt x="2154038" y="39370"/>
                    <a:pt x="1853054" y="48260"/>
                    <a:pt x="1542664" y="49530"/>
                  </a:cubicBezTo>
                  <a:cubicBezTo>
                    <a:pt x="1251085" y="50800"/>
                    <a:pt x="950101" y="44450"/>
                    <a:pt x="649116" y="41910"/>
                  </a:cubicBezTo>
                  <a:cubicBezTo>
                    <a:pt x="508030" y="40640"/>
                    <a:pt x="357538" y="39370"/>
                    <a:pt x="207045" y="38100"/>
                  </a:cubicBezTo>
                  <a:cubicBezTo>
                    <a:pt x="131799" y="36830"/>
                    <a:pt x="56553" y="36830"/>
                    <a:pt x="43180" y="35560"/>
                  </a:cubicBezTo>
                  <a:cubicBezTo>
                    <a:pt x="38100" y="35560"/>
                    <a:pt x="31750" y="34290"/>
                    <a:pt x="27940" y="35560"/>
                  </a:cubicBezTo>
                  <a:cubicBezTo>
                    <a:pt x="21590" y="38100"/>
                    <a:pt x="22860" y="35560"/>
                    <a:pt x="21590" y="44450"/>
                  </a:cubicBezTo>
                  <a:cubicBezTo>
                    <a:pt x="19050" y="59690"/>
                    <a:pt x="24130" y="77154"/>
                    <a:pt x="24130" y="91029"/>
                  </a:cubicBezTo>
                  <a:cubicBezTo>
                    <a:pt x="25400" y="108372"/>
                    <a:pt x="25400" y="125715"/>
                    <a:pt x="25400" y="143058"/>
                  </a:cubicBezTo>
                  <a:cubicBezTo>
                    <a:pt x="25400" y="214743"/>
                    <a:pt x="21590" y="285272"/>
                    <a:pt x="25400" y="356957"/>
                  </a:cubicBezTo>
                  <a:cubicBezTo>
                    <a:pt x="30480" y="442517"/>
                    <a:pt x="30480" y="528076"/>
                    <a:pt x="30480" y="613636"/>
                  </a:cubicBezTo>
                  <a:cubicBezTo>
                    <a:pt x="31750" y="752381"/>
                    <a:pt x="31750" y="891126"/>
                    <a:pt x="31750" y="1029871"/>
                  </a:cubicBezTo>
                  <a:cubicBezTo>
                    <a:pt x="31750" y="1166304"/>
                    <a:pt x="31750" y="1302736"/>
                    <a:pt x="33020" y="1439169"/>
                  </a:cubicBezTo>
                  <a:cubicBezTo>
                    <a:pt x="33020" y="1451887"/>
                    <a:pt x="33020" y="1465762"/>
                    <a:pt x="33020" y="1478480"/>
                  </a:cubicBezTo>
                  <a:cubicBezTo>
                    <a:pt x="33020" y="1490042"/>
                    <a:pt x="33020" y="1502761"/>
                    <a:pt x="39370" y="1516951"/>
                  </a:cubicBezTo>
                  <a:cubicBezTo>
                    <a:pt x="45720" y="1520761"/>
                    <a:pt x="141205" y="1520761"/>
                    <a:pt x="197639" y="1522031"/>
                  </a:cubicBezTo>
                  <a:cubicBezTo>
                    <a:pt x="291697" y="1523301"/>
                    <a:pt x="376349" y="1523301"/>
                    <a:pt x="461001" y="1523301"/>
                  </a:cubicBezTo>
                  <a:cubicBezTo>
                    <a:pt x="752580" y="1520761"/>
                    <a:pt x="1034753" y="1522031"/>
                    <a:pt x="1326331" y="1523301"/>
                  </a:cubicBezTo>
                  <a:cubicBezTo>
                    <a:pt x="1467418" y="1523301"/>
                    <a:pt x="1617910" y="1523301"/>
                    <a:pt x="1758996" y="1524571"/>
                  </a:cubicBezTo>
                  <a:cubicBezTo>
                    <a:pt x="1909489" y="1525841"/>
                    <a:pt x="2069387" y="1530921"/>
                    <a:pt x="2219879" y="1527111"/>
                  </a:cubicBezTo>
                  <a:cubicBezTo>
                    <a:pt x="2502052" y="1520761"/>
                    <a:pt x="2803036" y="1524571"/>
                    <a:pt x="3085209" y="1524571"/>
                  </a:cubicBezTo>
                  <a:cubicBezTo>
                    <a:pt x="3273325" y="1524571"/>
                    <a:pt x="3461440" y="1528381"/>
                    <a:pt x="3649555" y="1528381"/>
                  </a:cubicBezTo>
                  <a:cubicBezTo>
                    <a:pt x="3809453" y="1528381"/>
                    <a:pt x="3978757" y="1528381"/>
                    <a:pt x="4138655" y="1527111"/>
                  </a:cubicBezTo>
                  <a:cubicBezTo>
                    <a:pt x="4900522" y="1525841"/>
                    <a:pt x="5652983" y="1524571"/>
                    <a:pt x="6405444" y="1527111"/>
                  </a:cubicBezTo>
                  <a:cubicBezTo>
                    <a:pt x="6706429" y="1528381"/>
                    <a:pt x="7007413" y="1525841"/>
                    <a:pt x="7308397" y="1525841"/>
                  </a:cubicBezTo>
                  <a:cubicBezTo>
                    <a:pt x="7599976" y="1524571"/>
                    <a:pt x="7891555" y="1520761"/>
                    <a:pt x="8183134" y="1524571"/>
                  </a:cubicBezTo>
                  <a:cubicBezTo>
                    <a:pt x="8474712" y="1528381"/>
                    <a:pt x="8775697" y="1525841"/>
                    <a:pt x="9067275" y="1529651"/>
                  </a:cubicBezTo>
                  <a:cubicBezTo>
                    <a:pt x="9368260" y="1533461"/>
                    <a:pt x="9669245" y="1528381"/>
                    <a:pt x="9970229" y="1528381"/>
                  </a:cubicBezTo>
                  <a:cubicBezTo>
                    <a:pt x="10261808" y="1528381"/>
                    <a:pt x="10562792" y="1528381"/>
                    <a:pt x="10854371" y="1529651"/>
                  </a:cubicBezTo>
                  <a:cubicBezTo>
                    <a:pt x="11145949" y="1527111"/>
                    <a:pt x="11418716" y="1524571"/>
                    <a:pt x="11567931" y="1524571"/>
                  </a:cubicBezTo>
                  <a:close/>
                </a:path>
              </a:pathLst>
            </a:custGeom>
            <a:solidFill>
              <a:srgbClr val="9D432A"/>
            </a:solidFill>
          </p:spPr>
        </p:sp>
      </p:grpSp>
      <p:sp>
        <p:nvSpPr>
          <p:cNvPr id="23" name="TextBox 23"/>
          <p:cNvSpPr txBox="1"/>
          <p:nvPr/>
        </p:nvSpPr>
        <p:spPr>
          <a:xfrm>
            <a:off x="553408" y="2886739"/>
            <a:ext cx="16239680" cy="481330"/>
          </a:xfrm>
          <a:prstGeom prst="rect">
            <a:avLst/>
          </a:prstGeom>
        </p:spPr>
        <p:txBody>
          <a:bodyPr lIns="0" tIns="0" rIns="0" bIns="0" rtlCol="0" anchor="t">
            <a:spAutoFit/>
          </a:bodyPr>
          <a:lstStyle/>
          <a:p>
            <a:pPr>
              <a:lnSpc>
                <a:spcPts val="3919"/>
              </a:lnSpc>
              <a:spcBef>
                <a:spcPct val="0"/>
              </a:spcBef>
            </a:pPr>
            <a:r>
              <a:rPr lang="en-US" sz="2799">
                <a:solidFill>
                  <a:srgbClr val="000000"/>
                </a:solidFill>
                <a:latin typeface="Now"/>
              </a:rPr>
              <a:t>İsimleriyle seslenerek ve şu anki tarihi hatırlatarak güvende olduğunu söyleyin.</a:t>
            </a:r>
          </a:p>
        </p:txBody>
      </p:sp>
      <p:sp>
        <p:nvSpPr>
          <p:cNvPr id="24" name="TextBox 24"/>
          <p:cNvSpPr txBox="1"/>
          <p:nvPr/>
        </p:nvSpPr>
        <p:spPr>
          <a:xfrm>
            <a:off x="793365" y="3891365"/>
            <a:ext cx="13981994" cy="1399451"/>
          </a:xfrm>
          <a:prstGeom prst="rect">
            <a:avLst/>
          </a:prstGeom>
        </p:spPr>
        <p:txBody>
          <a:bodyPr lIns="0" tIns="0" rIns="0" bIns="0" rtlCol="0" anchor="t">
            <a:spAutoFit/>
          </a:bodyPr>
          <a:lstStyle/>
          <a:p>
            <a:pPr>
              <a:lnSpc>
                <a:spcPts val="3714"/>
              </a:lnSpc>
              <a:spcBef>
                <a:spcPct val="0"/>
              </a:spcBef>
            </a:pPr>
            <a:r>
              <a:rPr lang="en-US" sz="2653">
                <a:solidFill>
                  <a:srgbClr val="000000"/>
                </a:solidFill>
                <a:latin typeface="Now"/>
              </a:rPr>
              <a:t>Şu ana gelememesi durumunda daha güçlü duyu uyarısı oluşturmak için biraz sesinizi yükseltin, onlara kollarına hafifçe dokunacağınızı söyleyin.</a:t>
            </a:r>
          </a:p>
          <a:p>
            <a:pPr>
              <a:lnSpc>
                <a:spcPts val="3714"/>
              </a:lnSpc>
              <a:spcBef>
                <a:spcPct val="0"/>
              </a:spcBef>
            </a:pPr>
            <a:endParaRPr lang="en-US" sz="2653">
              <a:solidFill>
                <a:srgbClr val="000000"/>
              </a:solidFill>
              <a:latin typeface="Now"/>
            </a:endParaRPr>
          </a:p>
        </p:txBody>
      </p:sp>
      <p:sp>
        <p:nvSpPr>
          <p:cNvPr id="25" name="TextBox 25"/>
          <p:cNvSpPr txBox="1"/>
          <p:nvPr/>
        </p:nvSpPr>
        <p:spPr>
          <a:xfrm>
            <a:off x="793365" y="6602794"/>
            <a:ext cx="16239680" cy="1407795"/>
          </a:xfrm>
          <a:prstGeom prst="rect">
            <a:avLst/>
          </a:prstGeom>
        </p:spPr>
        <p:txBody>
          <a:bodyPr lIns="0" tIns="0" rIns="0" bIns="0" rtlCol="0" anchor="t">
            <a:spAutoFit/>
          </a:bodyPr>
          <a:lstStyle/>
          <a:p>
            <a:pPr>
              <a:lnSpc>
                <a:spcPts val="3779"/>
              </a:lnSpc>
              <a:spcBef>
                <a:spcPct val="0"/>
              </a:spcBef>
            </a:pPr>
            <a:r>
              <a:rPr lang="en-US" sz="2699">
                <a:solidFill>
                  <a:srgbClr val="000000"/>
                </a:solidFill>
                <a:latin typeface="Now"/>
              </a:rPr>
              <a:t>Öğrenci buraya geri döndüğünde, dinlenmesi ve kendine gelmesi için tatlı türü bir şey yemesi, su veya tatlı bir içecek içmesi için teşvik edin.</a:t>
            </a:r>
          </a:p>
          <a:p>
            <a:pPr>
              <a:lnSpc>
                <a:spcPts val="3779"/>
              </a:lnSpc>
              <a:spcBef>
                <a:spcPct val="0"/>
              </a:spcBef>
            </a:pPr>
            <a:endParaRPr lang="en-US" sz="2699">
              <a:solidFill>
                <a:srgbClr val="000000"/>
              </a:solidFill>
              <a:latin typeface="Now"/>
            </a:endParaRPr>
          </a:p>
        </p:txBody>
      </p:sp>
      <p:grpSp>
        <p:nvGrpSpPr>
          <p:cNvPr id="26" name="Group 26"/>
          <p:cNvGrpSpPr>
            <a:grpSpLocks noChangeAspect="1"/>
          </p:cNvGrpSpPr>
          <p:nvPr/>
        </p:nvGrpSpPr>
        <p:grpSpPr>
          <a:xfrm rot="234655">
            <a:off x="14708069" y="2786368"/>
            <a:ext cx="3458592" cy="3676121"/>
            <a:chOff x="-241300" y="-2540"/>
            <a:chExt cx="6623050" cy="7039610"/>
          </a:xfrm>
        </p:grpSpPr>
        <p:sp>
          <p:nvSpPr>
            <p:cNvPr id="27" name="Freeform 27"/>
            <p:cNvSpPr/>
            <p:nvPr/>
          </p:nvSpPr>
          <p:spPr>
            <a:xfrm>
              <a:off x="-241300" y="-2540"/>
              <a:ext cx="6623050" cy="7039610"/>
            </a:xfrm>
            <a:custGeom>
              <a:avLst/>
              <a:gdLst/>
              <a:ahLst/>
              <a:cxnLst/>
              <a:rect l="l" t="t" r="r" b="b"/>
              <a:pathLst>
                <a:path w="6623050" h="7039610">
                  <a:moveTo>
                    <a:pt x="4606290" y="604520"/>
                  </a:moveTo>
                  <a:cubicBezTo>
                    <a:pt x="4606290" y="604520"/>
                    <a:pt x="4391660" y="0"/>
                    <a:pt x="3512820" y="2540"/>
                  </a:cubicBezTo>
                  <a:cubicBezTo>
                    <a:pt x="2633980" y="5080"/>
                    <a:pt x="2282190" y="895350"/>
                    <a:pt x="2282190" y="895350"/>
                  </a:cubicBezTo>
                  <a:cubicBezTo>
                    <a:pt x="2282190" y="895350"/>
                    <a:pt x="1553210" y="577850"/>
                    <a:pt x="1121410" y="1400810"/>
                  </a:cubicBezTo>
                  <a:cubicBezTo>
                    <a:pt x="922020" y="1779270"/>
                    <a:pt x="1017270" y="2247900"/>
                    <a:pt x="1017270" y="2247900"/>
                  </a:cubicBezTo>
                  <a:cubicBezTo>
                    <a:pt x="1017270" y="2247900"/>
                    <a:pt x="577850" y="2329180"/>
                    <a:pt x="342900" y="2988310"/>
                  </a:cubicBezTo>
                  <a:cubicBezTo>
                    <a:pt x="0" y="3950970"/>
                    <a:pt x="635000" y="4321810"/>
                    <a:pt x="635000" y="4321810"/>
                  </a:cubicBezTo>
                  <a:cubicBezTo>
                    <a:pt x="635000" y="4321810"/>
                    <a:pt x="383540" y="4919980"/>
                    <a:pt x="694690" y="5285740"/>
                  </a:cubicBezTo>
                  <a:cubicBezTo>
                    <a:pt x="1351280" y="6057900"/>
                    <a:pt x="1915160" y="5838190"/>
                    <a:pt x="1915160" y="5838190"/>
                  </a:cubicBezTo>
                  <a:cubicBezTo>
                    <a:pt x="1915160" y="5838190"/>
                    <a:pt x="2297430" y="6818630"/>
                    <a:pt x="3309620" y="6929120"/>
                  </a:cubicBezTo>
                  <a:cubicBezTo>
                    <a:pt x="4321810" y="7039610"/>
                    <a:pt x="4560570" y="6162040"/>
                    <a:pt x="4560570" y="6162040"/>
                  </a:cubicBezTo>
                  <a:cubicBezTo>
                    <a:pt x="4560570" y="6162040"/>
                    <a:pt x="5151120" y="6447790"/>
                    <a:pt x="5645150" y="5688331"/>
                  </a:cubicBezTo>
                  <a:cubicBezTo>
                    <a:pt x="6037580" y="5086351"/>
                    <a:pt x="5880100" y="4382770"/>
                    <a:pt x="5880100" y="4382770"/>
                  </a:cubicBezTo>
                  <a:cubicBezTo>
                    <a:pt x="5880100" y="4382770"/>
                    <a:pt x="6623050" y="4075430"/>
                    <a:pt x="6590030" y="3317240"/>
                  </a:cubicBezTo>
                  <a:cubicBezTo>
                    <a:pt x="6557010" y="2559051"/>
                    <a:pt x="5969000" y="2237740"/>
                    <a:pt x="5969000" y="2237740"/>
                  </a:cubicBezTo>
                  <a:cubicBezTo>
                    <a:pt x="5969000" y="2237740"/>
                    <a:pt x="6182360" y="1606550"/>
                    <a:pt x="5633720" y="996950"/>
                  </a:cubicBezTo>
                  <a:cubicBezTo>
                    <a:pt x="5233670" y="552450"/>
                    <a:pt x="4606290" y="604520"/>
                    <a:pt x="4606290" y="604520"/>
                  </a:cubicBezTo>
                  <a:close/>
                </a:path>
              </a:pathLst>
            </a:custGeom>
            <a:blipFill>
              <a:blip r:embed="rId2"/>
              <a:stretch>
                <a:fillRect l="927" t="36" r="-124669" b="-2449"/>
              </a:stretch>
            </a:blipFill>
          </p:spPr>
        </p:sp>
      </p:grpSp>
      <p:sp>
        <p:nvSpPr>
          <p:cNvPr id="28" name="TextBox 28"/>
          <p:cNvSpPr txBox="1"/>
          <p:nvPr/>
        </p:nvSpPr>
        <p:spPr>
          <a:xfrm>
            <a:off x="1463410" y="670329"/>
            <a:ext cx="15234778" cy="423193"/>
          </a:xfrm>
          <a:prstGeom prst="rect">
            <a:avLst/>
          </a:prstGeom>
        </p:spPr>
        <p:txBody>
          <a:bodyPr lIns="0" tIns="0" rIns="0" bIns="0" rtlCol="0" anchor="t">
            <a:spAutoFit/>
          </a:bodyPr>
          <a:lstStyle/>
          <a:p>
            <a:pPr algn="ctr">
              <a:lnSpc>
                <a:spcPts val="3347"/>
              </a:lnSpc>
              <a:spcBef>
                <a:spcPct val="0"/>
              </a:spcBef>
            </a:pPr>
            <a:r>
              <a:rPr lang="en-US" sz="2391" dirty="0" err="1">
                <a:solidFill>
                  <a:srgbClr val="FFFFFF"/>
                </a:solidFill>
                <a:latin typeface="Now Bold"/>
              </a:rPr>
              <a:t>Önceden</a:t>
            </a:r>
            <a:r>
              <a:rPr lang="en-US" sz="2391" dirty="0">
                <a:solidFill>
                  <a:srgbClr val="FFFFFF"/>
                </a:solidFill>
                <a:latin typeface="Now Bold"/>
              </a:rPr>
              <a:t> </a:t>
            </a:r>
            <a:r>
              <a:rPr lang="en-US" sz="2391" dirty="0" err="1">
                <a:solidFill>
                  <a:srgbClr val="FFFFFF"/>
                </a:solidFill>
                <a:latin typeface="Now Bold"/>
              </a:rPr>
              <a:t>yaşanan</a:t>
            </a:r>
            <a:r>
              <a:rPr lang="en-US" sz="2391" dirty="0">
                <a:solidFill>
                  <a:srgbClr val="FFFFFF"/>
                </a:solidFill>
                <a:latin typeface="Now Bold"/>
              </a:rPr>
              <a:t> travmatik </a:t>
            </a:r>
            <a:r>
              <a:rPr lang="en-US" sz="2391" dirty="0" err="1">
                <a:solidFill>
                  <a:srgbClr val="FFFFFF"/>
                </a:solidFill>
                <a:latin typeface="Now Bold"/>
              </a:rPr>
              <a:t>anılar</a:t>
            </a:r>
            <a:r>
              <a:rPr lang="en-US" sz="2391" dirty="0">
                <a:solidFill>
                  <a:srgbClr val="FFFFFF"/>
                </a:solidFill>
                <a:latin typeface="Now Bold"/>
              </a:rPr>
              <a:t> </a:t>
            </a:r>
            <a:r>
              <a:rPr lang="en-US" sz="2391" dirty="0" err="1">
                <a:solidFill>
                  <a:srgbClr val="FFFFFF"/>
                </a:solidFill>
                <a:latin typeface="Now Bold"/>
              </a:rPr>
              <a:t>sınıf</a:t>
            </a:r>
            <a:r>
              <a:rPr lang="en-US" sz="2391" dirty="0">
                <a:solidFill>
                  <a:srgbClr val="FFFFFF"/>
                </a:solidFill>
                <a:latin typeface="Now Bold"/>
              </a:rPr>
              <a:t> </a:t>
            </a:r>
            <a:r>
              <a:rPr lang="en-US" sz="2391" dirty="0" err="1">
                <a:solidFill>
                  <a:srgbClr val="FFFFFF"/>
                </a:solidFill>
                <a:latin typeface="Now Bold"/>
              </a:rPr>
              <a:t>içerisinde</a:t>
            </a:r>
            <a:r>
              <a:rPr lang="en-US" sz="2391" dirty="0">
                <a:solidFill>
                  <a:srgbClr val="FFFFFF"/>
                </a:solidFill>
                <a:latin typeface="Now Bold"/>
              </a:rPr>
              <a:t> </a:t>
            </a:r>
            <a:r>
              <a:rPr lang="en-US" sz="2391" dirty="0" err="1" smtClean="0">
                <a:solidFill>
                  <a:srgbClr val="FFFFFF"/>
                </a:solidFill>
                <a:latin typeface="Now Bold"/>
              </a:rPr>
              <a:t>beklenmedik</a:t>
            </a:r>
            <a:r>
              <a:rPr lang="en-US" sz="2391" dirty="0" smtClean="0">
                <a:solidFill>
                  <a:srgbClr val="FFFFFF"/>
                </a:solidFill>
                <a:latin typeface="Now Bold"/>
              </a:rPr>
              <a:t> </a:t>
            </a:r>
            <a:r>
              <a:rPr lang="tr-TR" sz="2391" dirty="0" smtClean="0">
                <a:solidFill>
                  <a:srgbClr val="FFFFFF"/>
                </a:solidFill>
                <a:latin typeface="Now Bold"/>
              </a:rPr>
              <a:t>bir </a:t>
            </a:r>
            <a:r>
              <a:rPr lang="en-US" sz="2391" dirty="0" smtClean="0">
                <a:solidFill>
                  <a:srgbClr val="FFFFFF"/>
                </a:solidFill>
                <a:latin typeface="Now Bold"/>
              </a:rPr>
              <a:t>anda </a:t>
            </a:r>
            <a:r>
              <a:rPr lang="en-US" sz="2391" dirty="0" err="1">
                <a:solidFill>
                  <a:srgbClr val="FFFFFF"/>
                </a:solidFill>
                <a:latin typeface="Now Bold"/>
              </a:rPr>
              <a:t>çocukta</a:t>
            </a:r>
            <a:r>
              <a:rPr lang="en-US" sz="2391" dirty="0">
                <a:solidFill>
                  <a:srgbClr val="FFFFFF"/>
                </a:solidFill>
                <a:latin typeface="Now Bold"/>
              </a:rPr>
              <a:t> </a:t>
            </a:r>
            <a:r>
              <a:rPr lang="en-US" sz="2391" dirty="0" err="1" smtClean="0">
                <a:solidFill>
                  <a:srgbClr val="FFFFFF"/>
                </a:solidFill>
                <a:latin typeface="Now Bold"/>
              </a:rPr>
              <a:t>belir</a:t>
            </a:r>
            <a:r>
              <a:rPr lang="tr-TR" sz="2391" dirty="0" err="1" smtClean="0">
                <a:solidFill>
                  <a:srgbClr val="FFFFFF"/>
                </a:solidFill>
                <a:latin typeface="Now Bold"/>
              </a:rPr>
              <a:t>diğinde</a:t>
            </a:r>
            <a:r>
              <a:rPr lang="tr-TR" sz="2391" dirty="0" smtClean="0">
                <a:solidFill>
                  <a:srgbClr val="FFFFFF"/>
                </a:solidFill>
                <a:latin typeface="Now Bold"/>
              </a:rPr>
              <a:t>; </a:t>
            </a:r>
            <a:endParaRPr lang="en-US" sz="2391" dirty="0">
              <a:solidFill>
                <a:srgbClr val="FFFFFF"/>
              </a:solidFill>
              <a:latin typeface="Now Bold"/>
            </a:endParaRPr>
          </a:p>
        </p:txBody>
      </p:sp>
      <p:sp>
        <p:nvSpPr>
          <p:cNvPr id="29" name="TextBox 29"/>
          <p:cNvSpPr txBox="1"/>
          <p:nvPr/>
        </p:nvSpPr>
        <p:spPr>
          <a:xfrm>
            <a:off x="828621" y="1969340"/>
            <a:ext cx="12512197" cy="455295"/>
          </a:xfrm>
          <a:prstGeom prst="rect">
            <a:avLst/>
          </a:prstGeom>
        </p:spPr>
        <p:txBody>
          <a:bodyPr lIns="0" tIns="0" rIns="0" bIns="0" rtlCol="0" anchor="t">
            <a:spAutoFit/>
          </a:bodyPr>
          <a:lstStyle/>
          <a:p>
            <a:pPr>
              <a:lnSpc>
                <a:spcPts val="3779"/>
              </a:lnSpc>
              <a:spcBef>
                <a:spcPct val="0"/>
              </a:spcBef>
            </a:pPr>
            <a:r>
              <a:rPr lang="en-US" sz="2699">
                <a:solidFill>
                  <a:srgbClr val="000000"/>
                </a:solidFill>
                <a:latin typeface="Now"/>
              </a:rPr>
              <a:t>Öğrenciyi sakinleştirmeden önce, kendi sakinliğinizden emin olun</a:t>
            </a:r>
          </a:p>
        </p:txBody>
      </p:sp>
      <p:sp>
        <p:nvSpPr>
          <p:cNvPr id="30" name="TextBox 30"/>
          <p:cNvSpPr txBox="1"/>
          <p:nvPr/>
        </p:nvSpPr>
        <p:spPr>
          <a:xfrm>
            <a:off x="698465" y="5412707"/>
            <a:ext cx="13560399" cy="455295"/>
          </a:xfrm>
          <a:prstGeom prst="rect">
            <a:avLst/>
          </a:prstGeom>
        </p:spPr>
        <p:txBody>
          <a:bodyPr lIns="0" tIns="0" rIns="0" bIns="0" rtlCol="0" anchor="t">
            <a:spAutoFit/>
          </a:bodyPr>
          <a:lstStyle/>
          <a:p>
            <a:pPr>
              <a:lnSpc>
                <a:spcPts val="3779"/>
              </a:lnSpc>
              <a:spcBef>
                <a:spcPct val="0"/>
              </a:spcBef>
            </a:pPr>
            <a:r>
              <a:rPr lang="en-US" sz="2699">
                <a:solidFill>
                  <a:srgbClr val="000000"/>
                </a:solidFill>
                <a:latin typeface="Now"/>
              </a:rPr>
              <a:t>Şimdiye gelen öğrenciye neler yaşadığını hızlı bir şekilde açıklayın.</a:t>
            </a:r>
          </a:p>
        </p:txBody>
      </p:sp>
      <p:sp>
        <p:nvSpPr>
          <p:cNvPr id="31" name="TextBox 31"/>
          <p:cNvSpPr txBox="1"/>
          <p:nvPr/>
        </p:nvSpPr>
        <p:spPr>
          <a:xfrm>
            <a:off x="698465" y="8159000"/>
            <a:ext cx="15999723" cy="1819910"/>
          </a:xfrm>
          <a:prstGeom prst="rect">
            <a:avLst/>
          </a:prstGeom>
        </p:spPr>
        <p:txBody>
          <a:bodyPr lIns="0" tIns="0" rIns="0" bIns="0" rtlCol="0" anchor="t">
            <a:spAutoFit/>
          </a:bodyPr>
          <a:lstStyle/>
          <a:p>
            <a:pPr algn="just">
              <a:lnSpc>
                <a:spcPts val="3639"/>
              </a:lnSpc>
              <a:spcBef>
                <a:spcPct val="0"/>
              </a:spcBef>
            </a:pPr>
            <a:r>
              <a:rPr lang="en-US" sz="2599" dirty="0" err="1">
                <a:solidFill>
                  <a:srgbClr val="000000"/>
                </a:solidFill>
                <a:latin typeface="Now"/>
              </a:rPr>
              <a:t>Sınıf</a:t>
            </a:r>
            <a:r>
              <a:rPr lang="en-US" sz="2599" dirty="0">
                <a:solidFill>
                  <a:srgbClr val="000000"/>
                </a:solidFill>
                <a:latin typeface="Now"/>
              </a:rPr>
              <a:t> </a:t>
            </a:r>
            <a:r>
              <a:rPr lang="en-US" sz="2599" dirty="0" err="1">
                <a:solidFill>
                  <a:srgbClr val="000000"/>
                </a:solidFill>
                <a:latin typeface="Now"/>
              </a:rPr>
              <a:t>içerisindeki</a:t>
            </a:r>
            <a:r>
              <a:rPr lang="en-US" sz="2599" dirty="0">
                <a:solidFill>
                  <a:srgbClr val="000000"/>
                </a:solidFill>
                <a:latin typeface="Now"/>
              </a:rPr>
              <a:t> bu </a:t>
            </a:r>
            <a:r>
              <a:rPr lang="en-US" sz="2599" dirty="0" err="1">
                <a:solidFill>
                  <a:srgbClr val="000000"/>
                </a:solidFill>
                <a:latin typeface="Now"/>
              </a:rPr>
              <a:t>yaşantıya</a:t>
            </a:r>
            <a:r>
              <a:rPr lang="en-US" sz="2599" dirty="0">
                <a:solidFill>
                  <a:srgbClr val="000000"/>
                </a:solidFill>
                <a:latin typeface="Now"/>
              </a:rPr>
              <a:t> </a:t>
            </a:r>
            <a:r>
              <a:rPr lang="en-US" sz="2599" dirty="0" err="1">
                <a:solidFill>
                  <a:srgbClr val="000000"/>
                </a:solidFill>
                <a:latin typeface="Now"/>
              </a:rPr>
              <a:t>tanık</a:t>
            </a:r>
            <a:r>
              <a:rPr lang="en-US" sz="2599" dirty="0">
                <a:solidFill>
                  <a:srgbClr val="000000"/>
                </a:solidFill>
                <a:latin typeface="Now"/>
              </a:rPr>
              <a:t> </a:t>
            </a:r>
            <a:r>
              <a:rPr lang="en-US" sz="2599" dirty="0" err="1">
                <a:solidFill>
                  <a:srgbClr val="000000"/>
                </a:solidFill>
                <a:latin typeface="Now"/>
              </a:rPr>
              <a:t>olan</a:t>
            </a:r>
            <a:r>
              <a:rPr lang="en-US" sz="2599" dirty="0">
                <a:solidFill>
                  <a:srgbClr val="000000"/>
                </a:solidFill>
                <a:latin typeface="Now"/>
              </a:rPr>
              <a:t> </a:t>
            </a:r>
            <a:r>
              <a:rPr lang="en-US" sz="2599" dirty="0" err="1">
                <a:solidFill>
                  <a:srgbClr val="000000"/>
                </a:solidFill>
                <a:latin typeface="Now"/>
              </a:rPr>
              <a:t>diğer</a:t>
            </a:r>
            <a:r>
              <a:rPr lang="en-US" sz="2599" dirty="0">
                <a:solidFill>
                  <a:srgbClr val="000000"/>
                </a:solidFill>
                <a:latin typeface="Now"/>
              </a:rPr>
              <a:t> </a:t>
            </a:r>
            <a:r>
              <a:rPr lang="en-US" sz="2599" dirty="0" err="1">
                <a:solidFill>
                  <a:srgbClr val="000000"/>
                </a:solidFill>
                <a:latin typeface="Now"/>
              </a:rPr>
              <a:t>öğrencilere</a:t>
            </a:r>
            <a:r>
              <a:rPr lang="en-US" sz="2599" dirty="0">
                <a:solidFill>
                  <a:srgbClr val="000000"/>
                </a:solidFill>
                <a:latin typeface="Now"/>
              </a:rPr>
              <a:t>; </a:t>
            </a:r>
            <a:r>
              <a:rPr lang="en-US" sz="2599" dirty="0" err="1">
                <a:solidFill>
                  <a:srgbClr val="000000"/>
                </a:solidFill>
                <a:latin typeface="Now"/>
              </a:rPr>
              <a:t>göçmen</a:t>
            </a:r>
            <a:r>
              <a:rPr lang="en-US" sz="2599" dirty="0">
                <a:solidFill>
                  <a:srgbClr val="000000"/>
                </a:solidFill>
                <a:latin typeface="Now"/>
              </a:rPr>
              <a:t> öğrencinin </a:t>
            </a:r>
            <a:r>
              <a:rPr lang="en-US" sz="2599" dirty="0" err="1">
                <a:solidFill>
                  <a:srgbClr val="000000"/>
                </a:solidFill>
                <a:latin typeface="Now"/>
              </a:rPr>
              <a:t>yaşadığı</a:t>
            </a:r>
            <a:r>
              <a:rPr lang="en-US" sz="2599" dirty="0">
                <a:solidFill>
                  <a:srgbClr val="000000"/>
                </a:solidFill>
                <a:latin typeface="Now"/>
              </a:rPr>
              <a:t> </a:t>
            </a:r>
            <a:r>
              <a:rPr lang="en-US" sz="2599" dirty="0" err="1">
                <a:solidFill>
                  <a:srgbClr val="000000"/>
                </a:solidFill>
                <a:latin typeface="Now"/>
              </a:rPr>
              <a:t>stres</a:t>
            </a:r>
            <a:r>
              <a:rPr lang="en-US" sz="2599" dirty="0">
                <a:solidFill>
                  <a:srgbClr val="000000"/>
                </a:solidFill>
                <a:latin typeface="Now"/>
              </a:rPr>
              <a:t> </a:t>
            </a:r>
            <a:r>
              <a:rPr lang="en-US" sz="2599" dirty="0" err="1">
                <a:solidFill>
                  <a:srgbClr val="000000"/>
                </a:solidFill>
                <a:latin typeface="Now"/>
              </a:rPr>
              <a:t>nedeniyle</a:t>
            </a:r>
            <a:r>
              <a:rPr lang="en-US" sz="2599" dirty="0">
                <a:solidFill>
                  <a:srgbClr val="000000"/>
                </a:solidFill>
                <a:latin typeface="Now"/>
              </a:rPr>
              <a:t> bu </a:t>
            </a:r>
            <a:r>
              <a:rPr lang="en-US" sz="2599" dirty="0" err="1">
                <a:solidFill>
                  <a:srgbClr val="000000"/>
                </a:solidFill>
                <a:latin typeface="Now"/>
              </a:rPr>
              <a:t>şekilde</a:t>
            </a:r>
            <a:r>
              <a:rPr lang="en-US" sz="2599" dirty="0">
                <a:solidFill>
                  <a:srgbClr val="000000"/>
                </a:solidFill>
                <a:latin typeface="Now"/>
              </a:rPr>
              <a:t> </a:t>
            </a:r>
            <a:r>
              <a:rPr lang="en-US" sz="2599" dirty="0" err="1">
                <a:solidFill>
                  <a:srgbClr val="000000"/>
                </a:solidFill>
                <a:latin typeface="Now"/>
              </a:rPr>
              <a:t>tepki</a:t>
            </a:r>
            <a:r>
              <a:rPr lang="en-US" sz="2599" dirty="0">
                <a:solidFill>
                  <a:srgbClr val="000000"/>
                </a:solidFill>
                <a:latin typeface="Now"/>
              </a:rPr>
              <a:t> </a:t>
            </a:r>
            <a:r>
              <a:rPr lang="en-US" sz="2599" dirty="0" err="1">
                <a:solidFill>
                  <a:srgbClr val="000000"/>
                </a:solidFill>
                <a:latin typeface="Now"/>
              </a:rPr>
              <a:t>gösterdiğini</a:t>
            </a:r>
            <a:r>
              <a:rPr lang="en-US" sz="2599" dirty="0">
                <a:solidFill>
                  <a:srgbClr val="000000"/>
                </a:solidFill>
                <a:latin typeface="Now"/>
              </a:rPr>
              <a:t> ve </a:t>
            </a:r>
            <a:r>
              <a:rPr lang="en-US" sz="2599" dirty="0" err="1">
                <a:solidFill>
                  <a:srgbClr val="000000"/>
                </a:solidFill>
                <a:latin typeface="Now"/>
              </a:rPr>
              <a:t>bazı</a:t>
            </a:r>
            <a:r>
              <a:rPr lang="en-US" sz="2599" dirty="0">
                <a:solidFill>
                  <a:srgbClr val="000000"/>
                </a:solidFill>
                <a:latin typeface="Now"/>
              </a:rPr>
              <a:t> </a:t>
            </a:r>
            <a:r>
              <a:rPr lang="en-US" sz="2599" dirty="0" err="1">
                <a:solidFill>
                  <a:srgbClr val="000000"/>
                </a:solidFill>
                <a:latin typeface="Now"/>
              </a:rPr>
              <a:t>zamanlar</a:t>
            </a:r>
            <a:r>
              <a:rPr lang="en-US" sz="2599" dirty="0">
                <a:solidFill>
                  <a:srgbClr val="000000"/>
                </a:solidFill>
                <a:latin typeface="Now"/>
              </a:rPr>
              <a:t> </a:t>
            </a:r>
            <a:r>
              <a:rPr lang="en-US" sz="2599" dirty="0" err="1">
                <a:solidFill>
                  <a:srgbClr val="000000"/>
                </a:solidFill>
                <a:latin typeface="Now"/>
              </a:rPr>
              <a:t>böyle</a:t>
            </a:r>
            <a:r>
              <a:rPr lang="en-US" sz="2599" dirty="0">
                <a:solidFill>
                  <a:srgbClr val="000000"/>
                </a:solidFill>
                <a:latin typeface="Now"/>
              </a:rPr>
              <a:t> </a:t>
            </a:r>
            <a:r>
              <a:rPr lang="en-US" sz="2599" dirty="0" err="1">
                <a:solidFill>
                  <a:srgbClr val="000000"/>
                </a:solidFill>
                <a:latin typeface="Now"/>
              </a:rPr>
              <a:t>tepkiler</a:t>
            </a:r>
            <a:r>
              <a:rPr lang="en-US" sz="2599" dirty="0">
                <a:solidFill>
                  <a:srgbClr val="000000"/>
                </a:solidFill>
                <a:latin typeface="Now"/>
              </a:rPr>
              <a:t> </a:t>
            </a:r>
            <a:r>
              <a:rPr lang="en-US" sz="2599" dirty="0" err="1">
                <a:solidFill>
                  <a:srgbClr val="000000"/>
                </a:solidFill>
                <a:latin typeface="Now"/>
              </a:rPr>
              <a:t>verebileceğini</a:t>
            </a:r>
            <a:r>
              <a:rPr lang="en-US" sz="2599" dirty="0">
                <a:solidFill>
                  <a:srgbClr val="000000"/>
                </a:solidFill>
                <a:latin typeface="Now"/>
              </a:rPr>
              <a:t> </a:t>
            </a:r>
            <a:r>
              <a:rPr lang="en-US" sz="2599" dirty="0" err="1">
                <a:solidFill>
                  <a:srgbClr val="000000"/>
                </a:solidFill>
                <a:latin typeface="Now"/>
              </a:rPr>
              <a:t>söyleyin</a:t>
            </a:r>
            <a:r>
              <a:rPr lang="en-US" sz="2599" dirty="0">
                <a:solidFill>
                  <a:srgbClr val="000000"/>
                </a:solidFill>
                <a:latin typeface="Now"/>
              </a:rPr>
              <a:t>. </a:t>
            </a:r>
            <a:r>
              <a:rPr lang="en-US" sz="2599" dirty="0" err="1">
                <a:solidFill>
                  <a:srgbClr val="000000"/>
                </a:solidFill>
                <a:latin typeface="Now"/>
              </a:rPr>
              <a:t>Ayrıca</a:t>
            </a:r>
            <a:r>
              <a:rPr lang="en-US" sz="2599" dirty="0">
                <a:solidFill>
                  <a:srgbClr val="000000"/>
                </a:solidFill>
                <a:latin typeface="Now"/>
              </a:rPr>
              <a:t> </a:t>
            </a:r>
            <a:r>
              <a:rPr lang="en-US" sz="2599" dirty="0" err="1">
                <a:solidFill>
                  <a:srgbClr val="000000"/>
                </a:solidFill>
                <a:latin typeface="Now"/>
              </a:rPr>
              <a:t>göçmen</a:t>
            </a:r>
            <a:r>
              <a:rPr lang="en-US" sz="2599" dirty="0">
                <a:solidFill>
                  <a:srgbClr val="000000"/>
                </a:solidFill>
                <a:latin typeface="Now"/>
              </a:rPr>
              <a:t> </a:t>
            </a:r>
            <a:r>
              <a:rPr lang="en-US" sz="2599" dirty="0" err="1">
                <a:solidFill>
                  <a:srgbClr val="000000"/>
                </a:solidFill>
                <a:latin typeface="Now"/>
              </a:rPr>
              <a:t>arkadaşlarının</a:t>
            </a:r>
            <a:r>
              <a:rPr lang="en-US" sz="2599" dirty="0">
                <a:solidFill>
                  <a:srgbClr val="000000"/>
                </a:solidFill>
                <a:latin typeface="Now"/>
              </a:rPr>
              <a:t> </a:t>
            </a:r>
            <a:r>
              <a:rPr lang="en-US" sz="2599" dirty="0" err="1">
                <a:solidFill>
                  <a:srgbClr val="000000"/>
                </a:solidFill>
                <a:latin typeface="Now"/>
              </a:rPr>
              <a:t>ruhsal</a:t>
            </a:r>
            <a:r>
              <a:rPr lang="en-US" sz="2599" dirty="0">
                <a:solidFill>
                  <a:srgbClr val="000000"/>
                </a:solidFill>
                <a:latin typeface="Now"/>
              </a:rPr>
              <a:t> olarak </a:t>
            </a:r>
            <a:r>
              <a:rPr lang="en-US" sz="2599" dirty="0" err="1">
                <a:solidFill>
                  <a:srgbClr val="000000"/>
                </a:solidFill>
                <a:latin typeface="Now"/>
              </a:rPr>
              <a:t>iyileşebilmesi</a:t>
            </a:r>
            <a:r>
              <a:rPr lang="en-US" sz="2599" dirty="0">
                <a:solidFill>
                  <a:srgbClr val="000000"/>
                </a:solidFill>
                <a:latin typeface="Now"/>
              </a:rPr>
              <a:t> için </a:t>
            </a:r>
            <a:r>
              <a:rPr lang="en-US" sz="2599" dirty="0" err="1">
                <a:solidFill>
                  <a:srgbClr val="000000"/>
                </a:solidFill>
                <a:latin typeface="Now"/>
              </a:rPr>
              <a:t>onların</a:t>
            </a:r>
            <a:r>
              <a:rPr lang="en-US" sz="2599" dirty="0">
                <a:solidFill>
                  <a:srgbClr val="000000"/>
                </a:solidFill>
                <a:latin typeface="Now"/>
              </a:rPr>
              <a:t> </a:t>
            </a:r>
            <a:r>
              <a:rPr lang="en-US" sz="2599" dirty="0" err="1">
                <a:solidFill>
                  <a:srgbClr val="000000"/>
                </a:solidFill>
                <a:latin typeface="Now"/>
              </a:rPr>
              <a:t>desteklerine</a:t>
            </a:r>
            <a:r>
              <a:rPr lang="en-US" sz="2599" dirty="0">
                <a:solidFill>
                  <a:srgbClr val="000000"/>
                </a:solidFill>
                <a:latin typeface="Now"/>
              </a:rPr>
              <a:t> </a:t>
            </a:r>
            <a:r>
              <a:rPr lang="en-US" sz="2599" dirty="0" err="1">
                <a:solidFill>
                  <a:srgbClr val="000000"/>
                </a:solidFill>
                <a:latin typeface="Now"/>
              </a:rPr>
              <a:t>gereksinim</a:t>
            </a:r>
            <a:r>
              <a:rPr lang="en-US" sz="2599" dirty="0">
                <a:solidFill>
                  <a:srgbClr val="000000"/>
                </a:solidFill>
                <a:latin typeface="Now"/>
              </a:rPr>
              <a:t> </a:t>
            </a:r>
            <a:r>
              <a:rPr lang="en-US" sz="2599" dirty="0" err="1">
                <a:solidFill>
                  <a:srgbClr val="000000"/>
                </a:solidFill>
                <a:latin typeface="Now"/>
              </a:rPr>
              <a:t>duyduğunuzu</a:t>
            </a:r>
            <a:r>
              <a:rPr lang="en-US" sz="2599" dirty="0">
                <a:solidFill>
                  <a:srgbClr val="000000"/>
                </a:solidFill>
                <a:latin typeface="Now"/>
              </a:rPr>
              <a:t> </a:t>
            </a:r>
            <a:r>
              <a:rPr lang="en-US" sz="2599" dirty="0" err="1">
                <a:solidFill>
                  <a:srgbClr val="000000"/>
                </a:solidFill>
                <a:latin typeface="Now"/>
              </a:rPr>
              <a:t>belirtin</a:t>
            </a:r>
            <a:r>
              <a:rPr lang="en-US" sz="2599" dirty="0">
                <a:solidFill>
                  <a:srgbClr val="000000"/>
                </a:solidFill>
                <a:latin typeface="Now"/>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E9CE"/>
        </a:solidFill>
        <a:effectLst/>
      </p:bgPr>
    </p:bg>
    <p:spTree>
      <p:nvGrpSpPr>
        <p:cNvPr id="1" name=""/>
        <p:cNvGrpSpPr/>
        <p:nvPr/>
      </p:nvGrpSpPr>
      <p:grpSpPr>
        <a:xfrm>
          <a:off x="0" y="0"/>
          <a:ext cx="0" cy="0"/>
          <a:chOff x="0" y="0"/>
          <a:chExt cx="0" cy="0"/>
        </a:xfrm>
      </p:grpSpPr>
      <p:sp>
        <p:nvSpPr>
          <p:cNvPr id="2" name="TextBox 2"/>
          <p:cNvSpPr txBox="1"/>
          <p:nvPr/>
        </p:nvSpPr>
        <p:spPr>
          <a:xfrm>
            <a:off x="7550508" y="698157"/>
            <a:ext cx="2276624" cy="339725"/>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Now"/>
              </a:rPr>
              <a:t>Öğretmen Desteği</a:t>
            </a:r>
          </a:p>
        </p:txBody>
      </p:sp>
      <p:grpSp>
        <p:nvGrpSpPr>
          <p:cNvPr id="3" name="Group 3"/>
          <p:cNvGrpSpPr/>
          <p:nvPr/>
        </p:nvGrpSpPr>
        <p:grpSpPr>
          <a:xfrm>
            <a:off x="2746173" y="273108"/>
            <a:ext cx="12795653" cy="1227923"/>
            <a:chOff x="0" y="0"/>
            <a:chExt cx="9016818" cy="865290"/>
          </a:xfrm>
        </p:grpSpPr>
        <p:sp>
          <p:nvSpPr>
            <p:cNvPr id="4" name="Freeform 4"/>
            <p:cNvSpPr/>
            <p:nvPr/>
          </p:nvSpPr>
          <p:spPr>
            <a:xfrm>
              <a:off x="13970" y="17780"/>
              <a:ext cx="8986338" cy="825920"/>
            </a:xfrm>
            <a:custGeom>
              <a:avLst/>
              <a:gdLst/>
              <a:ahLst/>
              <a:cxnLst/>
              <a:rect l="l" t="t" r="r" b="b"/>
              <a:pathLst>
                <a:path w="8986338" h="825920">
                  <a:moveTo>
                    <a:pt x="8969828" y="825920"/>
                  </a:moveTo>
                  <a:lnTo>
                    <a:pt x="15240" y="818300"/>
                  </a:lnTo>
                  <a:lnTo>
                    <a:pt x="0" y="11430"/>
                  </a:lnTo>
                  <a:lnTo>
                    <a:pt x="8986338" y="0"/>
                  </a:lnTo>
                  <a:close/>
                </a:path>
              </a:pathLst>
            </a:custGeom>
            <a:solidFill>
              <a:srgbClr val="9D432A"/>
            </a:solidFill>
          </p:spPr>
        </p:sp>
        <p:sp>
          <p:nvSpPr>
            <p:cNvPr id="5" name="Freeform 5"/>
            <p:cNvSpPr/>
            <p:nvPr/>
          </p:nvSpPr>
          <p:spPr>
            <a:xfrm>
              <a:off x="0" y="-2540"/>
              <a:ext cx="9021898" cy="870370"/>
            </a:xfrm>
            <a:custGeom>
              <a:avLst/>
              <a:gdLst/>
              <a:ahLst/>
              <a:cxnLst/>
              <a:rect l="l" t="t" r="r" b="b"/>
              <a:pathLst>
                <a:path w="9021898" h="870370">
                  <a:moveTo>
                    <a:pt x="0" y="15240"/>
                  </a:moveTo>
                  <a:cubicBezTo>
                    <a:pt x="41910" y="19050"/>
                    <a:pt x="230579" y="20320"/>
                    <a:pt x="471017" y="22860"/>
                  </a:cubicBezTo>
                  <a:cubicBezTo>
                    <a:pt x="711454" y="24130"/>
                    <a:pt x="959178" y="30480"/>
                    <a:pt x="1206901" y="27940"/>
                  </a:cubicBezTo>
                  <a:cubicBezTo>
                    <a:pt x="1323477" y="26670"/>
                    <a:pt x="1440053" y="22860"/>
                    <a:pt x="1556629" y="20320"/>
                  </a:cubicBezTo>
                  <a:cubicBezTo>
                    <a:pt x="1680490" y="17780"/>
                    <a:pt x="1804352" y="17780"/>
                    <a:pt x="1928214" y="19050"/>
                  </a:cubicBezTo>
                  <a:cubicBezTo>
                    <a:pt x="2139507" y="20320"/>
                    <a:pt x="2350801" y="20320"/>
                    <a:pt x="2554808" y="19050"/>
                  </a:cubicBezTo>
                  <a:cubicBezTo>
                    <a:pt x="3079399" y="16510"/>
                    <a:pt x="3603990" y="20320"/>
                    <a:pt x="4135867" y="17780"/>
                  </a:cubicBezTo>
                  <a:cubicBezTo>
                    <a:pt x="5010185" y="11430"/>
                    <a:pt x="5884503" y="6350"/>
                    <a:pt x="6766106" y="10160"/>
                  </a:cubicBezTo>
                  <a:cubicBezTo>
                    <a:pt x="7261554" y="12700"/>
                    <a:pt x="7764287" y="16510"/>
                    <a:pt x="8259733" y="11430"/>
                  </a:cubicBezTo>
                  <a:cubicBezTo>
                    <a:pt x="8492885" y="8890"/>
                    <a:pt x="8726036" y="1270"/>
                    <a:pt x="8958398" y="3810"/>
                  </a:cubicBezTo>
                  <a:cubicBezTo>
                    <a:pt x="8971098" y="3810"/>
                    <a:pt x="8996498" y="0"/>
                    <a:pt x="9005388" y="10160"/>
                  </a:cubicBezTo>
                  <a:cubicBezTo>
                    <a:pt x="9010468" y="15240"/>
                    <a:pt x="9009198" y="22860"/>
                    <a:pt x="9010468" y="29210"/>
                  </a:cubicBezTo>
                  <a:cubicBezTo>
                    <a:pt x="9011738" y="36830"/>
                    <a:pt x="9013008" y="45720"/>
                    <a:pt x="9015548" y="53340"/>
                  </a:cubicBezTo>
                  <a:cubicBezTo>
                    <a:pt x="9021898" y="80446"/>
                    <a:pt x="9020628" y="97336"/>
                    <a:pt x="9020628" y="114225"/>
                  </a:cubicBezTo>
                  <a:cubicBezTo>
                    <a:pt x="9020628" y="132925"/>
                    <a:pt x="9020628" y="151624"/>
                    <a:pt x="9020628" y="170324"/>
                  </a:cubicBezTo>
                  <a:cubicBezTo>
                    <a:pt x="9020628" y="211342"/>
                    <a:pt x="9019358" y="251756"/>
                    <a:pt x="9016818" y="292774"/>
                  </a:cubicBezTo>
                  <a:cubicBezTo>
                    <a:pt x="9014278" y="327760"/>
                    <a:pt x="9011738" y="362143"/>
                    <a:pt x="9011738" y="397129"/>
                  </a:cubicBezTo>
                  <a:cubicBezTo>
                    <a:pt x="9010468" y="473133"/>
                    <a:pt x="9009198" y="549740"/>
                    <a:pt x="9009198" y="626347"/>
                  </a:cubicBezTo>
                  <a:cubicBezTo>
                    <a:pt x="9007928" y="687874"/>
                    <a:pt x="9010468" y="750005"/>
                    <a:pt x="9006658" y="811532"/>
                  </a:cubicBezTo>
                  <a:cubicBezTo>
                    <a:pt x="9006658" y="818770"/>
                    <a:pt x="9005388" y="828460"/>
                    <a:pt x="9004118" y="843700"/>
                  </a:cubicBezTo>
                  <a:cubicBezTo>
                    <a:pt x="9002848" y="858940"/>
                    <a:pt x="8997768" y="870370"/>
                    <a:pt x="8981258" y="869100"/>
                  </a:cubicBezTo>
                  <a:cubicBezTo>
                    <a:pt x="8959668" y="866560"/>
                    <a:pt x="8849898" y="862750"/>
                    <a:pt x="8718750" y="864020"/>
                  </a:cubicBezTo>
                  <a:cubicBezTo>
                    <a:pt x="8223303" y="866560"/>
                    <a:pt x="7735143" y="864020"/>
                    <a:pt x="7239696" y="861480"/>
                  </a:cubicBezTo>
                  <a:cubicBezTo>
                    <a:pt x="6256088" y="856400"/>
                    <a:pt x="5272480" y="861480"/>
                    <a:pt x="4288872" y="857670"/>
                  </a:cubicBezTo>
                  <a:cubicBezTo>
                    <a:pt x="3771567" y="855130"/>
                    <a:pt x="3254263" y="856400"/>
                    <a:pt x="2736958" y="856400"/>
                  </a:cubicBezTo>
                  <a:cubicBezTo>
                    <a:pt x="2598524" y="856400"/>
                    <a:pt x="2467377" y="855130"/>
                    <a:pt x="2328943" y="855130"/>
                  </a:cubicBezTo>
                  <a:cubicBezTo>
                    <a:pt x="2088505" y="853860"/>
                    <a:pt x="1855354" y="857670"/>
                    <a:pt x="1614916" y="856400"/>
                  </a:cubicBezTo>
                  <a:cubicBezTo>
                    <a:pt x="1374479" y="855130"/>
                    <a:pt x="1126756" y="853860"/>
                    <a:pt x="886318" y="852590"/>
                  </a:cubicBezTo>
                  <a:cubicBezTo>
                    <a:pt x="638595" y="851320"/>
                    <a:pt x="237866" y="851320"/>
                    <a:pt x="41910" y="848780"/>
                  </a:cubicBezTo>
                  <a:cubicBezTo>
                    <a:pt x="17780" y="846240"/>
                    <a:pt x="19050" y="844970"/>
                    <a:pt x="19050" y="821786"/>
                  </a:cubicBezTo>
                  <a:cubicBezTo>
                    <a:pt x="19050" y="819977"/>
                    <a:pt x="19050" y="817564"/>
                    <a:pt x="19050" y="815754"/>
                  </a:cubicBezTo>
                  <a:cubicBezTo>
                    <a:pt x="19050" y="806103"/>
                    <a:pt x="19050" y="797055"/>
                    <a:pt x="19050" y="787404"/>
                  </a:cubicBezTo>
                  <a:cubicBezTo>
                    <a:pt x="19050" y="753624"/>
                    <a:pt x="19050" y="719844"/>
                    <a:pt x="19050" y="686065"/>
                  </a:cubicBezTo>
                  <a:cubicBezTo>
                    <a:pt x="19050" y="607648"/>
                    <a:pt x="19050" y="529231"/>
                    <a:pt x="19050" y="450814"/>
                  </a:cubicBezTo>
                  <a:cubicBezTo>
                    <a:pt x="19050" y="430909"/>
                    <a:pt x="19050" y="411606"/>
                    <a:pt x="17780" y="391700"/>
                  </a:cubicBezTo>
                  <a:cubicBezTo>
                    <a:pt x="12700" y="310267"/>
                    <a:pt x="12700" y="228835"/>
                    <a:pt x="8890" y="148005"/>
                  </a:cubicBezTo>
                  <a:cubicBezTo>
                    <a:pt x="8890" y="130512"/>
                    <a:pt x="7620" y="113019"/>
                    <a:pt x="7620" y="95526"/>
                  </a:cubicBezTo>
                  <a:cubicBezTo>
                    <a:pt x="3810" y="78033"/>
                    <a:pt x="0" y="48260"/>
                    <a:pt x="0" y="15240"/>
                  </a:cubicBezTo>
                  <a:close/>
                  <a:moveTo>
                    <a:pt x="8977448" y="836080"/>
                  </a:moveTo>
                  <a:cubicBezTo>
                    <a:pt x="8979988" y="811532"/>
                    <a:pt x="8978718" y="792832"/>
                    <a:pt x="8979988" y="773530"/>
                  </a:cubicBezTo>
                  <a:cubicBezTo>
                    <a:pt x="8981258" y="736734"/>
                    <a:pt x="8981258" y="699335"/>
                    <a:pt x="8982528" y="662540"/>
                  </a:cubicBezTo>
                  <a:cubicBezTo>
                    <a:pt x="8983798" y="582313"/>
                    <a:pt x="8985068" y="502690"/>
                    <a:pt x="8986338" y="422464"/>
                  </a:cubicBezTo>
                  <a:cubicBezTo>
                    <a:pt x="8988878" y="322332"/>
                    <a:pt x="8993958" y="222803"/>
                    <a:pt x="8995228" y="122670"/>
                  </a:cubicBezTo>
                  <a:cubicBezTo>
                    <a:pt x="8995228" y="106384"/>
                    <a:pt x="8996498" y="90097"/>
                    <a:pt x="8995228" y="73660"/>
                  </a:cubicBezTo>
                  <a:cubicBezTo>
                    <a:pt x="8995228" y="64770"/>
                    <a:pt x="8993958" y="55880"/>
                    <a:pt x="8991418" y="46990"/>
                  </a:cubicBezTo>
                  <a:cubicBezTo>
                    <a:pt x="8990148" y="43180"/>
                    <a:pt x="8990148" y="39370"/>
                    <a:pt x="8988878" y="35560"/>
                  </a:cubicBezTo>
                  <a:cubicBezTo>
                    <a:pt x="8987608" y="26670"/>
                    <a:pt x="8988878" y="29210"/>
                    <a:pt x="8981258" y="26670"/>
                  </a:cubicBezTo>
                  <a:cubicBezTo>
                    <a:pt x="8967288" y="21590"/>
                    <a:pt x="8886328" y="25400"/>
                    <a:pt x="8806182" y="25400"/>
                  </a:cubicBezTo>
                  <a:cubicBezTo>
                    <a:pt x="8325307" y="31750"/>
                    <a:pt x="7844432" y="35560"/>
                    <a:pt x="7356271" y="31750"/>
                  </a:cubicBezTo>
                  <a:cubicBezTo>
                    <a:pt x="6401808" y="25400"/>
                    <a:pt x="5432772" y="24130"/>
                    <a:pt x="4478308" y="35560"/>
                  </a:cubicBezTo>
                  <a:cubicBezTo>
                    <a:pt x="4216012" y="39370"/>
                    <a:pt x="3953717" y="40640"/>
                    <a:pt x="3691422" y="40640"/>
                  </a:cubicBezTo>
                  <a:cubicBezTo>
                    <a:pt x="3465556" y="40640"/>
                    <a:pt x="3232405" y="36830"/>
                    <a:pt x="3006539" y="38100"/>
                  </a:cubicBezTo>
                  <a:cubicBezTo>
                    <a:pt x="2642240" y="40640"/>
                    <a:pt x="2285227" y="39370"/>
                    <a:pt x="1920928" y="39370"/>
                  </a:cubicBezTo>
                  <a:cubicBezTo>
                    <a:pt x="1680490" y="39370"/>
                    <a:pt x="1447339" y="48260"/>
                    <a:pt x="1206901" y="49530"/>
                  </a:cubicBezTo>
                  <a:cubicBezTo>
                    <a:pt x="981036" y="50800"/>
                    <a:pt x="747884" y="44450"/>
                    <a:pt x="514733" y="41910"/>
                  </a:cubicBezTo>
                  <a:cubicBezTo>
                    <a:pt x="405443" y="40640"/>
                    <a:pt x="288867" y="39370"/>
                    <a:pt x="172292" y="38100"/>
                  </a:cubicBezTo>
                  <a:cubicBezTo>
                    <a:pt x="114004" y="36830"/>
                    <a:pt x="55716" y="36830"/>
                    <a:pt x="43180" y="35560"/>
                  </a:cubicBezTo>
                  <a:cubicBezTo>
                    <a:pt x="38100" y="35560"/>
                    <a:pt x="31750" y="34290"/>
                    <a:pt x="27940" y="35560"/>
                  </a:cubicBezTo>
                  <a:cubicBezTo>
                    <a:pt x="21590" y="38100"/>
                    <a:pt x="22860" y="35560"/>
                    <a:pt x="21590" y="44450"/>
                  </a:cubicBezTo>
                  <a:cubicBezTo>
                    <a:pt x="19050" y="59690"/>
                    <a:pt x="24130" y="75620"/>
                    <a:pt x="24130" y="82859"/>
                  </a:cubicBezTo>
                  <a:cubicBezTo>
                    <a:pt x="25400" y="91907"/>
                    <a:pt x="25400" y="100955"/>
                    <a:pt x="25400" y="110003"/>
                  </a:cubicBezTo>
                  <a:cubicBezTo>
                    <a:pt x="25400" y="147402"/>
                    <a:pt x="21590" y="184197"/>
                    <a:pt x="25400" y="221596"/>
                  </a:cubicBezTo>
                  <a:cubicBezTo>
                    <a:pt x="30480" y="266233"/>
                    <a:pt x="30480" y="310871"/>
                    <a:pt x="30480" y="355508"/>
                  </a:cubicBezTo>
                  <a:cubicBezTo>
                    <a:pt x="31750" y="427893"/>
                    <a:pt x="31750" y="500277"/>
                    <a:pt x="31750" y="572662"/>
                  </a:cubicBezTo>
                  <a:cubicBezTo>
                    <a:pt x="31750" y="643840"/>
                    <a:pt x="31750" y="715019"/>
                    <a:pt x="33020" y="786197"/>
                  </a:cubicBezTo>
                  <a:cubicBezTo>
                    <a:pt x="33020" y="792832"/>
                    <a:pt x="33020" y="800071"/>
                    <a:pt x="33020" y="806706"/>
                  </a:cubicBezTo>
                  <a:cubicBezTo>
                    <a:pt x="33020" y="812738"/>
                    <a:pt x="33020" y="819373"/>
                    <a:pt x="39370" y="828461"/>
                  </a:cubicBezTo>
                  <a:cubicBezTo>
                    <a:pt x="45720" y="832270"/>
                    <a:pt x="121290" y="832270"/>
                    <a:pt x="165006" y="833540"/>
                  </a:cubicBezTo>
                  <a:cubicBezTo>
                    <a:pt x="237865" y="834811"/>
                    <a:pt x="303439" y="834811"/>
                    <a:pt x="369013" y="834811"/>
                  </a:cubicBezTo>
                  <a:cubicBezTo>
                    <a:pt x="594879" y="832270"/>
                    <a:pt x="813458" y="833540"/>
                    <a:pt x="1039324" y="834811"/>
                  </a:cubicBezTo>
                  <a:cubicBezTo>
                    <a:pt x="1148613" y="834811"/>
                    <a:pt x="1265189" y="834811"/>
                    <a:pt x="1374479" y="836080"/>
                  </a:cubicBezTo>
                  <a:cubicBezTo>
                    <a:pt x="1491055" y="837350"/>
                    <a:pt x="1614916" y="842430"/>
                    <a:pt x="1731492" y="838620"/>
                  </a:cubicBezTo>
                  <a:cubicBezTo>
                    <a:pt x="1950072" y="832270"/>
                    <a:pt x="2183223" y="836080"/>
                    <a:pt x="2401803" y="836080"/>
                  </a:cubicBezTo>
                  <a:cubicBezTo>
                    <a:pt x="2547522" y="836080"/>
                    <a:pt x="2693242" y="839890"/>
                    <a:pt x="2838962" y="839890"/>
                  </a:cubicBezTo>
                  <a:cubicBezTo>
                    <a:pt x="2962823" y="839890"/>
                    <a:pt x="3093971" y="839890"/>
                    <a:pt x="3217833" y="838620"/>
                  </a:cubicBezTo>
                  <a:cubicBezTo>
                    <a:pt x="3807997" y="837350"/>
                    <a:pt x="4390876" y="836080"/>
                    <a:pt x="4973755" y="838620"/>
                  </a:cubicBezTo>
                  <a:cubicBezTo>
                    <a:pt x="5206906" y="839890"/>
                    <a:pt x="5440058" y="837350"/>
                    <a:pt x="5673209" y="837350"/>
                  </a:cubicBezTo>
                  <a:cubicBezTo>
                    <a:pt x="5899075" y="836080"/>
                    <a:pt x="6124940" y="832270"/>
                    <a:pt x="6350806" y="836080"/>
                  </a:cubicBezTo>
                  <a:cubicBezTo>
                    <a:pt x="6576671" y="839890"/>
                    <a:pt x="6809822" y="837350"/>
                    <a:pt x="7035688" y="841161"/>
                  </a:cubicBezTo>
                  <a:cubicBezTo>
                    <a:pt x="7268839" y="844970"/>
                    <a:pt x="7501991" y="839890"/>
                    <a:pt x="7735143" y="839890"/>
                  </a:cubicBezTo>
                  <a:cubicBezTo>
                    <a:pt x="7961008" y="839890"/>
                    <a:pt x="8194160" y="839890"/>
                    <a:pt x="8420025" y="841161"/>
                  </a:cubicBezTo>
                  <a:cubicBezTo>
                    <a:pt x="8645890" y="838620"/>
                    <a:pt x="8857184" y="836080"/>
                    <a:pt x="8977448" y="836080"/>
                  </a:cubicBezTo>
                  <a:close/>
                </a:path>
              </a:pathLst>
            </a:custGeom>
            <a:solidFill>
              <a:srgbClr val="9D432A"/>
            </a:solidFill>
          </p:spPr>
        </p:sp>
      </p:grpSp>
      <p:sp>
        <p:nvSpPr>
          <p:cNvPr id="6" name="TextBox 6"/>
          <p:cNvSpPr txBox="1"/>
          <p:nvPr/>
        </p:nvSpPr>
        <p:spPr>
          <a:xfrm>
            <a:off x="2746173" y="650875"/>
            <a:ext cx="12795653" cy="573406"/>
          </a:xfrm>
          <a:prstGeom prst="rect">
            <a:avLst/>
          </a:prstGeom>
        </p:spPr>
        <p:txBody>
          <a:bodyPr lIns="0" tIns="0" rIns="0" bIns="0" rtlCol="0" anchor="t">
            <a:spAutoFit/>
          </a:bodyPr>
          <a:lstStyle/>
          <a:p>
            <a:pPr algn="ctr">
              <a:lnSpc>
                <a:spcPts val="4619"/>
              </a:lnSpc>
              <a:spcBef>
                <a:spcPct val="0"/>
              </a:spcBef>
            </a:pPr>
            <a:r>
              <a:rPr lang="en-US" sz="3299">
                <a:solidFill>
                  <a:srgbClr val="FFFFFF"/>
                </a:solidFill>
                <a:latin typeface="Now"/>
              </a:rPr>
              <a:t>AKRAN DESTEĞI</a:t>
            </a:r>
          </a:p>
        </p:txBody>
      </p:sp>
      <p:grpSp>
        <p:nvGrpSpPr>
          <p:cNvPr id="7" name="Group 7"/>
          <p:cNvGrpSpPr/>
          <p:nvPr/>
        </p:nvGrpSpPr>
        <p:grpSpPr>
          <a:xfrm>
            <a:off x="318739" y="1617833"/>
            <a:ext cx="9895651" cy="5689781"/>
            <a:chOff x="0" y="0"/>
            <a:chExt cx="6973249" cy="4009465"/>
          </a:xfrm>
        </p:grpSpPr>
        <p:sp>
          <p:nvSpPr>
            <p:cNvPr id="8" name="Freeform 8"/>
            <p:cNvSpPr/>
            <p:nvPr/>
          </p:nvSpPr>
          <p:spPr>
            <a:xfrm>
              <a:off x="13970" y="17780"/>
              <a:ext cx="6942770" cy="3970094"/>
            </a:xfrm>
            <a:custGeom>
              <a:avLst/>
              <a:gdLst/>
              <a:ahLst/>
              <a:cxnLst/>
              <a:rect l="l" t="t" r="r" b="b"/>
              <a:pathLst>
                <a:path w="6942770" h="3970094">
                  <a:moveTo>
                    <a:pt x="6926259" y="3970094"/>
                  </a:moveTo>
                  <a:lnTo>
                    <a:pt x="15240" y="3962474"/>
                  </a:lnTo>
                  <a:lnTo>
                    <a:pt x="0" y="11430"/>
                  </a:lnTo>
                  <a:lnTo>
                    <a:pt x="6942770" y="0"/>
                  </a:lnTo>
                  <a:close/>
                </a:path>
              </a:pathLst>
            </a:custGeom>
            <a:solidFill>
              <a:srgbClr val="EFE9CE"/>
            </a:solidFill>
          </p:spPr>
        </p:sp>
        <p:sp>
          <p:nvSpPr>
            <p:cNvPr id="9" name="Freeform 9"/>
            <p:cNvSpPr/>
            <p:nvPr/>
          </p:nvSpPr>
          <p:spPr>
            <a:xfrm>
              <a:off x="0" y="-2540"/>
              <a:ext cx="6978329" cy="4014544"/>
            </a:xfrm>
            <a:custGeom>
              <a:avLst/>
              <a:gdLst/>
              <a:ahLst/>
              <a:cxnLst/>
              <a:rect l="l" t="t" r="r" b="b"/>
              <a:pathLst>
                <a:path w="6978329" h="4014544">
                  <a:moveTo>
                    <a:pt x="0" y="15240"/>
                  </a:moveTo>
                  <a:cubicBezTo>
                    <a:pt x="41910" y="19050"/>
                    <a:pt x="189785" y="20320"/>
                    <a:pt x="375039" y="22860"/>
                  </a:cubicBezTo>
                  <a:cubicBezTo>
                    <a:pt x="560292" y="24130"/>
                    <a:pt x="751159" y="30480"/>
                    <a:pt x="942027" y="27940"/>
                  </a:cubicBezTo>
                  <a:cubicBezTo>
                    <a:pt x="1031846" y="26670"/>
                    <a:pt x="1121666" y="22860"/>
                    <a:pt x="1211486" y="20320"/>
                  </a:cubicBezTo>
                  <a:cubicBezTo>
                    <a:pt x="1306920" y="17780"/>
                    <a:pt x="1402353" y="17780"/>
                    <a:pt x="1497787" y="19050"/>
                  </a:cubicBezTo>
                  <a:cubicBezTo>
                    <a:pt x="1660585" y="20320"/>
                    <a:pt x="1823384" y="20320"/>
                    <a:pt x="1980569" y="19050"/>
                  </a:cubicBezTo>
                  <a:cubicBezTo>
                    <a:pt x="2384758" y="16510"/>
                    <a:pt x="2788947" y="20320"/>
                    <a:pt x="3198750" y="17780"/>
                  </a:cubicBezTo>
                  <a:cubicBezTo>
                    <a:pt x="3872399" y="11430"/>
                    <a:pt x="4546048" y="6350"/>
                    <a:pt x="5225311" y="10160"/>
                  </a:cubicBezTo>
                  <a:cubicBezTo>
                    <a:pt x="5607045" y="12700"/>
                    <a:pt x="5994393" y="16510"/>
                    <a:pt x="6376127" y="11430"/>
                  </a:cubicBezTo>
                  <a:cubicBezTo>
                    <a:pt x="6555767" y="8890"/>
                    <a:pt x="6735407" y="1270"/>
                    <a:pt x="6914829" y="3810"/>
                  </a:cubicBezTo>
                  <a:cubicBezTo>
                    <a:pt x="6927529" y="3810"/>
                    <a:pt x="6952929" y="0"/>
                    <a:pt x="6961819" y="10160"/>
                  </a:cubicBezTo>
                  <a:cubicBezTo>
                    <a:pt x="6966900" y="15240"/>
                    <a:pt x="6965629" y="22860"/>
                    <a:pt x="6966900" y="29210"/>
                  </a:cubicBezTo>
                  <a:cubicBezTo>
                    <a:pt x="6968169" y="36830"/>
                    <a:pt x="6969440" y="45720"/>
                    <a:pt x="6971979" y="53340"/>
                  </a:cubicBezTo>
                  <a:cubicBezTo>
                    <a:pt x="6978329" y="107655"/>
                    <a:pt x="6977059" y="195257"/>
                    <a:pt x="6977059" y="282859"/>
                  </a:cubicBezTo>
                  <a:cubicBezTo>
                    <a:pt x="6977059" y="379847"/>
                    <a:pt x="6977059" y="476835"/>
                    <a:pt x="6977059" y="573823"/>
                  </a:cubicBezTo>
                  <a:cubicBezTo>
                    <a:pt x="6977059" y="786571"/>
                    <a:pt x="6975790" y="996190"/>
                    <a:pt x="6973250" y="1208938"/>
                  </a:cubicBezTo>
                  <a:cubicBezTo>
                    <a:pt x="6970709" y="1390399"/>
                    <a:pt x="6968169" y="1568732"/>
                    <a:pt x="6968169" y="1750193"/>
                  </a:cubicBezTo>
                  <a:cubicBezTo>
                    <a:pt x="6966900" y="2144402"/>
                    <a:pt x="6965629" y="2541740"/>
                    <a:pt x="6965629" y="2939077"/>
                  </a:cubicBezTo>
                  <a:cubicBezTo>
                    <a:pt x="6964359" y="3258199"/>
                    <a:pt x="6966900" y="3580450"/>
                    <a:pt x="6963090" y="3899571"/>
                  </a:cubicBezTo>
                  <a:cubicBezTo>
                    <a:pt x="6963090" y="3937115"/>
                    <a:pt x="6961819" y="3972634"/>
                    <a:pt x="6960550" y="3987875"/>
                  </a:cubicBezTo>
                  <a:cubicBezTo>
                    <a:pt x="6959279" y="4003114"/>
                    <a:pt x="6954200" y="4014544"/>
                    <a:pt x="6937690" y="4013275"/>
                  </a:cubicBezTo>
                  <a:cubicBezTo>
                    <a:pt x="6916100" y="4010734"/>
                    <a:pt x="6830840" y="4006925"/>
                    <a:pt x="6729793" y="4008194"/>
                  </a:cubicBezTo>
                  <a:cubicBezTo>
                    <a:pt x="6348059" y="4010734"/>
                    <a:pt x="5971938" y="4008194"/>
                    <a:pt x="5590204" y="4005655"/>
                  </a:cubicBezTo>
                  <a:cubicBezTo>
                    <a:pt x="4832349" y="4000575"/>
                    <a:pt x="4074494" y="4005655"/>
                    <a:pt x="3316639" y="4001844"/>
                  </a:cubicBezTo>
                  <a:cubicBezTo>
                    <a:pt x="2918063" y="3999305"/>
                    <a:pt x="2519488" y="4000575"/>
                    <a:pt x="2120912" y="4000575"/>
                  </a:cubicBezTo>
                  <a:cubicBezTo>
                    <a:pt x="2014251" y="4000575"/>
                    <a:pt x="1913204" y="3999305"/>
                    <a:pt x="1806543" y="3999305"/>
                  </a:cubicBezTo>
                  <a:cubicBezTo>
                    <a:pt x="1621289" y="3998034"/>
                    <a:pt x="1441650" y="4001844"/>
                    <a:pt x="1256396" y="4000575"/>
                  </a:cubicBezTo>
                  <a:cubicBezTo>
                    <a:pt x="1071143" y="3999305"/>
                    <a:pt x="880275" y="3998034"/>
                    <a:pt x="695022" y="3996764"/>
                  </a:cubicBezTo>
                  <a:cubicBezTo>
                    <a:pt x="504155" y="3995494"/>
                    <a:pt x="195399" y="3995494"/>
                    <a:pt x="41910" y="3992955"/>
                  </a:cubicBezTo>
                  <a:cubicBezTo>
                    <a:pt x="17780" y="3990414"/>
                    <a:pt x="19050" y="3989144"/>
                    <a:pt x="19050" y="3952758"/>
                  </a:cubicBezTo>
                  <a:cubicBezTo>
                    <a:pt x="19050" y="3943372"/>
                    <a:pt x="19050" y="3930858"/>
                    <a:pt x="19050" y="3921472"/>
                  </a:cubicBezTo>
                  <a:cubicBezTo>
                    <a:pt x="19050" y="3871413"/>
                    <a:pt x="19050" y="3824483"/>
                    <a:pt x="19050" y="3774425"/>
                  </a:cubicBezTo>
                  <a:cubicBezTo>
                    <a:pt x="19050" y="3599221"/>
                    <a:pt x="19050" y="3424017"/>
                    <a:pt x="19050" y="3248813"/>
                  </a:cubicBezTo>
                  <a:cubicBezTo>
                    <a:pt x="19050" y="2842090"/>
                    <a:pt x="19050" y="2435366"/>
                    <a:pt x="19050" y="2028642"/>
                  </a:cubicBezTo>
                  <a:cubicBezTo>
                    <a:pt x="19050" y="1925397"/>
                    <a:pt x="19050" y="1825280"/>
                    <a:pt x="17780" y="1722035"/>
                  </a:cubicBezTo>
                  <a:cubicBezTo>
                    <a:pt x="12700" y="1299668"/>
                    <a:pt x="12700" y="877302"/>
                    <a:pt x="8890" y="458063"/>
                  </a:cubicBezTo>
                  <a:cubicBezTo>
                    <a:pt x="8890" y="367333"/>
                    <a:pt x="7620" y="276602"/>
                    <a:pt x="7620" y="185871"/>
                  </a:cubicBezTo>
                  <a:cubicBezTo>
                    <a:pt x="3810" y="95141"/>
                    <a:pt x="0" y="48260"/>
                    <a:pt x="0" y="15240"/>
                  </a:cubicBezTo>
                  <a:close/>
                  <a:moveTo>
                    <a:pt x="6933879" y="3980255"/>
                  </a:moveTo>
                  <a:cubicBezTo>
                    <a:pt x="6936419" y="3899571"/>
                    <a:pt x="6935150" y="3802583"/>
                    <a:pt x="6936419" y="3702466"/>
                  </a:cubicBezTo>
                  <a:cubicBezTo>
                    <a:pt x="6937690" y="3511619"/>
                    <a:pt x="6937690" y="3317643"/>
                    <a:pt x="6938959" y="3126796"/>
                  </a:cubicBezTo>
                  <a:cubicBezTo>
                    <a:pt x="6940229" y="2710687"/>
                    <a:pt x="6941500" y="2297706"/>
                    <a:pt x="6942769" y="1881596"/>
                  </a:cubicBezTo>
                  <a:cubicBezTo>
                    <a:pt x="6945309" y="1362241"/>
                    <a:pt x="6950390" y="846015"/>
                    <a:pt x="6951659" y="326660"/>
                  </a:cubicBezTo>
                  <a:cubicBezTo>
                    <a:pt x="6951659" y="242187"/>
                    <a:pt x="6952929" y="157714"/>
                    <a:pt x="6951659" y="73660"/>
                  </a:cubicBezTo>
                  <a:cubicBezTo>
                    <a:pt x="6951659" y="64770"/>
                    <a:pt x="6950390" y="55880"/>
                    <a:pt x="6947850" y="46990"/>
                  </a:cubicBezTo>
                  <a:cubicBezTo>
                    <a:pt x="6946579" y="43180"/>
                    <a:pt x="6946579" y="39370"/>
                    <a:pt x="6945309" y="35560"/>
                  </a:cubicBezTo>
                  <a:cubicBezTo>
                    <a:pt x="6944040" y="26670"/>
                    <a:pt x="6945309" y="29210"/>
                    <a:pt x="6937690" y="26670"/>
                  </a:cubicBezTo>
                  <a:cubicBezTo>
                    <a:pt x="6923719" y="21590"/>
                    <a:pt x="6858909" y="25400"/>
                    <a:pt x="6797158" y="25400"/>
                  </a:cubicBezTo>
                  <a:cubicBezTo>
                    <a:pt x="6426651" y="31750"/>
                    <a:pt x="6056144" y="35560"/>
                    <a:pt x="5680024" y="31750"/>
                  </a:cubicBezTo>
                  <a:cubicBezTo>
                    <a:pt x="4944624" y="25400"/>
                    <a:pt x="4197996" y="24130"/>
                    <a:pt x="3462596" y="35560"/>
                  </a:cubicBezTo>
                  <a:cubicBezTo>
                    <a:pt x="3260501" y="39370"/>
                    <a:pt x="3058407" y="40640"/>
                    <a:pt x="2856312" y="40640"/>
                  </a:cubicBezTo>
                  <a:cubicBezTo>
                    <a:pt x="2682286" y="40640"/>
                    <a:pt x="2502646" y="36830"/>
                    <a:pt x="2328620" y="38100"/>
                  </a:cubicBezTo>
                  <a:cubicBezTo>
                    <a:pt x="2047933" y="40640"/>
                    <a:pt x="1772860" y="39370"/>
                    <a:pt x="1492173" y="39370"/>
                  </a:cubicBezTo>
                  <a:cubicBezTo>
                    <a:pt x="1306920" y="39370"/>
                    <a:pt x="1127280" y="48260"/>
                    <a:pt x="942026" y="49530"/>
                  </a:cubicBezTo>
                  <a:cubicBezTo>
                    <a:pt x="768001" y="50800"/>
                    <a:pt x="588361" y="44450"/>
                    <a:pt x="408721" y="41910"/>
                  </a:cubicBezTo>
                  <a:cubicBezTo>
                    <a:pt x="324515" y="40640"/>
                    <a:pt x="234695" y="39370"/>
                    <a:pt x="144875" y="38100"/>
                  </a:cubicBezTo>
                  <a:cubicBezTo>
                    <a:pt x="99965" y="36830"/>
                    <a:pt x="55055" y="36830"/>
                    <a:pt x="43180" y="35560"/>
                  </a:cubicBezTo>
                  <a:cubicBezTo>
                    <a:pt x="38100" y="35560"/>
                    <a:pt x="31750" y="34290"/>
                    <a:pt x="27940" y="35560"/>
                  </a:cubicBezTo>
                  <a:cubicBezTo>
                    <a:pt x="21590" y="38100"/>
                    <a:pt x="22860" y="35560"/>
                    <a:pt x="21590" y="44450"/>
                  </a:cubicBezTo>
                  <a:cubicBezTo>
                    <a:pt x="19050" y="59690"/>
                    <a:pt x="24130" y="82626"/>
                    <a:pt x="24130" y="120170"/>
                  </a:cubicBezTo>
                  <a:cubicBezTo>
                    <a:pt x="25400" y="167099"/>
                    <a:pt x="25400" y="214029"/>
                    <a:pt x="25400" y="260959"/>
                  </a:cubicBezTo>
                  <a:cubicBezTo>
                    <a:pt x="25400" y="454935"/>
                    <a:pt x="21590" y="645782"/>
                    <a:pt x="25400" y="839758"/>
                  </a:cubicBezTo>
                  <a:cubicBezTo>
                    <a:pt x="30480" y="1071277"/>
                    <a:pt x="30480" y="1302797"/>
                    <a:pt x="30480" y="1534317"/>
                  </a:cubicBezTo>
                  <a:cubicBezTo>
                    <a:pt x="31750" y="1909754"/>
                    <a:pt x="31750" y="2285191"/>
                    <a:pt x="31750" y="2660628"/>
                  </a:cubicBezTo>
                  <a:cubicBezTo>
                    <a:pt x="31750" y="3029808"/>
                    <a:pt x="31750" y="3398988"/>
                    <a:pt x="33020" y="3768168"/>
                  </a:cubicBezTo>
                  <a:cubicBezTo>
                    <a:pt x="33020" y="3802583"/>
                    <a:pt x="33020" y="3840127"/>
                    <a:pt x="33020" y="3874542"/>
                  </a:cubicBezTo>
                  <a:cubicBezTo>
                    <a:pt x="33020" y="3905828"/>
                    <a:pt x="33020" y="3940243"/>
                    <a:pt x="39370" y="3972634"/>
                  </a:cubicBezTo>
                  <a:cubicBezTo>
                    <a:pt x="45720" y="3976445"/>
                    <a:pt x="105579" y="3976445"/>
                    <a:pt x="139262" y="3977714"/>
                  </a:cubicBezTo>
                  <a:cubicBezTo>
                    <a:pt x="195399" y="3978984"/>
                    <a:pt x="245923" y="3978984"/>
                    <a:pt x="296446" y="3978984"/>
                  </a:cubicBezTo>
                  <a:cubicBezTo>
                    <a:pt x="470472" y="3976445"/>
                    <a:pt x="638885" y="3977714"/>
                    <a:pt x="812910" y="3978984"/>
                  </a:cubicBezTo>
                  <a:cubicBezTo>
                    <a:pt x="897117" y="3978984"/>
                    <a:pt x="986936" y="3978984"/>
                    <a:pt x="1071143" y="3980255"/>
                  </a:cubicBezTo>
                  <a:cubicBezTo>
                    <a:pt x="1160962" y="3981525"/>
                    <a:pt x="1256396" y="3986605"/>
                    <a:pt x="1346216" y="3982795"/>
                  </a:cubicBezTo>
                  <a:cubicBezTo>
                    <a:pt x="1514628" y="3976445"/>
                    <a:pt x="1694268" y="3980255"/>
                    <a:pt x="1862680" y="3980255"/>
                  </a:cubicBezTo>
                  <a:cubicBezTo>
                    <a:pt x="1974955" y="3980255"/>
                    <a:pt x="2087230" y="3984064"/>
                    <a:pt x="2199505" y="3984064"/>
                  </a:cubicBezTo>
                  <a:cubicBezTo>
                    <a:pt x="2294938" y="3984064"/>
                    <a:pt x="2395985" y="3984064"/>
                    <a:pt x="2491419" y="3982795"/>
                  </a:cubicBezTo>
                  <a:cubicBezTo>
                    <a:pt x="2946132" y="3981525"/>
                    <a:pt x="3395231" y="3980255"/>
                    <a:pt x="3844330" y="3982795"/>
                  </a:cubicBezTo>
                  <a:cubicBezTo>
                    <a:pt x="4023970" y="3984064"/>
                    <a:pt x="4203610" y="3981525"/>
                    <a:pt x="4383250" y="3981525"/>
                  </a:cubicBezTo>
                  <a:cubicBezTo>
                    <a:pt x="4557276" y="3980255"/>
                    <a:pt x="4731302" y="3976445"/>
                    <a:pt x="4905328" y="3980255"/>
                  </a:cubicBezTo>
                  <a:cubicBezTo>
                    <a:pt x="5079354" y="3984064"/>
                    <a:pt x="5258993" y="3981525"/>
                    <a:pt x="5433019" y="3985334"/>
                  </a:cubicBezTo>
                  <a:cubicBezTo>
                    <a:pt x="5612659" y="3989145"/>
                    <a:pt x="5792298" y="3984064"/>
                    <a:pt x="5971938" y="3984064"/>
                  </a:cubicBezTo>
                  <a:cubicBezTo>
                    <a:pt x="6145964" y="3984064"/>
                    <a:pt x="6325604" y="3984064"/>
                    <a:pt x="6499630" y="3985334"/>
                  </a:cubicBezTo>
                  <a:cubicBezTo>
                    <a:pt x="6673655" y="3982794"/>
                    <a:pt x="6836454" y="3980255"/>
                    <a:pt x="6933879" y="3980255"/>
                  </a:cubicBezTo>
                  <a:close/>
                </a:path>
              </a:pathLst>
            </a:custGeom>
            <a:solidFill>
              <a:srgbClr val="642615"/>
            </a:solidFill>
          </p:spPr>
        </p:sp>
      </p:grpSp>
      <p:sp>
        <p:nvSpPr>
          <p:cNvPr id="10" name="TextBox 10"/>
          <p:cNvSpPr txBox="1"/>
          <p:nvPr/>
        </p:nvSpPr>
        <p:spPr>
          <a:xfrm>
            <a:off x="1028700" y="1891063"/>
            <a:ext cx="8798432" cy="5416550"/>
          </a:xfrm>
          <a:prstGeom prst="rect">
            <a:avLst/>
          </a:prstGeom>
        </p:spPr>
        <p:txBody>
          <a:bodyPr lIns="0" tIns="0" rIns="0" bIns="0" rtlCol="0" anchor="t">
            <a:spAutoFit/>
          </a:bodyPr>
          <a:lstStyle/>
          <a:p>
            <a:pPr>
              <a:lnSpc>
                <a:spcPts val="3919"/>
              </a:lnSpc>
            </a:pPr>
            <a:r>
              <a:rPr lang="en-US" sz="2799">
                <a:solidFill>
                  <a:srgbClr val="000000"/>
                </a:solidFill>
                <a:ea typeface="Now"/>
              </a:rPr>
              <a:t>´Göçmen ergen ve çocuklarda gelişebilecek psikolojik olumsuzlukların önüne geçebilmek için akran desteği önemli bir işleve sahiptir. Akran desteği çocukların psikolojik sağlamlıklarına olumlu etki edebilecek önemli bir faktördür. Çocuk ve gençler problemleri  olduğunda öncelikle kendilerine kişisel ve duygusal olarak en yakın gördükleri arkadaşlarıyla iletişime geçerek problemlerini anlatmakta ve arkadaşlarının çözüm önerilerini dikkate alarak uygulamaktadırlar. </a:t>
            </a:r>
          </a:p>
          <a:p>
            <a:pPr algn="ctr">
              <a:lnSpc>
                <a:spcPts val="3779"/>
              </a:lnSpc>
              <a:spcBef>
                <a:spcPct val="0"/>
              </a:spcBef>
            </a:pPr>
            <a:endParaRPr lang="en-US" sz="2799">
              <a:solidFill>
                <a:srgbClr val="000000"/>
              </a:solidFill>
              <a:ea typeface="Now"/>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850700">
            <a:off x="11911600" y="4625191"/>
            <a:ext cx="5626286" cy="5985410"/>
          </a:xfrm>
          <a:prstGeom prst="rect">
            <a:avLst/>
          </a:prstGeom>
        </p:spPr>
      </p:pic>
      <p:grpSp>
        <p:nvGrpSpPr>
          <p:cNvPr id="12" name="Group 12"/>
          <p:cNvGrpSpPr/>
          <p:nvPr/>
        </p:nvGrpSpPr>
        <p:grpSpPr>
          <a:xfrm>
            <a:off x="609355" y="8094514"/>
            <a:ext cx="17069290" cy="1628354"/>
            <a:chOff x="0" y="0"/>
            <a:chExt cx="12028356" cy="1147466"/>
          </a:xfrm>
        </p:grpSpPr>
        <p:sp>
          <p:nvSpPr>
            <p:cNvPr id="13" name="Freeform 13"/>
            <p:cNvSpPr/>
            <p:nvPr/>
          </p:nvSpPr>
          <p:spPr>
            <a:xfrm>
              <a:off x="13970" y="17780"/>
              <a:ext cx="11997877" cy="1108096"/>
            </a:xfrm>
            <a:custGeom>
              <a:avLst/>
              <a:gdLst/>
              <a:ahLst/>
              <a:cxnLst/>
              <a:rect l="l" t="t" r="r" b="b"/>
              <a:pathLst>
                <a:path w="11997877" h="1108096">
                  <a:moveTo>
                    <a:pt x="11981366" y="1108096"/>
                  </a:moveTo>
                  <a:lnTo>
                    <a:pt x="15240" y="1100476"/>
                  </a:lnTo>
                  <a:lnTo>
                    <a:pt x="0" y="11430"/>
                  </a:lnTo>
                  <a:lnTo>
                    <a:pt x="11997877" y="0"/>
                  </a:lnTo>
                  <a:close/>
                </a:path>
              </a:pathLst>
            </a:custGeom>
            <a:solidFill>
              <a:srgbClr val="EFE9CE"/>
            </a:solidFill>
          </p:spPr>
        </p:sp>
        <p:sp>
          <p:nvSpPr>
            <p:cNvPr id="14" name="Freeform 14"/>
            <p:cNvSpPr/>
            <p:nvPr/>
          </p:nvSpPr>
          <p:spPr>
            <a:xfrm>
              <a:off x="0" y="-2540"/>
              <a:ext cx="12033436" cy="1152546"/>
            </a:xfrm>
            <a:custGeom>
              <a:avLst/>
              <a:gdLst/>
              <a:ahLst/>
              <a:cxnLst/>
              <a:rect l="l" t="t" r="r" b="b"/>
              <a:pathLst>
                <a:path w="12033436" h="1152546">
                  <a:moveTo>
                    <a:pt x="0" y="15240"/>
                  </a:moveTo>
                  <a:cubicBezTo>
                    <a:pt x="41910" y="19050"/>
                    <a:pt x="290697" y="20320"/>
                    <a:pt x="612457" y="22860"/>
                  </a:cubicBezTo>
                  <a:cubicBezTo>
                    <a:pt x="934217" y="24130"/>
                    <a:pt x="1265728" y="30480"/>
                    <a:pt x="1597238" y="27940"/>
                  </a:cubicBezTo>
                  <a:cubicBezTo>
                    <a:pt x="1753243" y="26670"/>
                    <a:pt x="1909248" y="22860"/>
                    <a:pt x="2065253" y="20320"/>
                  </a:cubicBezTo>
                  <a:cubicBezTo>
                    <a:pt x="2231009" y="17780"/>
                    <a:pt x="2396764" y="17780"/>
                    <a:pt x="2562519" y="19050"/>
                  </a:cubicBezTo>
                  <a:cubicBezTo>
                    <a:pt x="2845278" y="20320"/>
                    <a:pt x="3128037" y="20320"/>
                    <a:pt x="3401046" y="19050"/>
                  </a:cubicBezTo>
                  <a:cubicBezTo>
                    <a:pt x="4103069" y="16510"/>
                    <a:pt x="4805091" y="20320"/>
                    <a:pt x="5516864" y="17780"/>
                  </a:cubicBezTo>
                  <a:cubicBezTo>
                    <a:pt x="6686901" y="11430"/>
                    <a:pt x="7856939" y="6350"/>
                    <a:pt x="9036726" y="10160"/>
                  </a:cubicBezTo>
                  <a:cubicBezTo>
                    <a:pt x="9699747" y="12700"/>
                    <a:pt x="10372519" y="16510"/>
                    <a:pt x="11035540" y="11430"/>
                  </a:cubicBezTo>
                  <a:cubicBezTo>
                    <a:pt x="11347550" y="8890"/>
                    <a:pt x="11659560" y="1270"/>
                    <a:pt x="11969936" y="3810"/>
                  </a:cubicBezTo>
                  <a:cubicBezTo>
                    <a:pt x="11982636" y="3810"/>
                    <a:pt x="12008036" y="0"/>
                    <a:pt x="12016926" y="10160"/>
                  </a:cubicBezTo>
                  <a:cubicBezTo>
                    <a:pt x="12022007" y="15240"/>
                    <a:pt x="12020736" y="22860"/>
                    <a:pt x="12022007" y="29210"/>
                  </a:cubicBezTo>
                  <a:cubicBezTo>
                    <a:pt x="12023276" y="36830"/>
                    <a:pt x="12024547" y="45720"/>
                    <a:pt x="12027086" y="53340"/>
                  </a:cubicBezTo>
                  <a:cubicBezTo>
                    <a:pt x="12033436" y="82888"/>
                    <a:pt x="12032166" y="106124"/>
                    <a:pt x="12032166" y="129360"/>
                  </a:cubicBezTo>
                  <a:cubicBezTo>
                    <a:pt x="12032166" y="155085"/>
                    <a:pt x="12032166" y="180810"/>
                    <a:pt x="12032166" y="206536"/>
                  </a:cubicBezTo>
                  <a:cubicBezTo>
                    <a:pt x="12032166" y="262966"/>
                    <a:pt x="12030897" y="318566"/>
                    <a:pt x="12028357" y="374996"/>
                  </a:cubicBezTo>
                  <a:cubicBezTo>
                    <a:pt x="12025816" y="423127"/>
                    <a:pt x="12023276" y="470429"/>
                    <a:pt x="12023276" y="518560"/>
                  </a:cubicBezTo>
                  <a:cubicBezTo>
                    <a:pt x="12022007" y="623122"/>
                    <a:pt x="12020736" y="728513"/>
                    <a:pt x="12020736" y="833904"/>
                  </a:cubicBezTo>
                  <a:cubicBezTo>
                    <a:pt x="12019466" y="918549"/>
                    <a:pt x="12022007" y="1004024"/>
                    <a:pt x="12018197" y="1088669"/>
                  </a:cubicBezTo>
                  <a:cubicBezTo>
                    <a:pt x="12018197" y="1098627"/>
                    <a:pt x="12016926" y="1110636"/>
                    <a:pt x="12015657" y="1125876"/>
                  </a:cubicBezTo>
                  <a:cubicBezTo>
                    <a:pt x="12014386" y="1141116"/>
                    <a:pt x="12009307" y="1152546"/>
                    <a:pt x="11992797" y="1151276"/>
                  </a:cubicBezTo>
                  <a:cubicBezTo>
                    <a:pt x="11971207" y="1148736"/>
                    <a:pt x="11825315" y="1144926"/>
                    <a:pt x="11649810" y="1146196"/>
                  </a:cubicBezTo>
                  <a:cubicBezTo>
                    <a:pt x="10986788" y="1148736"/>
                    <a:pt x="10333518" y="1146196"/>
                    <a:pt x="9670497" y="1143656"/>
                  </a:cubicBezTo>
                  <a:cubicBezTo>
                    <a:pt x="8354205" y="1138576"/>
                    <a:pt x="7037912" y="1143656"/>
                    <a:pt x="5721620" y="1139846"/>
                  </a:cubicBezTo>
                  <a:cubicBezTo>
                    <a:pt x="5029348" y="1137306"/>
                    <a:pt x="4337076" y="1138576"/>
                    <a:pt x="3644804" y="1138576"/>
                  </a:cubicBezTo>
                  <a:cubicBezTo>
                    <a:pt x="3459548" y="1138576"/>
                    <a:pt x="3284043" y="1137306"/>
                    <a:pt x="3098786" y="1137306"/>
                  </a:cubicBezTo>
                  <a:cubicBezTo>
                    <a:pt x="2777026" y="1136036"/>
                    <a:pt x="2465016" y="1139846"/>
                    <a:pt x="2143256" y="1138576"/>
                  </a:cubicBezTo>
                  <a:cubicBezTo>
                    <a:pt x="1821496" y="1137306"/>
                    <a:pt x="1489985" y="1136036"/>
                    <a:pt x="1168225" y="1134766"/>
                  </a:cubicBezTo>
                  <a:cubicBezTo>
                    <a:pt x="836714" y="1133496"/>
                    <a:pt x="300447" y="1133496"/>
                    <a:pt x="41910" y="1130956"/>
                  </a:cubicBezTo>
                  <a:cubicBezTo>
                    <a:pt x="17780" y="1128416"/>
                    <a:pt x="19050" y="1127146"/>
                    <a:pt x="19050" y="1102777"/>
                  </a:cubicBezTo>
                  <a:cubicBezTo>
                    <a:pt x="19050" y="1100287"/>
                    <a:pt x="19050" y="1096968"/>
                    <a:pt x="19050" y="1094478"/>
                  </a:cubicBezTo>
                  <a:cubicBezTo>
                    <a:pt x="19050" y="1081200"/>
                    <a:pt x="19050" y="1068753"/>
                    <a:pt x="19050" y="1055475"/>
                  </a:cubicBezTo>
                  <a:cubicBezTo>
                    <a:pt x="19050" y="1009003"/>
                    <a:pt x="19050" y="962532"/>
                    <a:pt x="19050" y="916060"/>
                  </a:cubicBezTo>
                  <a:cubicBezTo>
                    <a:pt x="19050" y="808179"/>
                    <a:pt x="19050" y="700298"/>
                    <a:pt x="19050" y="592417"/>
                  </a:cubicBezTo>
                  <a:cubicBezTo>
                    <a:pt x="19050" y="565032"/>
                    <a:pt x="19050" y="538477"/>
                    <a:pt x="17780" y="511092"/>
                  </a:cubicBezTo>
                  <a:cubicBezTo>
                    <a:pt x="12700" y="399062"/>
                    <a:pt x="12700" y="287032"/>
                    <a:pt x="8890" y="175831"/>
                  </a:cubicBezTo>
                  <a:cubicBezTo>
                    <a:pt x="8890" y="151766"/>
                    <a:pt x="7620" y="127700"/>
                    <a:pt x="7620" y="103634"/>
                  </a:cubicBezTo>
                  <a:cubicBezTo>
                    <a:pt x="3810" y="79568"/>
                    <a:pt x="0" y="48260"/>
                    <a:pt x="0" y="15240"/>
                  </a:cubicBezTo>
                  <a:close/>
                  <a:moveTo>
                    <a:pt x="11988986" y="1118256"/>
                  </a:moveTo>
                  <a:cubicBezTo>
                    <a:pt x="11991526" y="1088669"/>
                    <a:pt x="11990257" y="1062944"/>
                    <a:pt x="11991526" y="1036388"/>
                  </a:cubicBezTo>
                  <a:cubicBezTo>
                    <a:pt x="11992797" y="985767"/>
                    <a:pt x="11992797" y="934317"/>
                    <a:pt x="11994066" y="883696"/>
                  </a:cubicBezTo>
                  <a:cubicBezTo>
                    <a:pt x="11995336" y="773325"/>
                    <a:pt x="11996607" y="663785"/>
                    <a:pt x="11997876" y="553414"/>
                  </a:cubicBezTo>
                  <a:cubicBezTo>
                    <a:pt x="12000416" y="415659"/>
                    <a:pt x="12005497" y="278733"/>
                    <a:pt x="12006766" y="140977"/>
                  </a:cubicBezTo>
                  <a:cubicBezTo>
                    <a:pt x="12006766" y="118571"/>
                    <a:pt x="12008036" y="96165"/>
                    <a:pt x="12006766" y="73660"/>
                  </a:cubicBezTo>
                  <a:cubicBezTo>
                    <a:pt x="12006766" y="64770"/>
                    <a:pt x="12005497" y="55880"/>
                    <a:pt x="12002957" y="46990"/>
                  </a:cubicBezTo>
                  <a:cubicBezTo>
                    <a:pt x="12001686" y="43180"/>
                    <a:pt x="12001686" y="39370"/>
                    <a:pt x="12000416" y="35560"/>
                  </a:cubicBezTo>
                  <a:cubicBezTo>
                    <a:pt x="11999147" y="26670"/>
                    <a:pt x="12000416" y="29210"/>
                    <a:pt x="11992797" y="26670"/>
                  </a:cubicBezTo>
                  <a:cubicBezTo>
                    <a:pt x="11978826" y="21590"/>
                    <a:pt x="11874067" y="25400"/>
                    <a:pt x="11766814" y="25400"/>
                  </a:cubicBezTo>
                  <a:cubicBezTo>
                    <a:pt x="11123293" y="31750"/>
                    <a:pt x="10479773" y="35560"/>
                    <a:pt x="9826502" y="31750"/>
                  </a:cubicBezTo>
                  <a:cubicBezTo>
                    <a:pt x="8549211" y="25400"/>
                    <a:pt x="7252419" y="24130"/>
                    <a:pt x="5975129" y="35560"/>
                  </a:cubicBezTo>
                  <a:cubicBezTo>
                    <a:pt x="5624117" y="39370"/>
                    <a:pt x="5273106" y="40640"/>
                    <a:pt x="4922095" y="40640"/>
                  </a:cubicBezTo>
                  <a:cubicBezTo>
                    <a:pt x="4619835" y="40640"/>
                    <a:pt x="4307825" y="36830"/>
                    <a:pt x="4005565" y="38100"/>
                  </a:cubicBezTo>
                  <a:cubicBezTo>
                    <a:pt x="3518050" y="40640"/>
                    <a:pt x="3040284" y="39370"/>
                    <a:pt x="2552769" y="39370"/>
                  </a:cubicBezTo>
                  <a:cubicBezTo>
                    <a:pt x="2231009" y="39370"/>
                    <a:pt x="1918999" y="48260"/>
                    <a:pt x="1597238" y="49530"/>
                  </a:cubicBezTo>
                  <a:cubicBezTo>
                    <a:pt x="1294979" y="50800"/>
                    <a:pt x="982969" y="44450"/>
                    <a:pt x="670959" y="41910"/>
                  </a:cubicBezTo>
                  <a:cubicBezTo>
                    <a:pt x="524704" y="40640"/>
                    <a:pt x="368699" y="39370"/>
                    <a:pt x="212694" y="38100"/>
                  </a:cubicBezTo>
                  <a:cubicBezTo>
                    <a:pt x="134692" y="36830"/>
                    <a:pt x="56689" y="36830"/>
                    <a:pt x="43180" y="35560"/>
                  </a:cubicBezTo>
                  <a:cubicBezTo>
                    <a:pt x="38100" y="35560"/>
                    <a:pt x="31750" y="34290"/>
                    <a:pt x="27940" y="35560"/>
                  </a:cubicBezTo>
                  <a:cubicBezTo>
                    <a:pt x="21590" y="38100"/>
                    <a:pt x="22860" y="35560"/>
                    <a:pt x="21590" y="44450"/>
                  </a:cubicBezTo>
                  <a:cubicBezTo>
                    <a:pt x="19050" y="59690"/>
                    <a:pt x="24130" y="76249"/>
                    <a:pt x="24130" y="86207"/>
                  </a:cubicBezTo>
                  <a:cubicBezTo>
                    <a:pt x="25400" y="98655"/>
                    <a:pt x="25400" y="111103"/>
                    <a:pt x="25400" y="123551"/>
                  </a:cubicBezTo>
                  <a:cubicBezTo>
                    <a:pt x="25400" y="175001"/>
                    <a:pt x="21590" y="225622"/>
                    <a:pt x="25400" y="277073"/>
                  </a:cubicBezTo>
                  <a:cubicBezTo>
                    <a:pt x="30480" y="338482"/>
                    <a:pt x="30480" y="399891"/>
                    <a:pt x="30480" y="461301"/>
                  </a:cubicBezTo>
                  <a:cubicBezTo>
                    <a:pt x="31750" y="560883"/>
                    <a:pt x="31750" y="660465"/>
                    <a:pt x="31750" y="760047"/>
                  </a:cubicBezTo>
                  <a:cubicBezTo>
                    <a:pt x="31750" y="857970"/>
                    <a:pt x="31750" y="955893"/>
                    <a:pt x="33020" y="1053815"/>
                  </a:cubicBezTo>
                  <a:cubicBezTo>
                    <a:pt x="33020" y="1062944"/>
                    <a:pt x="33020" y="1072902"/>
                    <a:pt x="33020" y="1082030"/>
                  </a:cubicBezTo>
                  <a:cubicBezTo>
                    <a:pt x="33020" y="1090329"/>
                    <a:pt x="33020" y="1099457"/>
                    <a:pt x="39370" y="1110636"/>
                  </a:cubicBezTo>
                  <a:cubicBezTo>
                    <a:pt x="45720" y="1114446"/>
                    <a:pt x="144442" y="1114446"/>
                    <a:pt x="202944" y="1115716"/>
                  </a:cubicBezTo>
                  <a:cubicBezTo>
                    <a:pt x="300447" y="1116986"/>
                    <a:pt x="388200" y="1116986"/>
                    <a:pt x="475952" y="1116986"/>
                  </a:cubicBezTo>
                  <a:cubicBezTo>
                    <a:pt x="778212" y="1114446"/>
                    <a:pt x="1070721" y="1115716"/>
                    <a:pt x="1372981" y="1116986"/>
                  </a:cubicBezTo>
                  <a:cubicBezTo>
                    <a:pt x="1519236" y="1116986"/>
                    <a:pt x="1675241" y="1116986"/>
                    <a:pt x="1821496" y="1118256"/>
                  </a:cubicBezTo>
                  <a:cubicBezTo>
                    <a:pt x="1977500" y="1119526"/>
                    <a:pt x="2143256" y="1124606"/>
                    <a:pt x="2299261" y="1120796"/>
                  </a:cubicBezTo>
                  <a:cubicBezTo>
                    <a:pt x="2591770" y="1114446"/>
                    <a:pt x="2903780" y="1118256"/>
                    <a:pt x="3196289" y="1118256"/>
                  </a:cubicBezTo>
                  <a:cubicBezTo>
                    <a:pt x="3391296" y="1118256"/>
                    <a:pt x="3586302" y="1122066"/>
                    <a:pt x="3781308" y="1122066"/>
                  </a:cubicBezTo>
                  <a:cubicBezTo>
                    <a:pt x="3947063" y="1122066"/>
                    <a:pt x="4122569" y="1122066"/>
                    <a:pt x="4288324" y="1120796"/>
                  </a:cubicBezTo>
                  <a:cubicBezTo>
                    <a:pt x="5078100" y="1119526"/>
                    <a:pt x="5858125" y="1118256"/>
                    <a:pt x="6638150" y="1120796"/>
                  </a:cubicBezTo>
                  <a:cubicBezTo>
                    <a:pt x="6950159" y="1122066"/>
                    <a:pt x="7262169" y="1119526"/>
                    <a:pt x="7574180" y="1119526"/>
                  </a:cubicBezTo>
                  <a:cubicBezTo>
                    <a:pt x="7876439" y="1118256"/>
                    <a:pt x="8178698" y="1114446"/>
                    <a:pt x="8480958" y="1118256"/>
                  </a:cubicBezTo>
                  <a:cubicBezTo>
                    <a:pt x="8783218" y="1122066"/>
                    <a:pt x="9095229" y="1119526"/>
                    <a:pt x="9397488" y="1123336"/>
                  </a:cubicBezTo>
                  <a:cubicBezTo>
                    <a:pt x="9709498" y="1127146"/>
                    <a:pt x="10021508" y="1122066"/>
                    <a:pt x="10333518" y="1122066"/>
                  </a:cubicBezTo>
                  <a:cubicBezTo>
                    <a:pt x="10635777" y="1122066"/>
                    <a:pt x="10947788" y="1122066"/>
                    <a:pt x="11250047" y="1123336"/>
                  </a:cubicBezTo>
                  <a:cubicBezTo>
                    <a:pt x="11552306" y="1120796"/>
                    <a:pt x="11835066" y="1118256"/>
                    <a:pt x="11988986" y="1118256"/>
                  </a:cubicBezTo>
                  <a:close/>
                </a:path>
              </a:pathLst>
            </a:custGeom>
            <a:solidFill>
              <a:srgbClr val="642615"/>
            </a:solidFill>
          </p:spPr>
        </p:sp>
      </p:grpSp>
      <p:sp>
        <p:nvSpPr>
          <p:cNvPr id="15" name="TextBox 15"/>
          <p:cNvSpPr txBox="1"/>
          <p:nvPr/>
        </p:nvSpPr>
        <p:spPr>
          <a:xfrm>
            <a:off x="873709" y="8144151"/>
            <a:ext cx="16540581" cy="1471930"/>
          </a:xfrm>
          <a:prstGeom prst="rect">
            <a:avLst/>
          </a:prstGeom>
        </p:spPr>
        <p:txBody>
          <a:bodyPr lIns="0" tIns="0" rIns="0" bIns="0" rtlCol="0" anchor="t">
            <a:spAutoFit/>
          </a:bodyPr>
          <a:lstStyle/>
          <a:p>
            <a:pPr>
              <a:lnSpc>
                <a:spcPts val="3919"/>
              </a:lnSpc>
              <a:spcBef>
                <a:spcPct val="0"/>
              </a:spcBef>
            </a:pPr>
            <a:r>
              <a:rPr lang="en-US" sz="2799">
                <a:solidFill>
                  <a:srgbClr val="000000"/>
                </a:solidFill>
                <a:latin typeface="Now"/>
              </a:rPr>
              <a:t>Bu durumun tam tersi akran zorbalığına, yabancılaşmaya ve sosyal izolasyona maruz kalan çocukların yaşadıkları sorunlar iyice derinleşmekte, toplumdan kopma ve kendi içlerine kapanık olma duruma neden olmaktadır.</a:t>
            </a:r>
          </a:p>
        </p:txBody>
      </p:sp>
      <p:grpSp>
        <p:nvGrpSpPr>
          <p:cNvPr id="16" name="Group 16"/>
          <p:cNvGrpSpPr>
            <a:grpSpLocks noChangeAspect="1"/>
          </p:cNvGrpSpPr>
          <p:nvPr/>
        </p:nvGrpSpPr>
        <p:grpSpPr>
          <a:xfrm>
            <a:off x="13130538" y="3327365"/>
            <a:ext cx="4283752" cy="4290532"/>
            <a:chOff x="-6350" y="-36830"/>
            <a:chExt cx="6419850" cy="6430010"/>
          </a:xfrm>
        </p:grpSpPr>
        <p:sp>
          <p:nvSpPr>
            <p:cNvPr id="17" name="Freeform 17"/>
            <p:cNvSpPr/>
            <p:nvPr/>
          </p:nvSpPr>
          <p:spPr>
            <a:xfrm>
              <a:off x="-6350" y="-36830"/>
              <a:ext cx="6419850" cy="6430010"/>
            </a:xfrm>
            <a:custGeom>
              <a:avLst/>
              <a:gdLst/>
              <a:ahLst/>
              <a:cxnLst/>
              <a:rect l="l" t="t" r="r" b="b"/>
              <a:pathLst>
                <a:path w="6419850" h="6430010">
                  <a:moveTo>
                    <a:pt x="3980180" y="39370"/>
                  </a:moveTo>
                  <a:cubicBezTo>
                    <a:pt x="3902710" y="0"/>
                    <a:pt x="3124200" y="354330"/>
                    <a:pt x="2142490" y="617220"/>
                  </a:cubicBezTo>
                  <a:cubicBezTo>
                    <a:pt x="1402080" y="816610"/>
                    <a:pt x="393700" y="929640"/>
                    <a:pt x="342900" y="971550"/>
                  </a:cubicBezTo>
                  <a:cubicBezTo>
                    <a:pt x="288290" y="1017270"/>
                    <a:pt x="466090" y="1253490"/>
                    <a:pt x="401320" y="2128520"/>
                  </a:cubicBezTo>
                  <a:cubicBezTo>
                    <a:pt x="326390" y="3138170"/>
                    <a:pt x="12700" y="4806950"/>
                    <a:pt x="6350" y="4885690"/>
                  </a:cubicBezTo>
                  <a:cubicBezTo>
                    <a:pt x="0" y="4972050"/>
                    <a:pt x="1061720" y="4992370"/>
                    <a:pt x="2001520" y="5474970"/>
                  </a:cubicBezTo>
                  <a:cubicBezTo>
                    <a:pt x="2674620" y="5820410"/>
                    <a:pt x="3592830" y="6361430"/>
                    <a:pt x="3642360" y="6393180"/>
                  </a:cubicBezTo>
                  <a:cubicBezTo>
                    <a:pt x="3698240" y="6430010"/>
                    <a:pt x="4371340" y="5444490"/>
                    <a:pt x="5040630" y="4677410"/>
                  </a:cubicBezTo>
                  <a:cubicBezTo>
                    <a:pt x="5802630" y="3804920"/>
                    <a:pt x="6280150" y="3441700"/>
                    <a:pt x="6352540" y="3355340"/>
                  </a:cubicBezTo>
                  <a:cubicBezTo>
                    <a:pt x="6419850" y="3274060"/>
                    <a:pt x="5642610" y="2500630"/>
                    <a:pt x="5064760" y="1709420"/>
                  </a:cubicBezTo>
                  <a:cubicBezTo>
                    <a:pt x="4486910" y="918210"/>
                    <a:pt x="4108450" y="105410"/>
                    <a:pt x="3980180" y="39370"/>
                  </a:cubicBezTo>
                  <a:close/>
                </a:path>
              </a:pathLst>
            </a:custGeom>
            <a:blipFill>
              <a:blip r:embed="rId4"/>
              <a:stretch>
                <a:fillRect l="40" t="579" r="-159" b="-579"/>
              </a:stretch>
            </a:blipFill>
          </p:spPr>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E9CE"/>
        </a:solidFill>
        <a:effectLst/>
      </p:bgPr>
    </p:bg>
    <p:spTree>
      <p:nvGrpSpPr>
        <p:cNvPr id="1" name=""/>
        <p:cNvGrpSpPr/>
        <p:nvPr/>
      </p:nvGrpSpPr>
      <p:grpSpPr>
        <a:xfrm>
          <a:off x="0" y="0"/>
          <a:ext cx="0" cy="0"/>
          <a:chOff x="0" y="0"/>
          <a:chExt cx="0" cy="0"/>
        </a:xfrm>
      </p:grpSpPr>
      <p:grpSp>
        <p:nvGrpSpPr>
          <p:cNvPr id="2" name="Group 2"/>
          <p:cNvGrpSpPr/>
          <p:nvPr/>
        </p:nvGrpSpPr>
        <p:grpSpPr>
          <a:xfrm>
            <a:off x="458508" y="414739"/>
            <a:ext cx="17343814" cy="1227923"/>
            <a:chOff x="0" y="0"/>
            <a:chExt cx="12221808" cy="865290"/>
          </a:xfrm>
        </p:grpSpPr>
        <p:sp>
          <p:nvSpPr>
            <p:cNvPr id="3" name="Freeform 3"/>
            <p:cNvSpPr/>
            <p:nvPr/>
          </p:nvSpPr>
          <p:spPr>
            <a:xfrm>
              <a:off x="13970" y="17780"/>
              <a:ext cx="12191328" cy="825920"/>
            </a:xfrm>
            <a:custGeom>
              <a:avLst/>
              <a:gdLst/>
              <a:ahLst/>
              <a:cxnLst/>
              <a:rect l="l" t="t" r="r" b="b"/>
              <a:pathLst>
                <a:path w="12191328" h="825920">
                  <a:moveTo>
                    <a:pt x="12174818" y="825920"/>
                  </a:moveTo>
                  <a:lnTo>
                    <a:pt x="15240" y="818300"/>
                  </a:lnTo>
                  <a:lnTo>
                    <a:pt x="0" y="11430"/>
                  </a:lnTo>
                  <a:lnTo>
                    <a:pt x="12191328" y="0"/>
                  </a:lnTo>
                  <a:close/>
                </a:path>
              </a:pathLst>
            </a:custGeom>
            <a:solidFill>
              <a:srgbClr val="9D432A"/>
            </a:solidFill>
          </p:spPr>
        </p:sp>
        <p:sp>
          <p:nvSpPr>
            <p:cNvPr id="4" name="Freeform 4"/>
            <p:cNvSpPr/>
            <p:nvPr/>
          </p:nvSpPr>
          <p:spPr>
            <a:xfrm>
              <a:off x="0" y="-2540"/>
              <a:ext cx="12226888" cy="870370"/>
            </a:xfrm>
            <a:custGeom>
              <a:avLst/>
              <a:gdLst/>
              <a:ahLst/>
              <a:cxnLst/>
              <a:rect l="l" t="t" r="r" b="b"/>
              <a:pathLst>
                <a:path w="12226888" h="870370">
                  <a:moveTo>
                    <a:pt x="0" y="15240"/>
                  </a:moveTo>
                  <a:cubicBezTo>
                    <a:pt x="41910" y="19050"/>
                    <a:pt x="294558" y="20320"/>
                    <a:pt x="621542" y="22860"/>
                  </a:cubicBezTo>
                  <a:cubicBezTo>
                    <a:pt x="948527" y="24130"/>
                    <a:pt x="1285420" y="30480"/>
                    <a:pt x="1622312" y="27940"/>
                  </a:cubicBezTo>
                  <a:cubicBezTo>
                    <a:pt x="1780850" y="26670"/>
                    <a:pt x="1939388" y="22860"/>
                    <a:pt x="2097926" y="20320"/>
                  </a:cubicBezTo>
                  <a:cubicBezTo>
                    <a:pt x="2266372" y="17780"/>
                    <a:pt x="2434819" y="17780"/>
                    <a:pt x="2603265" y="19050"/>
                  </a:cubicBezTo>
                  <a:cubicBezTo>
                    <a:pt x="2890615" y="20320"/>
                    <a:pt x="3177965" y="20320"/>
                    <a:pt x="3455406" y="19050"/>
                  </a:cubicBezTo>
                  <a:cubicBezTo>
                    <a:pt x="4168826" y="16510"/>
                    <a:pt x="4882246" y="20320"/>
                    <a:pt x="5605575" y="17780"/>
                  </a:cubicBezTo>
                  <a:cubicBezTo>
                    <a:pt x="6794608" y="11430"/>
                    <a:pt x="7983641" y="6350"/>
                    <a:pt x="9182584" y="10160"/>
                  </a:cubicBezTo>
                  <a:cubicBezTo>
                    <a:pt x="9856369" y="12700"/>
                    <a:pt x="10540063" y="16510"/>
                    <a:pt x="11213849" y="11430"/>
                  </a:cubicBezTo>
                  <a:cubicBezTo>
                    <a:pt x="11530925" y="8890"/>
                    <a:pt x="11848000" y="1270"/>
                    <a:pt x="12163388" y="3810"/>
                  </a:cubicBezTo>
                  <a:cubicBezTo>
                    <a:pt x="12176088" y="3810"/>
                    <a:pt x="12201488" y="0"/>
                    <a:pt x="12210378" y="10160"/>
                  </a:cubicBezTo>
                  <a:cubicBezTo>
                    <a:pt x="12215457" y="15240"/>
                    <a:pt x="12214188" y="22860"/>
                    <a:pt x="12215457" y="29210"/>
                  </a:cubicBezTo>
                  <a:cubicBezTo>
                    <a:pt x="12216728" y="36830"/>
                    <a:pt x="12217998" y="45720"/>
                    <a:pt x="12220538" y="53340"/>
                  </a:cubicBezTo>
                  <a:cubicBezTo>
                    <a:pt x="12226888" y="80446"/>
                    <a:pt x="12225618" y="97336"/>
                    <a:pt x="12225618" y="114225"/>
                  </a:cubicBezTo>
                  <a:cubicBezTo>
                    <a:pt x="12225618" y="132925"/>
                    <a:pt x="12225618" y="151624"/>
                    <a:pt x="12225618" y="170324"/>
                  </a:cubicBezTo>
                  <a:cubicBezTo>
                    <a:pt x="12225618" y="211342"/>
                    <a:pt x="12224348" y="251756"/>
                    <a:pt x="12221807" y="292774"/>
                  </a:cubicBezTo>
                  <a:cubicBezTo>
                    <a:pt x="12219268" y="327760"/>
                    <a:pt x="12216728" y="362143"/>
                    <a:pt x="12216728" y="397129"/>
                  </a:cubicBezTo>
                  <a:cubicBezTo>
                    <a:pt x="12215457" y="473133"/>
                    <a:pt x="12214188" y="549740"/>
                    <a:pt x="12214188" y="626347"/>
                  </a:cubicBezTo>
                  <a:cubicBezTo>
                    <a:pt x="12212918" y="687874"/>
                    <a:pt x="12215457" y="750005"/>
                    <a:pt x="12211648" y="811532"/>
                  </a:cubicBezTo>
                  <a:cubicBezTo>
                    <a:pt x="12211648" y="818770"/>
                    <a:pt x="12210378" y="828460"/>
                    <a:pt x="12209107" y="843700"/>
                  </a:cubicBezTo>
                  <a:cubicBezTo>
                    <a:pt x="12207838" y="858940"/>
                    <a:pt x="12202757" y="870370"/>
                    <a:pt x="12186248" y="869100"/>
                  </a:cubicBezTo>
                  <a:cubicBezTo>
                    <a:pt x="12164657" y="866560"/>
                    <a:pt x="12016446" y="862750"/>
                    <a:pt x="11838091" y="864020"/>
                  </a:cubicBezTo>
                  <a:cubicBezTo>
                    <a:pt x="11164306" y="866560"/>
                    <a:pt x="10500429" y="864020"/>
                    <a:pt x="9826644" y="861480"/>
                  </a:cubicBezTo>
                  <a:cubicBezTo>
                    <a:pt x="8488980" y="856400"/>
                    <a:pt x="7151318" y="861480"/>
                    <a:pt x="5813655" y="857670"/>
                  </a:cubicBezTo>
                  <a:cubicBezTo>
                    <a:pt x="5110144" y="855130"/>
                    <a:pt x="4406633" y="856400"/>
                    <a:pt x="3703121" y="856400"/>
                  </a:cubicBezTo>
                  <a:cubicBezTo>
                    <a:pt x="3514858" y="856400"/>
                    <a:pt x="3336503" y="855130"/>
                    <a:pt x="3148239" y="855130"/>
                  </a:cubicBezTo>
                  <a:cubicBezTo>
                    <a:pt x="2821255" y="853860"/>
                    <a:pt x="2504179" y="857670"/>
                    <a:pt x="2177195" y="856400"/>
                  </a:cubicBezTo>
                  <a:cubicBezTo>
                    <a:pt x="1850211" y="855130"/>
                    <a:pt x="1513318" y="853860"/>
                    <a:pt x="1186333" y="852590"/>
                  </a:cubicBezTo>
                  <a:cubicBezTo>
                    <a:pt x="849441" y="851320"/>
                    <a:pt x="304467" y="851320"/>
                    <a:pt x="41910" y="848780"/>
                  </a:cubicBezTo>
                  <a:cubicBezTo>
                    <a:pt x="17780" y="846240"/>
                    <a:pt x="19050" y="844970"/>
                    <a:pt x="19050" y="821786"/>
                  </a:cubicBezTo>
                  <a:cubicBezTo>
                    <a:pt x="19050" y="819977"/>
                    <a:pt x="19050" y="817564"/>
                    <a:pt x="19050" y="815754"/>
                  </a:cubicBezTo>
                  <a:cubicBezTo>
                    <a:pt x="19050" y="806103"/>
                    <a:pt x="19050" y="797055"/>
                    <a:pt x="19050" y="787404"/>
                  </a:cubicBezTo>
                  <a:cubicBezTo>
                    <a:pt x="19050" y="753624"/>
                    <a:pt x="19050" y="719844"/>
                    <a:pt x="19050" y="686065"/>
                  </a:cubicBezTo>
                  <a:cubicBezTo>
                    <a:pt x="19050" y="607648"/>
                    <a:pt x="19050" y="529231"/>
                    <a:pt x="19050" y="450814"/>
                  </a:cubicBezTo>
                  <a:cubicBezTo>
                    <a:pt x="19050" y="430909"/>
                    <a:pt x="19050" y="411606"/>
                    <a:pt x="17780" y="391700"/>
                  </a:cubicBezTo>
                  <a:cubicBezTo>
                    <a:pt x="12700" y="310267"/>
                    <a:pt x="12700" y="228835"/>
                    <a:pt x="8890" y="148005"/>
                  </a:cubicBezTo>
                  <a:cubicBezTo>
                    <a:pt x="8890" y="130512"/>
                    <a:pt x="7620" y="113019"/>
                    <a:pt x="7620" y="95526"/>
                  </a:cubicBezTo>
                  <a:cubicBezTo>
                    <a:pt x="3810" y="78033"/>
                    <a:pt x="0" y="48260"/>
                    <a:pt x="0" y="15240"/>
                  </a:cubicBezTo>
                  <a:close/>
                  <a:moveTo>
                    <a:pt x="12182438" y="836080"/>
                  </a:moveTo>
                  <a:cubicBezTo>
                    <a:pt x="12184978" y="811532"/>
                    <a:pt x="12183707" y="792832"/>
                    <a:pt x="12184978" y="773530"/>
                  </a:cubicBezTo>
                  <a:cubicBezTo>
                    <a:pt x="12186248" y="736734"/>
                    <a:pt x="12186248" y="699335"/>
                    <a:pt x="12187518" y="662540"/>
                  </a:cubicBezTo>
                  <a:cubicBezTo>
                    <a:pt x="12188788" y="582313"/>
                    <a:pt x="12190057" y="502690"/>
                    <a:pt x="12191328" y="422464"/>
                  </a:cubicBezTo>
                  <a:cubicBezTo>
                    <a:pt x="12193868" y="322332"/>
                    <a:pt x="12198948" y="222803"/>
                    <a:pt x="12200218" y="122670"/>
                  </a:cubicBezTo>
                  <a:cubicBezTo>
                    <a:pt x="12200218" y="106384"/>
                    <a:pt x="12201488" y="90097"/>
                    <a:pt x="12200218" y="73660"/>
                  </a:cubicBezTo>
                  <a:cubicBezTo>
                    <a:pt x="12200218" y="64770"/>
                    <a:pt x="12198948" y="55880"/>
                    <a:pt x="12196407" y="46990"/>
                  </a:cubicBezTo>
                  <a:cubicBezTo>
                    <a:pt x="12195138" y="43180"/>
                    <a:pt x="12195138" y="39370"/>
                    <a:pt x="12193868" y="35560"/>
                  </a:cubicBezTo>
                  <a:cubicBezTo>
                    <a:pt x="12192598" y="26670"/>
                    <a:pt x="12193868" y="29210"/>
                    <a:pt x="12186248" y="26670"/>
                  </a:cubicBezTo>
                  <a:cubicBezTo>
                    <a:pt x="12172278" y="21590"/>
                    <a:pt x="12065990" y="25400"/>
                    <a:pt x="11956995" y="25400"/>
                  </a:cubicBezTo>
                  <a:cubicBezTo>
                    <a:pt x="11303026" y="31750"/>
                    <a:pt x="10649058" y="35560"/>
                    <a:pt x="9985181" y="31750"/>
                  </a:cubicBezTo>
                  <a:cubicBezTo>
                    <a:pt x="8687153" y="25400"/>
                    <a:pt x="7369308" y="24130"/>
                    <a:pt x="6071279" y="35560"/>
                  </a:cubicBezTo>
                  <a:cubicBezTo>
                    <a:pt x="5714569" y="39370"/>
                    <a:pt x="5357859" y="40640"/>
                    <a:pt x="5001149" y="40640"/>
                  </a:cubicBezTo>
                  <a:cubicBezTo>
                    <a:pt x="4693982" y="40640"/>
                    <a:pt x="4376906" y="36830"/>
                    <a:pt x="4069740" y="38100"/>
                  </a:cubicBezTo>
                  <a:cubicBezTo>
                    <a:pt x="3574309" y="40640"/>
                    <a:pt x="3088787" y="39370"/>
                    <a:pt x="2593356" y="39370"/>
                  </a:cubicBezTo>
                  <a:cubicBezTo>
                    <a:pt x="2266372" y="39370"/>
                    <a:pt x="1949297" y="48260"/>
                    <a:pt x="1622312" y="49530"/>
                  </a:cubicBezTo>
                  <a:cubicBezTo>
                    <a:pt x="1315145" y="50800"/>
                    <a:pt x="998070" y="44450"/>
                    <a:pt x="680994" y="41910"/>
                  </a:cubicBezTo>
                  <a:cubicBezTo>
                    <a:pt x="532365" y="40640"/>
                    <a:pt x="373827" y="39370"/>
                    <a:pt x="215289" y="38100"/>
                  </a:cubicBezTo>
                  <a:cubicBezTo>
                    <a:pt x="136021" y="36830"/>
                    <a:pt x="56752" y="36830"/>
                    <a:pt x="43180" y="35560"/>
                  </a:cubicBezTo>
                  <a:cubicBezTo>
                    <a:pt x="38100" y="35560"/>
                    <a:pt x="31750" y="34290"/>
                    <a:pt x="27940" y="35560"/>
                  </a:cubicBezTo>
                  <a:cubicBezTo>
                    <a:pt x="21590" y="38100"/>
                    <a:pt x="22860" y="35560"/>
                    <a:pt x="21590" y="44450"/>
                  </a:cubicBezTo>
                  <a:cubicBezTo>
                    <a:pt x="19050" y="59690"/>
                    <a:pt x="24130" y="75620"/>
                    <a:pt x="24130" y="82859"/>
                  </a:cubicBezTo>
                  <a:cubicBezTo>
                    <a:pt x="25400" y="91907"/>
                    <a:pt x="25400" y="100955"/>
                    <a:pt x="25400" y="110003"/>
                  </a:cubicBezTo>
                  <a:cubicBezTo>
                    <a:pt x="25400" y="147402"/>
                    <a:pt x="21590" y="184197"/>
                    <a:pt x="25400" y="221596"/>
                  </a:cubicBezTo>
                  <a:cubicBezTo>
                    <a:pt x="30480" y="266233"/>
                    <a:pt x="30480" y="310871"/>
                    <a:pt x="30480" y="355508"/>
                  </a:cubicBezTo>
                  <a:cubicBezTo>
                    <a:pt x="31750" y="427893"/>
                    <a:pt x="31750" y="500277"/>
                    <a:pt x="31750" y="572662"/>
                  </a:cubicBezTo>
                  <a:cubicBezTo>
                    <a:pt x="31750" y="643840"/>
                    <a:pt x="31750" y="715019"/>
                    <a:pt x="33020" y="786197"/>
                  </a:cubicBezTo>
                  <a:cubicBezTo>
                    <a:pt x="33020" y="792832"/>
                    <a:pt x="33020" y="800071"/>
                    <a:pt x="33020" y="806706"/>
                  </a:cubicBezTo>
                  <a:cubicBezTo>
                    <a:pt x="33020" y="812738"/>
                    <a:pt x="33020" y="819373"/>
                    <a:pt x="39370" y="828461"/>
                  </a:cubicBezTo>
                  <a:cubicBezTo>
                    <a:pt x="45720" y="832270"/>
                    <a:pt x="145929" y="832270"/>
                    <a:pt x="205381" y="833540"/>
                  </a:cubicBezTo>
                  <a:cubicBezTo>
                    <a:pt x="304467" y="834811"/>
                    <a:pt x="393644" y="834811"/>
                    <a:pt x="482822" y="834811"/>
                  </a:cubicBezTo>
                  <a:cubicBezTo>
                    <a:pt x="789989" y="832270"/>
                    <a:pt x="1087247" y="833540"/>
                    <a:pt x="1394414" y="834811"/>
                  </a:cubicBezTo>
                  <a:cubicBezTo>
                    <a:pt x="1543043" y="834811"/>
                    <a:pt x="1701581" y="834811"/>
                    <a:pt x="1850210" y="836080"/>
                  </a:cubicBezTo>
                  <a:cubicBezTo>
                    <a:pt x="2008748" y="837350"/>
                    <a:pt x="2177195" y="842430"/>
                    <a:pt x="2335732" y="838620"/>
                  </a:cubicBezTo>
                  <a:cubicBezTo>
                    <a:pt x="2632991" y="832270"/>
                    <a:pt x="2950066" y="836080"/>
                    <a:pt x="3247325" y="836080"/>
                  </a:cubicBezTo>
                  <a:cubicBezTo>
                    <a:pt x="3445497" y="836080"/>
                    <a:pt x="3643669" y="839890"/>
                    <a:pt x="3841841" y="839890"/>
                  </a:cubicBezTo>
                  <a:cubicBezTo>
                    <a:pt x="4010288" y="839890"/>
                    <a:pt x="4188643" y="839890"/>
                    <a:pt x="4357089" y="838620"/>
                  </a:cubicBezTo>
                  <a:cubicBezTo>
                    <a:pt x="5159687" y="837350"/>
                    <a:pt x="5952376" y="836080"/>
                    <a:pt x="6745065" y="838620"/>
                  </a:cubicBezTo>
                  <a:cubicBezTo>
                    <a:pt x="7062140" y="839890"/>
                    <a:pt x="7379216" y="837350"/>
                    <a:pt x="7696291" y="837350"/>
                  </a:cubicBezTo>
                  <a:cubicBezTo>
                    <a:pt x="8003459" y="836080"/>
                    <a:pt x="8310625" y="832270"/>
                    <a:pt x="8617793" y="836080"/>
                  </a:cubicBezTo>
                  <a:cubicBezTo>
                    <a:pt x="8924960" y="839890"/>
                    <a:pt x="9242035" y="837350"/>
                    <a:pt x="9549202" y="841161"/>
                  </a:cubicBezTo>
                  <a:cubicBezTo>
                    <a:pt x="9866278" y="844970"/>
                    <a:pt x="10183354" y="839890"/>
                    <a:pt x="10500429" y="839890"/>
                  </a:cubicBezTo>
                  <a:cubicBezTo>
                    <a:pt x="10807596" y="839890"/>
                    <a:pt x="11124671" y="839890"/>
                    <a:pt x="11431839" y="841161"/>
                  </a:cubicBezTo>
                  <a:cubicBezTo>
                    <a:pt x="11739005" y="838620"/>
                    <a:pt x="12026355" y="836080"/>
                    <a:pt x="12182438" y="836080"/>
                  </a:cubicBezTo>
                  <a:close/>
                </a:path>
              </a:pathLst>
            </a:custGeom>
            <a:solidFill>
              <a:srgbClr val="9D432A"/>
            </a:solidFill>
          </p:spPr>
        </p:sp>
      </p:grpSp>
      <p:grpSp>
        <p:nvGrpSpPr>
          <p:cNvPr id="5" name="Group 5"/>
          <p:cNvGrpSpPr/>
          <p:nvPr/>
        </p:nvGrpSpPr>
        <p:grpSpPr>
          <a:xfrm>
            <a:off x="331058" y="1877275"/>
            <a:ext cx="13159334" cy="2333560"/>
            <a:chOff x="0" y="0"/>
            <a:chExt cx="9405626" cy="1667911"/>
          </a:xfrm>
        </p:grpSpPr>
        <p:sp>
          <p:nvSpPr>
            <p:cNvPr id="6" name="Freeform 6"/>
            <p:cNvSpPr/>
            <p:nvPr/>
          </p:nvSpPr>
          <p:spPr>
            <a:xfrm>
              <a:off x="13970" y="17780"/>
              <a:ext cx="9375146" cy="1628541"/>
            </a:xfrm>
            <a:custGeom>
              <a:avLst/>
              <a:gdLst/>
              <a:ahLst/>
              <a:cxnLst/>
              <a:rect l="l" t="t" r="r" b="b"/>
              <a:pathLst>
                <a:path w="9375146" h="1628541">
                  <a:moveTo>
                    <a:pt x="9358636" y="1628541"/>
                  </a:moveTo>
                  <a:lnTo>
                    <a:pt x="15240" y="1620921"/>
                  </a:lnTo>
                  <a:lnTo>
                    <a:pt x="0" y="11430"/>
                  </a:lnTo>
                  <a:lnTo>
                    <a:pt x="9375146" y="0"/>
                  </a:lnTo>
                  <a:close/>
                </a:path>
              </a:pathLst>
            </a:custGeom>
            <a:solidFill>
              <a:srgbClr val="EFE9CE"/>
            </a:solidFill>
          </p:spPr>
        </p:sp>
        <p:sp>
          <p:nvSpPr>
            <p:cNvPr id="7" name="Freeform 7"/>
            <p:cNvSpPr/>
            <p:nvPr/>
          </p:nvSpPr>
          <p:spPr>
            <a:xfrm>
              <a:off x="0" y="-2540"/>
              <a:ext cx="9410706" cy="1672991"/>
            </a:xfrm>
            <a:custGeom>
              <a:avLst/>
              <a:gdLst/>
              <a:ahLst/>
              <a:cxnLst/>
              <a:rect l="l" t="t" r="r" b="b"/>
              <a:pathLst>
                <a:path w="9410706" h="1672991">
                  <a:moveTo>
                    <a:pt x="0" y="15240"/>
                  </a:moveTo>
                  <a:cubicBezTo>
                    <a:pt x="41910" y="19050"/>
                    <a:pt x="238341" y="20320"/>
                    <a:pt x="489278" y="22860"/>
                  </a:cubicBezTo>
                  <a:cubicBezTo>
                    <a:pt x="740214" y="24130"/>
                    <a:pt x="998755" y="30480"/>
                    <a:pt x="1257296" y="27940"/>
                  </a:cubicBezTo>
                  <a:cubicBezTo>
                    <a:pt x="1378963" y="26670"/>
                    <a:pt x="1500629" y="22860"/>
                    <a:pt x="1622295" y="20320"/>
                  </a:cubicBezTo>
                  <a:cubicBezTo>
                    <a:pt x="1751566" y="17780"/>
                    <a:pt x="1880836" y="17780"/>
                    <a:pt x="2010106" y="19050"/>
                  </a:cubicBezTo>
                  <a:cubicBezTo>
                    <a:pt x="2230627" y="20320"/>
                    <a:pt x="2451147" y="20320"/>
                    <a:pt x="2664063" y="19050"/>
                  </a:cubicBezTo>
                  <a:cubicBezTo>
                    <a:pt x="3211561" y="16510"/>
                    <a:pt x="3759059" y="20320"/>
                    <a:pt x="4314162" y="17780"/>
                  </a:cubicBezTo>
                  <a:cubicBezTo>
                    <a:pt x="5226659" y="11430"/>
                    <a:pt x="6139156" y="6350"/>
                    <a:pt x="7059257" y="10160"/>
                  </a:cubicBezTo>
                  <a:cubicBezTo>
                    <a:pt x="7576339" y="12700"/>
                    <a:pt x="8101025" y="16510"/>
                    <a:pt x="8618107" y="11430"/>
                  </a:cubicBezTo>
                  <a:cubicBezTo>
                    <a:pt x="8861440" y="8890"/>
                    <a:pt x="9104772" y="1270"/>
                    <a:pt x="9347206" y="3810"/>
                  </a:cubicBezTo>
                  <a:cubicBezTo>
                    <a:pt x="9359906" y="3810"/>
                    <a:pt x="9385306" y="0"/>
                    <a:pt x="9394196" y="10160"/>
                  </a:cubicBezTo>
                  <a:cubicBezTo>
                    <a:pt x="9399276" y="15240"/>
                    <a:pt x="9398006" y="22860"/>
                    <a:pt x="9399276" y="29210"/>
                  </a:cubicBezTo>
                  <a:cubicBezTo>
                    <a:pt x="9400546" y="36830"/>
                    <a:pt x="9401816" y="45720"/>
                    <a:pt x="9404356" y="53340"/>
                  </a:cubicBezTo>
                  <a:cubicBezTo>
                    <a:pt x="9410706" y="87392"/>
                    <a:pt x="9409436" y="122332"/>
                    <a:pt x="9409436" y="157273"/>
                  </a:cubicBezTo>
                  <a:cubicBezTo>
                    <a:pt x="9409436" y="195957"/>
                    <a:pt x="9409436" y="234642"/>
                    <a:pt x="9409436" y="273326"/>
                  </a:cubicBezTo>
                  <a:cubicBezTo>
                    <a:pt x="9409436" y="358182"/>
                    <a:pt x="9408166" y="441790"/>
                    <a:pt x="9405626" y="526646"/>
                  </a:cubicBezTo>
                  <a:cubicBezTo>
                    <a:pt x="9403086" y="599023"/>
                    <a:pt x="9400546" y="670152"/>
                    <a:pt x="9400546" y="742529"/>
                  </a:cubicBezTo>
                  <a:cubicBezTo>
                    <a:pt x="9399276" y="899762"/>
                    <a:pt x="9398006" y="1058243"/>
                    <a:pt x="9398006" y="1216723"/>
                  </a:cubicBezTo>
                  <a:cubicBezTo>
                    <a:pt x="9396736" y="1344007"/>
                    <a:pt x="9399276" y="1472539"/>
                    <a:pt x="9395466" y="1599823"/>
                  </a:cubicBezTo>
                  <a:cubicBezTo>
                    <a:pt x="9395466" y="1614797"/>
                    <a:pt x="9394196" y="1631081"/>
                    <a:pt x="9392926" y="1646321"/>
                  </a:cubicBezTo>
                  <a:cubicBezTo>
                    <a:pt x="9391656" y="1661561"/>
                    <a:pt x="9386576" y="1672991"/>
                    <a:pt x="9370066" y="1671721"/>
                  </a:cubicBezTo>
                  <a:cubicBezTo>
                    <a:pt x="9348476" y="1669181"/>
                    <a:pt x="9234043" y="1665371"/>
                    <a:pt x="9097168" y="1666641"/>
                  </a:cubicBezTo>
                  <a:cubicBezTo>
                    <a:pt x="8580086" y="1669181"/>
                    <a:pt x="8070609" y="1666641"/>
                    <a:pt x="7553527" y="1664101"/>
                  </a:cubicBezTo>
                  <a:cubicBezTo>
                    <a:pt x="6526967" y="1659021"/>
                    <a:pt x="5500408" y="1664101"/>
                    <a:pt x="4473849" y="1660291"/>
                  </a:cubicBezTo>
                  <a:cubicBezTo>
                    <a:pt x="3933955" y="1657751"/>
                    <a:pt x="3394061" y="1659021"/>
                    <a:pt x="2854166" y="1659021"/>
                  </a:cubicBezTo>
                  <a:cubicBezTo>
                    <a:pt x="2709688" y="1659021"/>
                    <a:pt x="2572813" y="1657751"/>
                    <a:pt x="2428334" y="1657751"/>
                  </a:cubicBezTo>
                  <a:cubicBezTo>
                    <a:pt x="2177398" y="1656481"/>
                    <a:pt x="1934065" y="1660291"/>
                    <a:pt x="1683128" y="1659021"/>
                  </a:cubicBezTo>
                  <a:cubicBezTo>
                    <a:pt x="1432192" y="1657751"/>
                    <a:pt x="1173651" y="1656481"/>
                    <a:pt x="922714" y="1655211"/>
                  </a:cubicBezTo>
                  <a:cubicBezTo>
                    <a:pt x="664173" y="1653941"/>
                    <a:pt x="245945" y="1653941"/>
                    <a:pt x="41910" y="1651401"/>
                  </a:cubicBezTo>
                  <a:cubicBezTo>
                    <a:pt x="17780" y="1648861"/>
                    <a:pt x="19050" y="1647591"/>
                    <a:pt x="19050" y="1621037"/>
                  </a:cubicBezTo>
                  <a:cubicBezTo>
                    <a:pt x="19050" y="1617293"/>
                    <a:pt x="19050" y="1612301"/>
                    <a:pt x="19050" y="1608558"/>
                  </a:cubicBezTo>
                  <a:cubicBezTo>
                    <a:pt x="19050" y="1588592"/>
                    <a:pt x="19050" y="1569873"/>
                    <a:pt x="19050" y="1549907"/>
                  </a:cubicBezTo>
                  <a:cubicBezTo>
                    <a:pt x="19050" y="1480026"/>
                    <a:pt x="19050" y="1410145"/>
                    <a:pt x="19050" y="1340263"/>
                  </a:cubicBezTo>
                  <a:cubicBezTo>
                    <a:pt x="19050" y="1178039"/>
                    <a:pt x="19050" y="1015815"/>
                    <a:pt x="19050" y="853590"/>
                  </a:cubicBezTo>
                  <a:cubicBezTo>
                    <a:pt x="19050" y="812410"/>
                    <a:pt x="19050" y="772478"/>
                    <a:pt x="17780" y="731298"/>
                  </a:cubicBezTo>
                  <a:cubicBezTo>
                    <a:pt x="12700" y="562834"/>
                    <a:pt x="12700" y="394370"/>
                    <a:pt x="8890" y="227154"/>
                  </a:cubicBezTo>
                  <a:cubicBezTo>
                    <a:pt x="8890" y="190966"/>
                    <a:pt x="7620" y="154777"/>
                    <a:pt x="7620" y="118589"/>
                  </a:cubicBezTo>
                  <a:cubicBezTo>
                    <a:pt x="3810" y="82400"/>
                    <a:pt x="0" y="48260"/>
                    <a:pt x="0" y="15240"/>
                  </a:cubicBezTo>
                  <a:close/>
                  <a:moveTo>
                    <a:pt x="9366256" y="1638701"/>
                  </a:moveTo>
                  <a:cubicBezTo>
                    <a:pt x="9368796" y="1599823"/>
                    <a:pt x="9367526" y="1561138"/>
                    <a:pt x="9368796" y="1521206"/>
                  </a:cubicBezTo>
                  <a:cubicBezTo>
                    <a:pt x="9370066" y="1445085"/>
                    <a:pt x="9370066" y="1367717"/>
                    <a:pt x="9371336" y="1291596"/>
                  </a:cubicBezTo>
                  <a:cubicBezTo>
                    <a:pt x="9372606" y="1125628"/>
                    <a:pt x="9373876" y="960908"/>
                    <a:pt x="9375146" y="794940"/>
                  </a:cubicBezTo>
                  <a:cubicBezTo>
                    <a:pt x="9377686" y="587792"/>
                    <a:pt x="9382766" y="381891"/>
                    <a:pt x="9384036" y="174743"/>
                  </a:cubicBezTo>
                  <a:cubicBezTo>
                    <a:pt x="9384036" y="141051"/>
                    <a:pt x="9385306" y="107358"/>
                    <a:pt x="9384036" y="73660"/>
                  </a:cubicBezTo>
                  <a:cubicBezTo>
                    <a:pt x="9384036" y="64770"/>
                    <a:pt x="9382766" y="55880"/>
                    <a:pt x="9380226" y="46990"/>
                  </a:cubicBezTo>
                  <a:cubicBezTo>
                    <a:pt x="9378956" y="43180"/>
                    <a:pt x="9378956" y="39370"/>
                    <a:pt x="9377686" y="35560"/>
                  </a:cubicBezTo>
                  <a:cubicBezTo>
                    <a:pt x="9376416" y="26670"/>
                    <a:pt x="9377686" y="29210"/>
                    <a:pt x="9370066" y="26670"/>
                  </a:cubicBezTo>
                  <a:cubicBezTo>
                    <a:pt x="9356096" y="21590"/>
                    <a:pt x="9272064" y="25400"/>
                    <a:pt x="9188418" y="25400"/>
                  </a:cubicBezTo>
                  <a:cubicBezTo>
                    <a:pt x="8686544" y="31750"/>
                    <a:pt x="8184671" y="35560"/>
                    <a:pt x="7675194" y="31750"/>
                  </a:cubicBezTo>
                  <a:cubicBezTo>
                    <a:pt x="6679050" y="25400"/>
                    <a:pt x="5667699" y="24130"/>
                    <a:pt x="4671557" y="35560"/>
                  </a:cubicBezTo>
                  <a:cubicBezTo>
                    <a:pt x="4397808" y="39370"/>
                    <a:pt x="4124058" y="40640"/>
                    <a:pt x="3850309" y="40640"/>
                  </a:cubicBezTo>
                  <a:cubicBezTo>
                    <a:pt x="3614581" y="40640"/>
                    <a:pt x="3371248" y="36830"/>
                    <a:pt x="3135519" y="38100"/>
                  </a:cubicBezTo>
                  <a:cubicBezTo>
                    <a:pt x="2755312" y="40640"/>
                    <a:pt x="2382709" y="39370"/>
                    <a:pt x="2002502" y="39370"/>
                  </a:cubicBezTo>
                  <a:cubicBezTo>
                    <a:pt x="1751566" y="39370"/>
                    <a:pt x="1508233" y="48260"/>
                    <a:pt x="1257296" y="49530"/>
                  </a:cubicBezTo>
                  <a:cubicBezTo>
                    <a:pt x="1021568" y="50800"/>
                    <a:pt x="778235" y="44450"/>
                    <a:pt x="534902" y="41910"/>
                  </a:cubicBezTo>
                  <a:cubicBezTo>
                    <a:pt x="420840" y="40640"/>
                    <a:pt x="299174" y="39370"/>
                    <a:pt x="177508" y="38100"/>
                  </a:cubicBezTo>
                  <a:cubicBezTo>
                    <a:pt x="116675" y="36830"/>
                    <a:pt x="55842" y="36830"/>
                    <a:pt x="43180" y="35560"/>
                  </a:cubicBezTo>
                  <a:cubicBezTo>
                    <a:pt x="38100" y="35560"/>
                    <a:pt x="31750" y="34290"/>
                    <a:pt x="27940" y="35560"/>
                  </a:cubicBezTo>
                  <a:cubicBezTo>
                    <a:pt x="21590" y="38100"/>
                    <a:pt x="22860" y="35560"/>
                    <a:pt x="21590" y="44450"/>
                  </a:cubicBezTo>
                  <a:cubicBezTo>
                    <a:pt x="19050" y="59690"/>
                    <a:pt x="24130" y="77409"/>
                    <a:pt x="24130" y="92383"/>
                  </a:cubicBezTo>
                  <a:cubicBezTo>
                    <a:pt x="25400" y="111101"/>
                    <a:pt x="25400" y="129820"/>
                    <a:pt x="25400" y="148538"/>
                  </a:cubicBezTo>
                  <a:cubicBezTo>
                    <a:pt x="25400" y="225906"/>
                    <a:pt x="21590" y="302027"/>
                    <a:pt x="25400" y="379396"/>
                  </a:cubicBezTo>
                  <a:cubicBezTo>
                    <a:pt x="30480" y="471739"/>
                    <a:pt x="30480" y="564082"/>
                    <a:pt x="30480" y="656425"/>
                  </a:cubicBezTo>
                  <a:cubicBezTo>
                    <a:pt x="31750" y="806171"/>
                    <a:pt x="31750" y="955916"/>
                    <a:pt x="31750" y="1105662"/>
                  </a:cubicBezTo>
                  <a:cubicBezTo>
                    <a:pt x="31750" y="1252912"/>
                    <a:pt x="31750" y="1400162"/>
                    <a:pt x="33020" y="1547412"/>
                  </a:cubicBezTo>
                  <a:cubicBezTo>
                    <a:pt x="33020" y="1561138"/>
                    <a:pt x="33020" y="1576113"/>
                    <a:pt x="33020" y="1589840"/>
                  </a:cubicBezTo>
                  <a:cubicBezTo>
                    <a:pt x="33020" y="1602318"/>
                    <a:pt x="33020" y="1616045"/>
                    <a:pt x="39370" y="1631081"/>
                  </a:cubicBezTo>
                  <a:cubicBezTo>
                    <a:pt x="45720" y="1634891"/>
                    <a:pt x="124279" y="1634891"/>
                    <a:pt x="169904" y="1636161"/>
                  </a:cubicBezTo>
                  <a:cubicBezTo>
                    <a:pt x="245945" y="1637431"/>
                    <a:pt x="314382" y="1637431"/>
                    <a:pt x="382820" y="1637431"/>
                  </a:cubicBezTo>
                  <a:cubicBezTo>
                    <a:pt x="618548" y="1634891"/>
                    <a:pt x="846672" y="1636161"/>
                    <a:pt x="1082401" y="1637431"/>
                  </a:cubicBezTo>
                  <a:cubicBezTo>
                    <a:pt x="1196463" y="1637431"/>
                    <a:pt x="1318129" y="1637431"/>
                    <a:pt x="1432191" y="1638701"/>
                  </a:cubicBezTo>
                  <a:cubicBezTo>
                    <a:pt x="1553858" y="1639971"/>
                    <a:pt x="1683128" y="1645051"/>
                    <a:pt x="1804794" y="1641241"/>
                  </a:cubicBezTo>
                  <a:cubicBezTo>
                    <a:pt x="2032919" y="1634891"/>
                    <a:pt x="2276251" y="1638701"/>
                    <a:pt x="2504376" y="1638701"/>
                  </a:cubicBezTo>
                  <a:cubicBezTo>
                    <a:pt x="2656459" y="1638701"/>
                    <a:pt x="2808541" y="1642511"/>
                    <a:pt x="2960624" y="1642511"/>
                  </a:cubicBezTo>
                  <a:cubicBezTo>
                    <a:pt x="3089895" y="1642511"/>
                    <a:pt x="3226769" y="1642511"/>
                    <a:pt x="3356040" y="1641241"/>
                  </a:cubicBezTo>
                  <a:cubicBezTo>
                    <a:pt x="3971975" y="1639971"/>
                    <a:pt x="4580307" y="1638701"/>
                    <a:pt x="5188638" y="1641241"/>
                  </a:cubicBezTo>
                  <a:cubicBezTo>
                    <a:pt x="5431971" y="1642511"/>
                    <a:pt x="5675304" y="1639971"/>
                    <a:pt x="5918636" y="1639971"/>
                  </a:cubicBezTo>
                  <a:cubicBezTo>
                    <a:pt x="6154365" y="1638701"/>
                    <a:pt x="6390093" y="1634891"/>
                    <a:pt x="6625821" y="1638701"/>
                  </a:cubicBezTo>
                  <a:cubicBezTo>
                    <a:pt x="6861550" y="1642511"/>
                    <a:pt x="7104883" y="1639971"/>
                    <a:pt x="7340611" y="1643781"/>
                  </a:cubicBezTo>
                  <a:cubicBezTo>
                    <a:pt x="7583943" y="1647591"/>
                    <a:pt x="7827276" y="1642511"/>
                    <a:pt x="8070609" y="1642511"/>
                  </a:cubicBezTo>
                  <a:cubicBezTo>
                    <a:pt x="8306337" y="1642511"/>
                    <a:pt x="8549670" y="1642511"/>
                    <a:pt x="8785398" y="1643781"/>
                  </a:cubicBezTo>
                  <a:cubicBezTo>
                    <a:pt x="9021127" y="1641241"/>
                    <a:pt x="9241647" y="1638701"/>
                    <a:pt x="9366256" y="1638701"/>
                  </a:cubicBezTo>
                  <a:close/>
                </a:path>
              </a:pathLst>
            </a:custGeom>
            <a:solidFill>
              <a:srgbClr val="9D432A"/>
            </a:solidFill>
          </p:spPr>
        </p:sp>
      </p:grpSp>
      <p:grpSp>
        <p:nvGrpSpPr>
          <p:cNvPr id="8" name="Group 8"/>
          <p:cNvGrpSpPr/>
          <p:nvPr/>
        </p:nvGrpSpPr>
        <p:grpSpPr>
          <a:xfrm>
            <a:off x="646549" y="4668594"/>
            <a:ext cx="13872743" cy="2474504"/>
            <a:chOff x="0" y="0"/>
            <a:chExt cx="9915535" cy="1768650"/>
          </a:xfrm>
        </p:grpSpPr>
        <p:sp>
          <p:nvSpPr>
            <p:cNvPr id="9" name="Freeform 9"/>
            <p:cNvSpPr/>
            <p:nvPr/>
          </p:nvSpPr>
          <p:spPr>
            <a:xfrm>
              <a:off x="13970" y="17780"/>
              <a:ext cx="9885055" cy="1729280"/>
            </a:xfrm>
            <a:custGeom>
              <a:avLst/>
              <a:gdLst/>
              <a:ahLst/>
              <a:cxnLst/>
              <a:rect l="l" t="t" r="r" b="b"/>
              <a:pathLst>
                <a:path w="9885055" h="1729280">
                  <a:moveTo>
                    <a:pt x="9868545" y="1729280"/>
                  </a:moveTo>
                  <a:lnTo>
                    <a:pt x="15240" y="1721660"/>
                  </a:lnTo>
                  <a:lnTo>
                    <a:pt x="0" y="11430"/>
                  </a:lnTo>
                  <a:lnTo>
                    <a:pt x="9885055" y="0"/>
                  </a:lnTo>
                  <a:close/>
                </a:path>
              </a:pathLst>
            </a:custGeom>
            <a:solidFill>
              <a:srgbClr val="EFE9CE"/>
            </a:solidFill>
          </p:spPr>
        </p:sp>
        <p:sp>
          <p:nvSpPr>
            <p:cNvPr id="10" name="Freeform 10"/>
            <p:cNvSpPr/>
            <p:nvPr/>
          </p:nvSpPr>
          <p:spPr>
            <a:xfrm>
              <a:off x="0" y="-2540"/>
              <a:ext cx="9920615" cy="1773730"/>
            </a:xfrm>
            <a:custGeom>
              <a:avLst/>
              <a:gdLst/>
              <a:ahLst/>
              <a:cxnLst/>
              <a:rect l="l" t="t" r="r" b="b"/>
              <a:pathLst>
                <a:path w="9920615" h="1773730">
                  <a:moveTo>
                    <a:pt x="0" y="15240"/>
                  </a:moveTo>
                  <a:cubicBezTo>
                    <a:pt x="41910" y="19050"/>
                    <a:pt x="248520" y="20320"/>
                    <a:pt x="513226" y="22860"/>
                  </a:cubicBezTo>
                  <a:cubicBezTo>
                    <a:pt x="777932" y="24130"/>
                    <a:pt x="1050660" y="30480"/>
                    <a:pt x="1323387" y="27940"/>
                  </a:cubicBezTo>
                  <a:cubicBezTo>
                    <a:pt x="1451730" y="26670"/>
                    <a:pt x="1580072" y="22860"/>
                    <a:pt x="1708415" y="20320"/>
                  </a:cubicBezTo>
                  <a:cubicBezTo>
                    <a:pt x="1844778" y="17780"/>
                    <a:pt x="1981142" y="17780"/>
                    <a:pt x="2117506" y="19050"/>
                  </a:cubicBezTo>
                  <a:cubicBezTo>
                    <a:pt x="2350127" y="20320"/>
                    <a:pt x="2582747" y="20320"/>
                    <a:pt x="2807346" y="19050"/>
                  </a:cubicBezTo>
                  <a:cubicBezTo>
                    <a:pt x="3384887" y="16510"/>
                    <a:pt x="3962428" y="20320"/>
                    <a:pt x="4547990" y="17780"/>
                  </a:cubicBezTo>
                  <a:cubicBezTo>
                    <a:pt x="5510558" y="11430"/>
                    <a:pt x="6473126" y="6350"/>
                    <a:pt x="7443715" y="10160"/>
                  </a:cubicBezTo>
                  <a:cubicBezTo>
                    <a:pt x="7989170" y="12700"/>
                    <a:pt x="8542647" y="16510"/>
                    <a:pt x="9088102" y="11430"/>
                  </a:cubicBezTo>
                  <a:cubicBezTo>
                    <a:pt x="9344787" y="8890"/>
                    <a:pt x="9601472" y="1270"/>
                    <a:pt x="9857115" y="3810"/>
                  </a:cubicBezTo>
                  <a:cubicBezTo>
                    <a:pt x="9869815" y="3810"/>
                    <a:pt x="9895215" y="0"/>
                    <a:pt x="9904105" y="10160"/>
                  </a:cubicBezTo>
                  <a:cubicBezTo>
                    <a:pt x="9909185" y="15240"/>
                    <a:pt x="9907915" y="22860"/>
                    <a:pt x="9909185" y="29210"/>
                  </a:cubicBezTo>
                  <a:cubicBezTo>
                    <a:pt x="9910455" y="36830"/>
                    <a:pt x="9911725" y="45720"/>
                    <a:pt x="9914265" y="53340"/>
                  </a:cubicBezTo>
                  <a:cubicBezTo>
                    <a:pt x="9920615" y="88263"/>
                    <a:pt x="9919345" y="125470"/>
                    <a:pt x="9919345" y="162676"/>
                  </a:cubicBezTo>
                  <a:cubicBezTo>
                    <a:pt x="9919345" y="203869"/>
                    <a:pt x="9919345" y="245061"/>
                    <a:pt x="9919345" y="286254"/>
                  </a:cubicBezTo>
                  <a:cubicBezTo>
                    <a:pt x="9919345" y="376612"/>
                    <a:pt x="9918075" y="465641"/>
                    <a:pt x="9915535" y="555999"/>
                  </a:cubicBezTo>
                  <a:cubicBezTo>
                    <a:pt x="9912995" y="633069"/>
                    <a:pt x="9910455" y="708811"/>
                    <a:pt x="9910455" y="785881"/>
                  </a:cubicBezTo>
                  <a:cubicBezTo>
                    <a:pt x="9909185" y="953309"/>
                    <a:pt x="9907915" y="1122066"/>
                    <a:pt x="9907915" y="1290823"/>
                  </a:cubicBezTo>
                  <a:cubicBezTo>
                    <a:pt x="9906645" y="1426360"/>
                    <a:pt x="9909185" y="1563226"/>
                    <a:pt x="9905375" y="1698763"/>
                  </a:cubicBezTo>
                  <a:cubicBezTo>
                    <a:pt x="9905375" y="1714709"/>
                    <a:pt x="9904105" y="1731820"/>
                    <a:pt x="9902835" y="1747060"/>
                  </a:cubicBezTo>
                  <a:cubicBezTo>
                    <a:pt x="9901565" y="1762300"/>
                    <a:pt x="9896485" y="1773730"/>
                    <a:pt x="9879975" y="1772460"/>
                  </a:cubicBezTo>
                  <a:cubicBezTo>
                    <a:pt x="9858385" y="1769920"/>
                    <a:pt x="9737836" y="1766110"/>
                    <a:pt x="9593450" y="1767380"/>
                  </a:cubicBezTo>
                  <a:cubicBezTo>
                    <a:pt x="9047995" y="1769920"/>
                    <a:pt x="8510561" y="1767380"/>
                    <a:pt x="7965106" y="1764840"/>
                  </a:cubicBezTo>
                  <a:cubicBezTo>
                    <a:pt x="6882217" y="1759760"/>
                    <a:pt x="5799329" y="1764840"/>
                    <a:pt x="4716440" y="1761030"/>
                  </a:cubicBezTo>
                  <a:cubicBezTo>
                    <a:pt x="4146920" y="1758490"/>
                    <a:pt x="3577401" y="1759760"/>
                    <a:pt x="3007882" y="1759760"/>
                  </a:cubicBezTo>
                  <a:cubicBezTo>
                    <a:pt x="2855475" y="1759760"/>
                    <a:pt x="2711090" y="1758490"/>
                    <a:pt x="2558683" y="1758490"/>
                  </a:cubicBezTo>
                  <a:cubicBezTo>
                    <a:pt x="2293977" y="1757220"/>
                    <a:pt x="2037292" y="1761030"/>
                    <a:pt x="1772586" y="1759760"/>
                  </a:cubicBezTo>
                  <a:cubicBezTo>
                    <a:pt x="1507880" y="1758490"/>
                    <a:pt x="1235152" y="1757220"/>
                    <a:pt x="970446" y="1755950"/>
                  </a:cubicBezTo>
                  <a:cubicBezTo>
                    <a:pt x="697718" y="1754680"/>
                    <a:pt x="256541" y="1754680"/>
                    <a:pt x="41910" y="1752140"/>
                  </a:cubicBezTo>
                  <a:cubicBezTo>
                    <a:pt x="17780" y="1749600"/>
                    <a:pt x="19050" y="1748330"/>
                    <a:pt x="19050" y="1721353"/>
                  </a:cubicBezTo>
                  <a:cubicBezTo>
                    <a:pt x="19050" y="1717366"/>
                    <a:pt x="19050" y="1712051"/>
                    <a:pt x="19050" y="1708065"/>
                  </a:cubicBezTo>
                  <a:cubicBezTo>
                    <a:pt x="19050" y="1686804"/>
                    <a:pt x="19050" y="1666872"/>
                    <a:pt x="19050" y="1645611"/>
                  </a:cubicBezTo>
                  <a:cubicBezTo>
                    <a:pt x="19050" y="1571199"/>
                    <a:pt x="19050" y="1496786"/>
                    <a:pt x="19050" y="1422374"/>
                  </a:cubicBezTo>
                  <a:cubicBezTo>
                    <a:pt x="19050" y="1249631"/>
                    <a:pt x="19050" y="1076887"/>
                    <a:pt x="19050" y="904144"/>
                  </a:cubicBezTo>
                  <a:cubicBezTo>
                    <a:pt x="19050" y="860293"/>
                    <a:pt x="19050" y="817772"/>
                    <a:pt x="17780" y="773922"/>
                  </a:cubicBezTo>
                  <a:cubicBezTo>
                    <a:pt x="12700" y="594534"/>
                    <a:pt x="12700" y="415147"/>
                    <a:pt x="8890" y="237089"/>
                  </a:cubicBezTo>
                  <a:cubicBezTo>
                    <a:pt x="8890" y="198553"/>
                    <a:pt x="7620" y="160018"/>
                    <a:pt x="7620" y="121483"/>
                  </a:cubicBezTo>
                  <a:cubicBezTo>
                    <a:pt x="3810" y="82948"/>
                    <a:pt x="0" y="48260"/>
                    <a:pt x="0" y="15240"/>
                  </a:cubicBezTo>
                  <a:close/>
                  <a:moveTo>
                    <a:pt x="9876165" y="1739440"/>
                  </a:moveTo>
                  <a:cubicBezTo>
                    <a:pt x="9878705" y="1698763"/>
                    <a:pt x="9877435" y="1657571"/>
                    <a:pt x="9878705" y="1615049"/>
                  </a:cubicBezTo>
                  <a:cubicBezTo>
                    <a:pt x="9879975" y="1533993"/>
                    <a:pt x="9879975" y="1451607"/>
                    <a:pt x="9881245" y="1370551"/>
                  </a:cubicBezTo>
                  <a:cubicBezTo>
                    <a:pt x="9882515" y="1193821"/>
                    <a:pt x="9883785" y="1018420"/>
                    <a:pt x="9885055" y="841690"/>
                  </a:cubicBezTo>
                  <a:cubicBezTo>
                    <a:pt x="9887595" y="621110"/>
                    <a:pt x="9892675" y="401859"/>
                    <a:pt x="9893945" y="181279"/>
                  </a:cubicBezTo>
                  <a:cubicBezTo>
                    <a:pt x="9893945" y="145402"/>
                    <a:pt x="9895215" y="109524"/>
                    <a:pt x="9893945" y="73660"/>
                  </a:cubicBezTo>
                  <a:cubicBezTo>
                    <a:pt x="9893945" y="64770"/>
                    <a:pt x="9892675" y="55880"/>
                    <a:pt x="9890135" y="46990"/>
                  </a:cubicBezTo>
                  <a:cubicBezTo>
                    <a:pt x="9888865" y="43180"/>
                    <a:pt x="9888865" y="39370"/>
                    <a:pt x="9887595" y="35560"/>
                  </a:cubicBezTo>
                  <a:cubicBezTo>
                    <a:pt x="9886325" y="26670"/>
                    <a:pt x="9887595" y="29210"/>
                    <a:pt x="9879975" y="26670"/>
                  </a:cubicBezTo>
                  <a:cubicBezTo>
                    <a:pt x="9866005" y="21590"/>
                    <a:pt x="9777943" y="25400"/>
                    <a:pt x="9689707" y="25400"/>
                  </a:cubicBezTo>
                  <a:cubicBezTo>
                    <a:pt x="9160295" y="31750"/>
                    <a:pt x="8630882" y="35560"/>
                    <a:pt x="8093449" y="31750"/>
                  </a:cubicBezTo>
                  <a:cubicBezTo>
                    <a:pt x="7042645" y="25400"/>
                    <a:pt x="5975799" y="24130"/>
                    <a:pt x="4924996" y="35560"/>
                  </a:cubicBezTo>
                  <a:cubicBezTo>
                    <a:pt x="4636226" y="39370"/>
                    <a:pt x="4347455" y="40640"/>
                    <a:pt x="4058684" y="40640"/>
                  </a:cubicBezTo>
                  <a:cubicBezTo>
                    <a:pt x="3810021" y="40640"/>
                    <a:pt x="3553336" y="36830"/>
                    <a:pt x="3304673" y="38100"/>
                  </a:cubicBezTo>
                  <a:cubicBezTo>
                    <a:pt x="2903603" y="40640"/>
                    <a:pt x="2510555" y="39370"/>
                    <a:pt x="2109485" y="39370"/>
                  </a:cubicBezTo>
                  <a:cubicBezTo>
                    <a:pt x="1844778" y="39370"/>
                    <a:pt x="1588094" y="48260"/>
                    <a:pt x="1323387" y="49530"/>
                  </a:cubicBezTo>
                  <a:cubicBezTo>
                    <a:pt x="1074724" y="50800"/>
                    <a:pt x="818039" y="44450"/>
                    <a:pt x="561354" y="41910"/>
                  </a:cubicBezTo>
                  <a:cubicBezTo>
                    <a:pt x="441033" y="40640"/>
                    <a:pt x="312691" y="39370"/>
                    <a:pt x="184349" y="38100"/>
                  </a:cubicBezTo>
                  <a:cubicBezTo>
                    <a:pt x="120178" y="36830"/>
                    <a:pt x="56006" y="36830"/>
                    <a:pt x="43180" y="35560"/>
                  </a:cubicBezTo>
                  <a:cubicBezTo>
                    <a:pt x="38100" y="35560"/>
                    <a:pt x="31750" y="34290"/>
                    <a:pt x="27940" y="35560"/>
                  </a:cubicBezTo>
                  <a:cubicBezTo>
                    <a:pt x="21590" y="38100"/>
                    <a:pt x="22860" y="35560"/>
                    <a:pt x="21590" y="44450"/>
                  </a:cubicBezTo>
                  <a:cubicBezTo>
                    <a:pt x="19050" y="59690"/>
                    <a:pt x="24130" y="77633"/>
                    <a:pt x="24130" y="93579"/>
                  </a:cubicBezTo>
                  <a:cubicBezTo>
                    <a:pt x="25400" y="113511"/>
                    <a:pt x="25400" y="133443"/>
                    <a:pt x="25400" y="153374"/>
                  </a:cubicBezTo>
                  <a:cubicBezTo>
                    <a:pt x="25400" y="235760"/>
                    <a:pt x="21590" y="316816"/>
                    <a:pt x="25400" y="399202"/>
                  </a:cubicBezTo>
                  <a:cubicBezTo>
                    <a:pt x="30480" y="497532"/>
                    <a:pt x="30480" y="595863"/>
                    <a:pt x="30480" y="694194"/>
                  </a:cubicBezTo>
                  <a:cubicBezTo>
                    <a:pt x="31750" y="853649"/>
                    <a:pt x="31750" y="1013105"/>
                    <a:pt x="31750" y="1172560"/>
                  </a:cubicBezTo>
                  <a:cubicBezTo>
                    <a:pt x="31750" y="1329358"/>
                    <a:pt x="31750" y="1486156"/>
                    <a:pt x="33020" y="1642954"/>
                  </a:cubicBezTo>
                  <a:cubicBezTo>
                    <a:pt x="33020" y="1657571"/>
                    <a:pt x="33020" y="1673516"/>
                    <a:pt x="33020" y="1688133"/>
                  </a:cubicBezTo>
                  <a:cubicBezTo>
                    <a:pt x="33020" y="1701421"/>
                    <a:pt x="33020" y="1716038"/>
                    <a:pt x="39370" y="1731820"/>
                  </a:cubicBezTo>
                  <a:cubicBezTo>
                    <a:pt x="45720" y="1735630"/>
                    <a:pt x="128199" y="1735630"/>
                    <a:pt x="176327" y="1736900"/>
                  </a:cubicBezTo>
                  <a:cubicBezTo>
                    <a:pt x="256541" y="1738170"/>
                    <a:pt x="328734" y="1738170"/>
                    <a:pt x="400926" y="1738170"/>
                  </a:cubicBezTo>
                  <a:cubicBezTo>
                    <a:pt x="649590" y="1735630"/>
                    <a:pt x="890232" y="1736900"/>
                    <a:pt x="1138895" y="1738170"/>
                  </a:cubicBezTo>
                  <a:cubicBezTo>
                    <a:pt x="1259216" y="1738170"/>
                    <a:pt x="1387559" y="1738170"/>
                    <a:pt x="1507880" y="1739440"/>
                  </a:cubicBezTo>
                  <a:cubicBezTo>
                    <a:pt x="1636222" y="1740710"/>
                    <a:pt x="1772586" y="1745790"/>
                    <a:pt x="1900928" y="1741980"/>
                  </a:cubicBezTo>
                  <a:cubicBezTo>
                    <a:pt x="2141570" y="1735630"/>
                    <a:pt x="2398255" y="1739440"/>
                    <a:pt x="2638897" y="1739440"/>
                  </a:cubicBezTo>
                  <a:cubicBezTo>
                    <a:pt x="2799325" y="1739440"/>
                    <a:pt x="2959753" y="1743250"/>
                    <a:pt x="3120181" y="1743250"/>
                  </a:cubicBezTo>
                  <a:cubicBezTo>
                    <a:pt x="3256545" y="1743250"/>
                    <a:pt x="3400930" y="1743250"/>
                    <a:pt x="3537294" y="1741980"/>
                  </a:cubicBezTo>
                  <a:cubicBezTo>
                    <a:pt x="4187027" y="1740710"/>
                    <a:pt x="4828739" y="1739440"/>
                    <a:pt x="5470451" y="1741980"/>
                  </a:cubicBezTo>
                  <a:cubicBezTo>
                    <a:pt x="5727136" y="1743250"/>
                    <a:pt x="5983820" y="1740710"/>
                    <a:pt x="6240506" y="1740710"/>
                  </a:cubicBezTo>
                  <a:cubicBezTo>
                    <a:pt x="6489169" y="1739440"/>
                    <a:pt x="6737832" y="1735630"/>
                    <a:pt x="6986495" y="1739440"/>
                  </a:cubicBezTo>
                  <a:cubicBezTo>
                    <a:pt x="7235159" y="1743250"/>
                    <a:pt x="7491843" y="1740710"/>
                    <a:pt x="7740507" y="1744520"/>
                  </a:cubicBezTo>
                  <a:cubicBezTo>
                    <a:pt x="7997192" y="1748330"/>
                    <a:pt x="8253877" y="1743250"/>
                    <a:pt x="8510561" y="1743250"/>
                  </a:cubicBezTo>
                  <a:cubicBezTo>
                    <a:pt x="8759225" y="1743250"/>
                    <a:pt x="9015909" y="1743250"/>
                    <a:pt x="9264573" y="1744520"/>
                  </a:cubicBezTo>
                  <a:cubicBezTo>
                    <a:pt x="9513236" y="1741980"/>
                    <a:pt x="9745857" y="1739440"/>
                    <a:pt x="9876165" y="1739440"/>
                  </a:cubicBezTo>
                  <a:close/>
                </a:path>
              </a:pathLst>
            </a:custGeom>
            <a:solidFill>
              <a:srgbClr val="9D432A"/>
            </a:solidFill>
          </p:spPr>
        </p:sp>
      </p:grpSp>
      <p:grpSp>
        <p:nvGrpSpPr>
          <p:cNvPr id="11" name="Group 11"/>
          <p:cNvGrpSpPr/>
          <p:nvPr/>
        </p:nvGrpSpPr>
        <p:grpSpPr>
          <a:xfrm>
            <a:off x="458508" y="7484662"/>
            <a:ext cx="14459752" cy="2217873"/>
            <a:chOff x="0" y="0"/>
            <a:chExt cx="10104075" cy="1549789"/>
          </a:xfrm>
        </p:grpSpPr>
        <p:sp>
          <p:nvSpPr>
            <p:cNvPr id="12" name="Freeform 12"/>
            <p:cNvSpPr/>
            <p:nvPr/>
          </p:nvSpPr>
          <p:spPr>
            <a:xfrm>
              <a:off x="13970" y="17780"/>
              <a:ext cx="10073595" cy="1510419"/>
            </a:xfrm>
            <a:custGeom>
              <a:avLst/>
              <a:gdLst/>
              <a:ahLst/>
              <a:cxnLst/>
              <a:rect l="l" t="t" r="r" b="b"/>
              <a:pathLst>
                <a:path w="10073595" h="1510419">
                  <a:moveTo>
                    <a:pt x="10057085" y="1510419"/>
                  </a:moveTo>
                  <a:lnTo>
                    <a:pt x="15240" y="1502799"/>
                  </a:lnTo>
                  <a:lnTo>
                    <a:pt x="0" y="11430"/>
                  </a:lnTo>
                  <a:lnTo>
                    <a:pt x="10073595" y="0"/>
                  </a:lnTo>
                  <a:close/>
                </a:path>
              </a:pathLst>
            </a:custGeom>
            <a:solidFill>
              <a:srgbClr val="EFE9CE"/>
            </a:solidFill>
          </p:spPr>
        </p:sp>
        <p:sp>
          <p:nvSpPr>
            <p:cNvPr id="13" name="Freeform 13"/>
            <p:cNvSpPr/>
            <p:nvPr/>
          </p:nvSpPr>
          <p:spPr>
            <a:xfrm>
              <a:off x="0" y="-2540"/>
              <a:ext cx="10109155" cy="1554869"/>
            </a:xfrm>
            <a:custGeom>
              <a:avLst/>
              <a:gdLst/>
              <a:ahLst/>
              <a:cxnLst/>
              <a:rect l="l" t="t" r="r" b="b"/>
              <a:pathLst>
                <a:path w="10109155" h="1554869">
                  <a:moveTo>
                    <a:pt x="0" y="15240"/>
                  </a:moveTo>
                  <a:cubicBezTo>
                    <a:pt x="41910" y="19050"/>
                    <a:pt x="252284" y="20320"/>
                    <a:pt x="522081" y="22860"/>
                  </a:cubicBezTo>
                  <a:cubicBezTo>
                    <a:pt x="791879" y="24130"/>
                    <a:pt x="1069852" y="30480"/>
                    <a:pt x="1347825" y="27940"/>
                  </a:cubicBezTo>
                  <a:cubicBezTo>
                    <a:pt x="1478636" y="26670"/>
                    <a:pt x="1609447" y="22860"/>
                    <a:pt x="1740258" y="20320"/>
                  </a:cubicBezTo>
                  <a:cubicBezTo>
                    <a:pt x="1879244" y="17780"/>
                    <a:pt x="2018231" y="17780"/>
                    <a:pt x="2157217" y="19050"/>
                  </a:cubicBezTo>
                  <a:cubicBezTo>
                    <a:pt x="2394312" y="20320"/>
                    <a:pt x="2631407" y="20320"/>
                    <a:pt x="2860326" y="19050"/>
                  </a:cubicBezTo>
                  <a:cubicBezTo>
                    <a:pt x="3448975" y="16510"/>
                    <a:pt x="4037624" y="20320"/>
                    <a:pt x="4634449" y="17780"/>
                  </a:cubicBezTo>
                  <a:cubicBezTo>
                    <a:pt x="5615530" y="11430"/>
                    <a:pt x="6596612" y="6350"/>
                    <a:pt x="7585870" y="10160"/>
                  </a:cubicBezTo>
                  <a:cubicBezTo>
                    <a:pt x="8141816" y="12700"/>
                    <a:pt x="8705938" y="16510"/>
                    <a:pt x="9261884" y="11430"/>
                  </a:cubicBezTo>
                  <a:cubicBezTo>
                    <a:pt x="9523506" y="8890"/>
                    <a:pt x="9785128" y="1270"/>
                    <a:pt x="10045655" y="3810"/>
                  </a:cubicBezTo>
                  <a:cubicBezTo>
                    <a:pt x="10058355" y="3810"/>
                    <a:pt x="10083755" y="0"/>
                    <a:pt x="10092645" y="10160"/>
                  </a:cubicBezTo>
                  <a:cubicBezTo>
                    <a:pt x="10097725" y="15240"/>
                    <a:pt x="10096455" y="22860"/>
                    <a:pt x="10097725" y="29210"/>
                  </a:cubicBezTo>
                  <a:cubicBezTo>
                    <a:pt x="10098995" y="36830"/>
                    <a:pt x="10100265" y="45720"/>
                    <a:pt x="10102805" y="53340"/>
                  </a:cubicBezTo>
                  <a:cubicBezTo>
                    <a:pt x="10109155" y="86369"/>
                    <a:pt x="10107885" y="118654"/>
                    <a:pt x="10107885" y="150938"/>
                  </a:cubicBezTo>
                  <a:cubicBezTo>
                    <a:pt x="10107885" y="186681"/>
                    <a:pt x="10107885" y="222424"/>
                    <a:pt x="10107885" y="258167"/>
                  </a:cubicBezTo>
                  <a:cubicBezTo>
                    <a:pt x="10107885" y="336571"/>
                    <a:pt x="10106615" y="413822"/>
                    <a:pt x="10104075" y="492227"/>
                  </a:cubicBezTo>
                  <a:cubicBezTo>
                    <a:pt x="10101535" y="559101"/>
                    <a:pt x="10098995" y="624822"/>
                    <a:pt x="10098995" y="691696"/>
                  </a:cubicBezTo>
                  <a:cubicBezTo>
                    <a:pt x="10097725" y="836974"/>
                    <a:pt x="10096455" y="983406"/>
                    <a:pt x="10096455" y="1129837"/>
                  </a:cubicBezTo>
                  <a:cubicBezTo>
                    <a:pt x="10095185" y="1247443"/>
                    <a:pt x="10097725" y="1366203"/>
                    <a:pt x="10093915" y="1483809"/>
                  </a:cubicBezTo>
                  <a:cubicBezTo>
                    <a:pt x="10093915" y="1497645"/>
                    <a:pt x="10092645" y="1512959"/>
                    <a:pt x="10091375" y="1528199"/>
                  </a:cubicBezTo>
                  <a:cubicBezTo>
                    <a:pt x="10090105" y="1543439"/>
                    <a:pt x="10085025" y="1554869"/>
                    <a:pt x="10068515" y="1553599"/>
                  </a:cubicBezTo>
                  <a:cubicBezTo>
                    <a:pt x="10046925" y="1551059"/>
                    <a:pt x="9924114" y="1547249"/>
                    <a:pt x="9776952" y="1548519"/>
                  </a:cubicBezTo>
                  <a:cubicBezTo>
                    <a:pt x="9221006" y="1551059"/>
                    <a:pt x="8673235" y="1548519"/>
                    <a:pt x="8117289" y="1545979"/>
                  </a:cubicBezTo>
                  <a:cubicBezTo>
                    <a:pt x="7013572" y="1540899"/>
                    <a:pt x="5909855" y="1545979"/>
                    <a:pt x="4806138" y="1542169"/>
                  </a:cubicBezTo>
                  <a:cubicBezTo>
                    <a:pt x="4225665" y="1539629"/>
                    <a:pt x="3645191" y="1540899"/>
                    <a:pt x="3064718" y="1540899"/>
                  </a:cubicBezTo>
                  <a:cubicBezTo>
                    <a:pt x="2909380" y="1540899"/>
                    <a:pt x="2762218" y="1539629"/>
                    <a:pt x="2606880" y="1539629"/>
                  </a:cubicBezTo>
                  <a:cubicBezTo>
                    <a:pt x="2337082" y="1538359"/>
                    <a:pt x="2075461" y="1542169"/>
                    <a:pt x="1805663" y="1540899"/>
                  </a:cubicBezTo>
                  <a:cubicBezTo>
                    <a:pt x="1535866" y="1539629"/>
                    <a:pt x="1257893" y="1538359"/>
                    <a:pt x="988095" y="1537089"/>
                  </a:cubicBezTo>
                  <a:cubicBezTo>
                    <a:pt x="710122" y="1535819"/>
                    <a:pt x="260459" y="1535819"/>
                    <a:pt x="41910" y="1533279"/>
                  </a:cubicBezTo>
                  <a:cubicBezTo>
                    <a:pt x="17780" y="1530739"/>
                    <a:pt x="19050" y="1529469"/>
                    <a:pt x="19050" y="1503410"/>
                  </a:cubicBezTo>
                  <a:cubicBezTo>
                    <a:pt x="19050" y="1499951"/>
                    <a:pt x="19050" y="1495339"/>
                    <a:pt x="19050" y="1491880"/>
                  </a:cubicBezTo>
                  <a:cubicBezTo>
                    <a:pt x="19050" y="1473432"/>
                    <a:pt x="19050" y="1456137"/>
                    <a:pt x="19050" y="1437689"/>
                  </a:cubicBezTo>
                  <a:cubicBezTo>
                    <a:pt x="19050" y="1373121"/>
                    <a:pt x="19050" y="1308553"/>
                    <a:pt x="19050" y="1243985"/>
                  </a:cubicBezTo>
                  <a:cubicBezTo>
                    <a:pt x="19050" y="1094094"/>
                    <a:pt x="19050" y="944204"/>
                    <a:pt x="19050" y="794313"/>
                  </a:cubicBezTo>
                  <a:cubicBezTo>
                    <a:pt x="19050" y="756264"/>
                    <a:pt x="19050" y="719368"/>
                    <a:pt x="17780" y="681319"/>
                  </a:cubicBezTo>
                  <a:cubicBezTo>
                    <a:pt x="12700" y="525664"/>
                    <a:pt x="12700" y="370008"/>
                    <a:pt x="8890" y="215506"/>
                  </a:cubicBezTo>
                  <a:cubicBezTo>
                    <a:pt x="8890" y="182069"/>
                    <a:pt x="7620" y="148632"/>
                    <a:pt x="7620" y="115195"/>
                  </a:cubicBezTo>
                  <a:cubicBezTo>
                    <a:pt x="3810" y="81757"/>
                    <a:pt x="0" y="48260"/>
                    <a:pt x="0" y="15240"/>
                  </a:cubicBezTo>
                  <a:close/>
                  <a:moveTo>
                    <a:pt x="10064705" y="1520579"/>
                  </a:moveTo>
                  <a:cubicBezTo>
                    <a:pt x="10067245" y="1483809"/>
                    <a:pt x="10065975" y="1448066"/>
                    <a:pt x="10067245" y="1411170"/>
                  </a:cubicBezTo>
                  <a:cubicBezTo>
                    <a:pt x="10068515" y="1340837"/>
                    <a:pt x="10068515" y="1269351"/>
                    <a:pt x="10069785" y="1199017"/>
                  </a:cubicBezTo>
                  <a:cubicBezTo>
                    <a:pt x="10071055" y="1045668"/>
                    <a:pt x="10072325" y="893472"/>
                    <a:pt x="10073595" y="740122"/>
                  </a:cubicBezTo>
                  <a:cubicBezTo>
                    <a:pt x="10076135" y="548724"/>
                    <a:pt x="10081215" y="358478"/>
                    <a:pt x="10082485" y="167080"/>
                  </a:cubicBezTo>
                  <a:cubicBezTo>
                    <a:pt x="10082485" y="135949"/>
                    <a:pt x="10083755" y="104818"/>
                    <a:pt x="10082485" y="73660"/>
                  </a:cubicBezTo>
                  <a:cubicBezTo>
                    <a:pt x="10082485" y="64770"/>
                    <a:pt x="10081215" y="55880"/>
                    <a:pt x="10078675" y="46990"/>
                  </a:cubicBezTo>
                  <a:cubicBezTo>
                    <a:pt x="10077405" y="43180"/>
                    <a:pt x="10077405" y="39370"/>
                    <a:pt x="10076135" y="35560"/>
                  </a:cubicBezTo>
                  <a:cubicBezTo>
                    <a:pt x="10074865" y="26670"/>
                    <a:pt x="10076135" y="29210"/>
                    <a:pt x="10068515" y="26670"/>
                  </a:cubicBezTo>
                  <a:cubicBezTo>
                    <a:pt x="10054545" y="21590"/>
                    <a:pt x="9964993" y="25400"/>
                    <a:pt x="9875060" y="25400"/>
                  </a:cubicBezTo>
                  <a:cubicBezTo>
                    <a:pt x="9335465" y="31750"/>
                    <a:pt x="8795870" y="35560"/>
                    <a:pt x="8248100" y="31750"/>
                  </a:cubicBezTo>
                  <a:cubicBezTo>
                    <a:pt x="7177086" y="25400"/>
                    <a:pt x="6089720" y="24130"/>
                    <a:pt x="5018706" y="35560"/>
                  </a:cubicBezTo>
                  <a:cubicBezTo>
                    <a:pt x="4724381" y="39370"/>
                    <a:pt x="4430057" y="40640"/>
                    <a:pt x="4135732" y="40640"/>
                  </a:cubicBezTo>
                  <a:cubicBezTo>
                    <a:pt x="3882286" y="40640"/>
                    <a:pt x="3620664" y="36830"/>
                    <a:pt x="3367218" y="38100"/>
                  </a:cubicBezTo>
                  <a:cubicBezTo>
                    <a:pt x="2958434" y="40640"/>
                    <a:pt x="2557826" y="39370"/>
                    <a:pt x="2149041" y="39370"/>
                  </a:cubicBezTo>
                  <a:cubicBezTo>
                    <a:pt x="1879244" y="39370"/>
                    <a:pt x="1617622" y="48260"/>
                    <a:pt x="1347825" y="49530"/>
                  </a:cubicBezTo>
                  <a:cubicBezTo>
                    <a:pt x="1094379" y="50800"/>
                    <a:pt x="832757" y="44450"/>
                    <a:pt x="571135" y="41910"/>
                  </a:cubicBezTo>
                  <a:cubicBezTo>
                    <a:pt x="448500" y="40640"/>
                    <a:pt x="317689" y="39370"/>
                    <a:pt x="186878" y="38100"/>
                  </a:cubicBezTo>
                  <a:cubicBezTo>
                    <a:pt x="121473" y="36830"/>
                    <a:pt x="56067" y="36830"/>
                    <a:pt x="43180" y="35560"/>
                  </a:cubicBezTo>
                  <a:cubicBezTo>
                    <a:pt x="38100" y="35560"/>
                    <a:pt x="31750" y="34290"/>
                    <a:pt x="27940" y="35560"/>
                  </a:cubicBezTo>
                  <a:cubicBezTo>
                    <a:pt x="21590" y="38100"/>
                    <a:pt x="22860" y="35560"/>
                    <a:pt x="21590" y="44450"/>
                  </a:cubicBezTo>
                  <a:cubicBezTo>
                    <a:pt x="19050" y="59690"/>
                    <a:pt x="24130" y="77145"/>
                    <a:pt x="24130" y="90981"/>
                  </a:cubicBezTo>
                  <a:cubicBezTo>
                    <a:pt x="25400" y="108277"/>
                    <a:pt x="25400" y="125572"/>
                    <a:pt x="25400" y="142867"/>
                  </a:cubicBezTo>
                  <a:cubicBezTo>
                    <a:pt x="25400" y="214353"/>
                    <a:pt x="21590" y="284686"/>
                    <a:pt x="25400" y="356172"/>
                  </a:cubicBezTo>
                  <a:cubicBezTo>
                    <a:pt x="30480" y="441494"/>
                    <a:pt x="30480" y="526817"/>
                    <a:pt x="30480" y="612139"/>
                  </a:cubicBezTo>
                  <a:cubicBezTo>
                    <a:pt x="31750" y="750499"/>
                    <a:pt x="31750" y="888860"/>
                    <a:pt x="31750" y="1027220"/>
                  </a:cubicBezTo>
                  <a:cubicBezTo>
                    <a:pt x="31750" y="1163274"/>
                    <a:pt x="31750" y="1299329"/>
                    <a:pt x="33020" y="1435383"/>
                  </a:cubicBezTo>
                  <a:cubicBezTo>
                    <a:pt x="33020" y="1448066"/>
                    <a:pt x="33020" y="1461902"/>
                    <a:pt x="33020" y="1474585"/>
                  </a:cubicBezTo>
                  <a:cubicBezTo>
                    <a:pt x="33020" y="1486115"/>
                    <a:pt x="33020" y="1498798"/>
                    <a:pt x="39370" y="1512959"/>
                  </a:cubicBezTo>
                  <a:cubicBezTo>
                    <a:pt x="45720" y="1516769"/>
                    <a:pt x="129648" y="1516769"/>
                    <a:pt x="178702" y="1518039"/>
                  </a:cubicBezTo>
                  <a:cubicBezTo>
                    <a:pt x="260459" y="1519309"/>
                    <a:pt x="334040" y="1519309"/>
                    <a:pt x="407622" y="1519309"/>
                  </a:cubicBezTo>
                  <a:cubicBezTo>
                    <a:pt x="661068" y="1516769"/>
                    <a:pt x="906338" y="1518039"/>
                    <a:pt x="1159784" y="1519309"/>
                  </a:cubicBezTo>
                  <a:cubicBezTo>
                    <a:pt x="1282419" y="1519309"/>
                    <a:pt x="1413230" y="1519309"/>
                    <a:pt x="1535866" y="1520579"/>
                  </a:cubicBezTo>
                  <a:cubicBezTo>
                    <a:pt x="1666676" y="1521849"/>
                    <a:pt x="1805663" y="1526929"/>
                    <a:pt x="1936474" y="1523119"/>
                  </a:cubicBezTo>
                  <a:cubicBezTo>
                    <a:pt x="2181744" y="1516769"/>
                    <a:pt x="2443366" y="1520579"/>
                    <a:pt x="2688636" y="1520579"/>
                  </a:cubicBezTo>
                  <a:cubicBezTo>
                    <a:pt x="2852150" y="1520579"/>
                    <a:pt x="3015664" y="1524389"/>
                    <a:pt x="3179177" y="1524389"/>
                  </a:cubicBezTo>
                  <a:cubicBezTo>
                    <a:pt x="3318164" y="1524389"/>
                    <a:pt x="3465326" y="1524389"/>
                    <a:pt x="3604313" y="1523119"/>
                  </a:cubicBezTo>
                  <a:cubicBezTo>
                    <a:pt x="4266543" y="1521849"/>
                    <a:pt x="4920598" y="1520579"/>
                    <a:pt x="5574652" y="1523119"/>
                  </a:cubicBezTo>
                  <a:cubicBezTo>
                    <a:pt x="5836274" y="1524389"/>
                    <a:pt x="6097896" y="1521849"/>
                    <a:pt x="6359518" y="1521849"/>
                  </a:cubicBezTo>
                  <a:cubicBezTo>
                    <a:pt x="6612964" y="1520579"/>
                    <a:pt x="6866410" y="1516769"/>
                    <a:pt x="7119856" y="1520579"/>
                  </a:cubicBezTo>
                  <a:cubicBezTo>
                    <a:pt x="7373302" y="1524389"/>
                    <a:pt x="7634924" y="1521849"/>
                    <a:pt x="7888370" y="1525659"/>
                  </a:cubicBezTo>
                  <a:cubicBezTo>
                    <a:pt x="8149992" y="1529469"/>
                    <a:pt x="8411614" y="1524389"/>
                    <a:pt x="8673235" y="1524389"/>
                  </a:cubicBezTo>
                  <a:cubicBezTo>
                    <a:pt x="8926681" y="1524389"/>
                    <a:pt x="9188303" y="1524389"/>
                    <a:pt x="9441749" y="1525659"/>
                  </a:cubicBezTo>
                  <a:cubicBezTo>
                    <a:pt x="9695195" y="1523119"/>
                    <a:pt x="9932290" y="1520579"/>
                    <a:pt x="10064705" y="1520579"/>
                  </a:cubicBezTo>
                  <a:close/>
                </a:path>
              </a:pathLst>
            </a:custGeom>
            <a:solidFill>
              <a:srgbClr val="9D432A"/>
            </a:solidFill>
          </p:spPr>
        </p:sp>
      </p:grpSp>
      <p:sp>
        <p:nvSpPr>
          <p:cNvPr id="14" name="TextBox 14"/>
          <p:cNvSpPr txBox="1"/>
          <p:nvPr/>
        </p:nvSpPr>
        <p:spPr>
          <a:xfrm>
            <a:off x="926803" y="4886071"/>
            <a:ext cx="12843842" cy="2436564"/>
          </a:xfrm>
          <a:prstGeom prst="rect">
            <a:avLst/>
          </a:prstGeom>
        </p:spPr>
        <p:txBody>
          <a:bodyPr lIns="0" tIns="0" rIns="0" bIns="0" rtlCol="0" anchor="t">
            <a:spAutoFit/>
          </a:bodyPr>
          <a:lstStyle/>
          <a:p>
            <a:pPr algn="just">
              <a:lnSpc>
                <a:spcPts val="3825"/>
              </a:lnSpc>
              <a:spcBef>
                <a:spcPct val="0"/>
              </a:spcBef>
            </a:pPr>
            <a:r>
              <a:rPr lang="en-US" sz="2400" dirty="0" err="1">
                <a:solidFill>
                  <a:srgbClr val="000000"/>
                </a:solidFill>
                <a:latin typeface="Now"/>
              </a:rPr>
              <a:t>Çocukların</a:t>
            </a:r>
            <a:r>
              <a:rPr lang="en-US" sz="2400" dirty="0">
                <a:solidFill>
                  <a:srgbClr val="000000"/>
                </a:solidFill>
                <a:latin typeface="Now"/>
              </a:rPr>
              <a:t> </a:t>
            </a:r>
            <a:r>
              <a:rPr lang="en-US" sz="2400" dirty="0" err="1">
                <a:solidFill>
                  <a:srgbClr val="000000"/>
                </a:solidFill>
                <a:latin typeface="Now"/>
              </a:rPr>
              <a:t>kendilerini</a:t>
            </a:r>
            <a:r>
              <a:rPr lang="en-US" sz="2400" dirty="0">
                <a:solidFill>
                  <a:srgbClr val="000000"/>
                </a:solidFill>
                <a:latin typeface="Now"/>
              </a:rPr>
              <a:t> </a:t>
            </a:r>
            <a:r>
              <a:rPr lang="en-US" sz="2400" dirty="0" err="1">
                <a:solidFill>
                  <a:srgbClr val="000000"/>
                </a:solidFill>
                <a:latin typeface="Now"/>
              </a:rPr>
              <a:t>ifade</a:t>
            </a:r>
            <a:r>
              <a:rPr lang="en-US" sz="2400" dirty="0">
                <a:solidFill>
                  <a:srgbClr val="000000"/>
                </a:solidFill>
                <a:latin typeface="Now"/>
              </a:rPr>
              <a:t> </a:t>
            </a:r>
            <a:r>
              <a:rPr lang="en-US" sz="2400" dirty="0" err="1">
                <a:solidFill>
                  <a:srgbClr val="000000"/>
                </a:solidFill>
                <a:latin typeface="Now"/>
              </a:rPr>
              <a:t>edebilmeleri</a:t>
            </a:r>
            <a:r>
              <a:rPr lang="en-US" sz="2400" dirty="0">
                <a:solidFill>
                  <a:srgbClr val="000000"/>
                </a:solidFill>
                <a:latin typeface="Now"/>
              </a:rPr>
              <a:t> için “</a:t>
            </a:r>
            <a:r>
              <a:rPr lang="en-US" sz="2400" dirty="0" err="1">
                <a:solidFill>
                  <a:srgbClr val="000000"/>
                </a:solidFill>
                <a:latin typeface="Now"/>
              </a:rPr>
              <a:t>oyun</a:t>
            </a:r>
            <a:r>
              <a:rPr lang="en-US" sz="2400" dirty="0">
                <a:solidFill>
                  <a:srgbClr val="000000"/>
                </a:solidFill>
                <a:latin typeface="Now"/>
              </a:rPr>
              <a:t>” önemli bir </a:t>
            </a:r>
            <a:r>
              <a:rPr lang="en-US" sz="2400" dirty="0" err="1">
                <a:solidFill>
                  <a:srgbClr val="000000"/>
                </a:solidFill>
                <a:latin typeface="Now"/>
              </a:rPr>
              <a:t>araçtır</a:t>
            </a:r>
            <a:r>
              <a:rPr lang="en-US" sz="2400" dirty="0">
                <a:solidFill>
                  <a:srgbClr val="000000"/>
                </a:solidFill>
                <a:latin typeface="Now"/>
              </a:rPr>
              <a:t>. </a:t>
            </a:r>
            <a:r>
              <a:rPr lang="en-US" sz="2400" dirty="0" err="1">
                <a:solidFill>
                  <a:srgbClr val="000000"/>
                </a:solidFill>
                <a:latin typeface="Now"/>
              </a:rPr>
              <a:t>Oyunlar</a:t>
            </a:r>
            <a:r>
              <a:rPr lang="en-US" sz="2400" dirty="0">
                <a:solidFill>
                  <a:srgbClr val="000000"/>
                </a:solidFill>
                <a:latin typeface="Now"/>
              </a:rPr>
              <a:t> </a:t>
            </a:r>
            <a:r>
              <a:rPr lang="en-US" sz="2400" dirty="0" err="1">
                <a:solidFill>
                  <a:srgbClr val="000000"/>
                </a:solidFill>
                <a:latin typeface="Now"/>
              </a:rPr>
              <a:t>aracılığıyla</a:t>
            </a:r>
            <a:r>
              <a:rPr lang="en-US" sz="2400" dirty="0">
                <a:solidFill>
                  <a:srgbClr val="000000"/>
                </a:solidFill>
                <a:latin typeface="Now"/>
              </a:rPr>
              <a:t>, </a:t>
            </a:r>
            <a:r>
              <a:rPr lang="en-US" sz="2400" dirty="0" err="1">
                <a:solidFill>
                  <a:srgbClr val="000000"/>
                </a:solidFill>
                <a:latin typeface="Now"/>
              </a:rPr>
              <a:t>etkileşim</a:t>
            </a:r>
            <a:r>
              <a:rPr lang="en-US" sz="2400" dirty="0">
                <a:solidFill>
                  <a:srgbClr val="000000"/>
                </a:solidFill>
                <a:latin typeface="Now"/>
              </a:rPr>
              <a:t> ve </a:t>
            </a:r>
            <a:r>
              <a:rPr lang="en-US" sz="2400" dirty="0" err="1">
                <a:solidFill>
                  <a:srgbClr val="000000"/>
                </a:solidFill>
                <a:latin typeface="Now"/>
              </a:rPr>
              <a:t>iletişim</a:t>
            </a:r>
            <a:r>
              <a:rPr lang="en-US" sz="2400" dirty="0">
                <a:solidFill>
                  <a:srgbClr val="000000"/>
                </a:solidFill>
                <a:latin typeface="Now"/>
              </a:rPr>
              <a:t> </a:t>
            </a:r>
            <a:r>
              <a:rPr lang="en-US" sz="2400" dirty="0" err="1">
                <a:solidFill>
                  <a:srgbClr val="000000"/>
                </a:solidFill>
                <a:latin typeface="Now"/>
              </a:rPr>
              <a:t>sağlanabilir</a:t>
            </a:r>
            <a:r>
              <a:rPr lang="en-US" sz="2400" dirty="0">
                <a:solidFill>
                  <a:srgbClr val="000000"/>
                </a:solidFill>
                <a:latin typeface="Now"/>
              </a:rPr>
              <a:t> ve olumlu </a:t>
            </a:r>
            <a:r>
              <a:rPr lang="en-US" sz="2400" dirty="0" err="1">
                <a:solidFill>
                  <a:srgbClr val="000000"/>
                </a:solidFill>
                <a:latin typeface="Now"/>
              </a:rPr>
              <a:t>bağlar</a:t>
            </a:r>
            <a:r>
              <a:rPr lang="en-US" sz="2400" dirty="0">
                <a:solidFill>
                  <a:srgbClr val="000000"/>
                </a:solidFill>
                <a:latin typeface="Now"/>
              </a:rPr>
              <a:t> </a:t>
            </a:r>
            <a:r>
              <a:rPr lang="en-US" sz="2400" dirty="0" err="1">
                <a:solidFill>
                  <a:srgbClr val="000000"/>
                </a:solidFill>
                <a:latin typeface="Now"/>
              </a:rPr>
              <a:t>artarken</a:t>
            </a:r>
            <a:r>
              <a:rPr lang="en-US" sz="2400" dirty="0">
                <a:solidFill>
                  <a:srgbClr val="000000"/>
                </a:solidFill>
                <a:latin typeface="Now"/>
              </a:rPr>
              <a:t>, </a:t>
            </a:r>
            <a:r>
              <a:rPr lang="en-US" sz="2400" dirty="0" err="1">
                <a:solidFill>
                  <a:srgbClr val="000000"/>
                </a:solidFill>
                <a:latin typeface="Now"/>
              </a:rPr>
              <a:t>yalıtılmışlık</a:t>
            </a:r>
            <a:r>
              <a:rPr lang="en-US" sz="2400" dirty="0">
                <a:solidFill>
                  <a:srgbClr val="000000"/>
                </a:solidFill>
                <a:latin typeface="Now"/>
              </a:rPr>
              <a:t> ve </a:t>
            </a:r>
            <a:r>
              <a:rPr lang="en-US" sz="2400" dirty="0" err="1">
                <a:solidFill>
                  <a:srgbClr val="000000"/>
                </a:solidFill>
                <a:latin typeface="Now"/>
              </a:rPr>
              <a:t>yalnızlık</a:t>
            </a:r>
            <a:r>
              <a:rPr lang="en-US" sz="2400" dirty="0">
                <a:solidFill>
                  <a:srgbClr val="000000"/>
                </a:solidFill>
                <a:latin typeface="Now"/>
              </a:rPr>
              <a:t> </a:t>
            </a:r>
            <a:r>
              <a:rPr lang="en-US" sz="2400" dirty="0" err="1">
                <a:solidFill>
                  <a:srgbClr val="000000"/>
                </a:solidFill>
                <a:latin typeface="Now"/>
              </a:rPr>
              <a:t>duyguları</a:t>
            </a:r>
            <a:r>
              <a:rPr lang="en-US" sz="2400" dirty="0">
                <a:solidFill>
                  <a:srgbClr val="000000"/>
                </a:solidFill>
                <a:latin typeface="Now"/>
              </a:rPr>
              <a:t> </a:t>
            </a:r>
            <a:r>
              <a:rPr lang="en-US" sz="2400" dirty="0" err="1">
                <a:solidFill>
                  <a:srgbClr val="000000"/>
                </a:solidFill>
                <a:latin typeface="Now"/>
              </a:rPr>
              <a:t>azaltılabilir</a:t>
            </a:r>
            <a:r>
              <a:rPr lang="en-US" sz="2400" dirty="0">
                <a:solidFill>
                  <a:srgbClr val="000000"/>
                </a:solidFill>
                <a:latin typeface="Now"/>
              </a:rPr>
              <a:t>. </a:t>
            </a:r>
            <a:r>
              <a:rPr lang="en-US" sz="2400" dirty="0" err="1">
                <a:solidFill>
                  <a:srgbClr val="000000"/>
                </a:solidFill>
                <a:latin typeface="Now"/>
              </a:rPr>
              <a:t>Ayrıca</a:t>
            </a:r>
            <a:r>
              <a:rPr lang="en-US" sz="2400" dirty="0">
                <a:solidFill>
                  <a:srgbClr val="000000"/>
                </a:solidFill>
                <a:latin typeface="Now"/>
              </a:rPr>
              <a:t> öğrencilerin </a:t>
            </a:r>
            <a:r>
              <a:rPr lang="en-US" sz="2400" dirty="0" err="1">
                <a:solidFill>
                  <a:srgbClr val="000000"/>
                </a:solidFill>
                <a:latin typeface="Now"/>
              </a:rPr>
              <a:t>dayanıklılık</a:t>
            </a:r>
            <a:r>
              <a:rPr lang="en-US" sz="2400" dirty="0">
                <a:solidFill>
                  <a:srgbClr val="000000"/>
                </a:solidFill>
                <a:latin typeface="Now"/>
              </a:rPr>
              <a:t>, </a:t>
            </a:r>
            <a:r>
              <a:rPr lang="en-US" sz="2400" dirty="0" err="1">
                <a:solidFill>
                  <a:srgbClr val="000000"/>
                </a:solidFill>
                <a:latin typeface="Now"/>
              </a:rPr>
              <a:t>direnç</a:t>
            </a:r>
            <a:r>
              <a:rPr lang="en-US" sz="2400" dirty="0">
                <a:solidFill>
                  <a:srgbClr val="000000"/>
                </a:solidFill>
                <a:latin typeface="Now"/>
              </a:rPr>
              <a:t> ve </a:t>
            </a:r>
            <a:r>
              <a:rPr lang="en-US" sz="2400" dirty="0" err="1">
                <a:solidFill>
                  <a:srgbClr val="000000"/>
                </a:solidFill>
                <a:latin typeface="Now"/>
              </a:rPr>
              <a:t>oto</a:t>
            </a:r>
            <a:r>
              <a:rPr lang="en-US" sz="2400" dirty="0">
                <a:solidFill>
                  <a:srgbClr val="000000"/>
                </a:solidFill>
                <a:latin typeface="Now"/>
              </a:rPr>
              <a:t> </a:t>
            </a:r>
            <a:r>
              <a:rPr lang="en-US" sz="2400" dirty="0" err="1">
                <a:solidFill>
                  <a:srgbClr val="000000"/>
                </a:solidFill>
                <a:latin typeface="Now"/>
              </a:rPr>
              <a:t>kontrol</a:t>
            </a:r>
            <a:r>
              <a:rPr lang="en-US" sz="2400" dirty="0">
                <a:solidFill>
                  <a:srgbClr val="000000"/>
                </a:solidFill>
                <a:latin typeface="Now"/>
              </a:rPr>
              <a:t> </a:t>
            </a:r>
            <a:r>
              <a:rPr lang="en-US" sz="2400" dirty="0" err="1">
                <a:solidFill>
                  <a:srgbClr val="000000"/>
                </a:solidFill>
                <a:latin typeface="Now"/>
              </a:rPr>
              <a:t>duyguları</a:t>
            </a:r>
            <a:r>
              <a:rPr lang="en-US" sz="2400" dirty="0">
                <a:solidFill>
                  <a:srgbClr val="000000"/>
                </a:solidFill>
                <a:latin typeface="Now"/>
              </a:rPr>
              <a:t> </a:t>
            </a:r>
            <a:r>
              <a:rPr lang="en-US" sz="2400" dirty="0" err="1">
                <a:solidFill>
                  <a:srgbClr val="000000"/>
                </a:solidFill>
                <a:latin typeface="Now"/>
              </a:rPr>
              <a:t>güçlendirilir</a:t>
            </a:r>
            <a:r>
              <a:rPr lang="en-US" sz="2732" dirty="0">
                <a:solidFill>
                  <a:srgbClr val="000000"/>
                </a:solidFill>
                <a:latin typeface="Now"/>
              </a:rPr>
              <a:t>. </a:t>
            </a:r>
          </a:p>
          <a:p>
            <a:pPr>
              <a:lnSpc>
                <a:spcPts val="3825"/>
              </a:lnSpc>
              <a:spcBef>
                <a:spcPct val="0"/>
              </a:spcBef>
            </a:pPr>
            <a:endParaRPr lang="en-US" sz="2732" dirty="0">
              <a:solidFill>
                <a:srgbClr val="000000"/>
              </a:solidFill>
              <a:latin typeface="Now"/>
            </a:endParaRPr>
          </a:p>
        </p:txBody>
      </p:sp>
      <p:sp>
        <p:nvSpPr>
          <p:cNvPr id="15" name="TextBox 15"/>
          <p:cNvSpPr txBox="1"/>
          <p:nvPr/>
        </p:nvSpPr>
        <p:spPr>
          <a:xfrm>
            <a:off x="828621" y="7587428"/>
            <a:ext cx="13981994" cy="1897955"/>
          </a:xfrm>
          <a:prstGeom prst="rect">
            <a:avLst/>
          </a:prstGeom>
        </p:spPr>
        <p:txBody>
          <a:bodyPr lIns="0" tIns="0" rIns="0" bIns="0" rtlCol="0" anchor="t">
            <a:spAutoFit/>
          </a:bodyPr>
          <a:lstStyle/>
          <a:p>
            <a:pPr>
              <a:lnSpc>
                <a:spcPts val="3714"/>
              </a:lnSpc>
            </a:pPr>
            <a:r>
              <a:rPr lang="en-US" sz="2400" dirty="0" err="1">
                <a:solidFill>
                  <a:srgbClr val="000000"/>
                </a:solidFill>
                <a:latin typeface="Now"/>
              </a:rPr>
              <a:t>Travma</a:t>
            </a:r>
            <a:r>
              <a:rPr lang="en-US" sz="2400" dirty="0">
                <a:solidFill>
                  <a:srgbClr val="000000"/>
                </a:solidFill>
                <a:latin typeface="Now"/>
              </a:rPr>
              <a:t> ve </a:t>
            </a:r>
            <a:r>
              <a:rPr lang="en-US" sz="2400" dirty="0" err="1">
                <a:solidFill>
                  <a:srgbClr val="000000"/>
                </a:solidFill>
                <a:latin typeface="Now"/>
              </a:rPr>
              <a:t>stresle</a:t>
            </a:r>
            <a:r>
              <a:rPr lang="en-US" sz="2400" dirty="0">
                <a:solidFill>
                  <a:srgbClr val="000000"/>
                </a:solidFill>
                <a:latin typeface="Now"/>
              </a:rPr>
              <a:t> </a:t>
            </a:r>
            <a:r>
              <a:rPr lang="en-US" sz="2400" dirty="0" err="1">
                <a:solidFill>
                  <a:srgbClr val="000000"/>
                </a:solidFill>
                <a:latin typeface="Now"/>
              </a:rPr>
              <a:t>mücadele</a:t>
            </a:r>
            <a:r>
              <a:rPr lang="en-US" sz="2400" dirty="0">
                <a:solidFill>
                  <a:srgbClr val="000000"/>
                </a:solidFill>
                <a:latin typeface="Now"/>
              </a:rPr>
              <a:t> </a:t>
            </a:r>
            <a:r>
              <a:rPr lang="en-US" sz="2400" dirty="0" err="1">
                <a:solidFill>
                  <a:srgbClr val="000000"/>
                </a:solidFill>
                <a:latin typeface="Now"/>
              </a:rPr>
              <a:t>eden</a:t>
            </a:r>
            <a:r>
              <a:rPr lang="en-US" sz="2400" dirty="0">
                <a:solidFill>
                  <a:srgbClr val="000000"/>
                </a:solidFill>
                <a:latin typeface="Now"/>
              </a:rPr>
              <a:t> öğrencilerin </a:t>
            </a:r>
            <a:r>
              <a:rPr lang="en-US" sz="2400" dirty="0" err="1">
                <a:solidFill>
                  <a:srgbClr val="000000"/>
                </a:solidFill>
                <a:latin typeface="Now"/>
              </a:rPr>
              <a:t>günlük</a:t>
            </a:r>
            <a:r>
              <a:rPr lang="en-US" sz="2400" dirty="0">
                <a:solidFill>
                  <a:srgbClr val="000000"/>
                </a:solidFill>
                <a:latin typeface="Now"/>
              </a:rPr>
              <a:t> </a:t>
            </a:r>
            <a:r>
              <a:rPr lang="en-US" sz="2400" dirty="0" err="1">
                <a:solidFill>
                  <a:srgbClr val="000000"/>
                </a:solidFill>
                <a:latin typeface="Now"/>
              </a:rPr>
              <a:t>rutinlerini</a:t>
            </a:r>
            <a:r>
              <a:rPr lang="en-US" sz="2400" dirty="0">
                <a:solidFill>
                  <a:srgbClr val="000000"/>
                </a:solidFill>
                <a:latin typeface="Now"/>
              </a:rPr>
              <a:t> </a:t>
            </a:r>
            <a:r>
              <a:rPr lang="en-US" sz="2400" dirty="0" err="1">
                <a:solidFill>
                  <a:srgbClr val="000000"/>
                </a:solidFill>
                <a:latin typeface="Now"/>
              </a:rPr>
              <a:t>yazabileceği</a:t>
            </a:r>
            <a:r>
              <a:rPr lang="en-US" sz="2400" dirty="0">
                <a:solidFill>
                  <a:srgbClr val="000000"/>
                </a:solidFill>
                <a:latin typeface="Now"/>
              </a:rPr>
              <a:t> bir zaman </a:t>
            </a:r>
            <a:r>
              <a:rPr lang="en-US" sz="2400" dirty="0" err="1">
                <a:solidFill>
                  <a:srgbClr val="000000"/>
                </a:solidFill>
                <a:latin typeface="Now"/>
              </a:rPr>
              <a:t>çizelgesi</a:t>
            </a:r>
            <a:r>
              <a:rPr lang="en-US" sz="2400" dirty="0">
                <a:solidFill>
                  <a:srgbClr val="000000"/>
                </a:solidFill>
                <a:latin typeface="Now"/>
              </a:rPr>
              <a:t> </a:t>
            </a:r>
            <a:r>
              <a:rPr lang="en-US" sz="2400" dirty="0" err="1">
                <a:solidFill>
                  <a:srgbClr val="000000"/>
                </a:solidFill>
                <a:latin typeface="Now"/>
              </a:rPr>
              <a:t>oluşturmak</a:t>
            </a:r>
            <a:r>
              <a:rPr lang="en-US" sz="2400" dirty="0">
                <a:solidFill>
                  <a:srgbClr val="000000"/>
                </a:solidFill>
                <a:latin typeface="Now"/>
              </a:rPr>
              <a:t>, </a:t>
            </a:r>
            <a:r>
              <a:rPr lang="en-US" sz="2400" dirty="0" err="1">
                <a:solidFill>
                  <a:srgbClr val="000000"/>
                </a:solidFill>
                <a:latin typeface="Now"/>
              </a:rPr>
              <a:t>öz</a:t>
            </a:r>
            <a:r>
              <a:rPr lang="en-US" sz="2400" dirty="0">
                <a:solidFill>
                  <a:srgbClr val="000000"/>
                </a:solidFill>
                <a:latin typeface="Now"/>
              </a:rPr>
              <a:t> </a:t>
            </a:r>
            <a:r>
              <a:rPr lang="en-US" sz="2400" dirty="0" err="1">
                <a:solidFill>
                  <a:srgbClr val="000000"/>
                </a:solidFill>
                <a:latin typeface="Now"/>
              </a:rPr>
              <a:t>denetim</a:t>
            </a:r>
            <a:r>
              <a:rPr lang="en-US" sz="2400" dirty="0">
                <a:solidFill>
                  <a:srgbClr val="000000"/>
                </a:solidFill>
                <a:latin typeface="Now"/>
              </a:rPr>
              <a:t> </a:t>
            </a:r>
            <a:r>
              <a:rPr lang="en-US" sz="2400" dirty="0" err="1">
                <a:solidFill>
                  <a:srgbClr val="000000"/>
                </a:solidFill>
                <a:latin typeface="Now"/>
              </a:rPr>
              <a:t>kazanmasında</a:t>
            </a:r>
            <a:r>
              <a:rPr lang="en-US" sz="2400" dirty="0">
                <a:solidFill>
                  <a:srgbClr val="000000"/>
                </a:solidFill>
                <a:latin typeface="Now"/>
              </a:rPr>
              <a:t> önemlidir. Bu </a:t>
            </a:r>
            <a:r>
              <a:rPr lang="en-US" sz="2400" dirty="0" err="1">
                <a:solidFill>
                  <a:srgbClr val="000000"/>
                </a:solidFill>
                <a:latin typeface="Now"/>
              </a:rPr>
              <a:t>çizelge</a:t>
            </a:r>
            <a:r>
              <a:rPr lang="en-US" sz="2400" dirty="0">
                <a:solidFill>
                  <a:srgbClr val="000000"/>
                </a:solidFill>
                <a:latin typeface="Now"/>
              </a:rPr>
              <a:t> </a:t>
            </a:r>
            <a:r>
              <a:rPr lang="en-US" sz="2400" dirty="0" err="1">
                <a:solidFill>
                  <a:srgbClr val="000000"/>
                </a:solidFill>
                <a:latin typeface="Now"/>
              </a:rPr>
              <a:t>kontrol</a:t>
            </a:r>
            <a:r>
              <a:rPr lang="en-US" sz="2400" dirty="0">
                <a:solidFill>
                  <a:srgbClr val="000000"/>
                </a:solidFill>
                <a:latin typeface="Now"/>
              </a:rPr>
              <a:t> </a:t>
            </a:r>
            <a:r>
              <a:rPr lang="en-US" sz="2400" dirty="0" err="1">
                <a:solidFill>
                  <a:srgbClr val="000000"/>
                </a:solidFill>
                <a:latin typeface="Now"/>
              </a:rPr>
              <a:t>hissi</a:t>
            </a:r>
            <a:r>
              <a:rPr lang="en-US" sz="2400" dirty="0">
                <a:solidFill>
                  <a:srgbClr val="000000"/>
                </a:solidFill>
                <a:latin typeface="Now"/>
              </a:rPr>
              <a:t> </a:t>
            </a:r>
            <a:r>
              <a:rPr lang="en-US" sz="2400" dirty="0" err="1">
                <a:solidFill>
                  <a:srgbClr val="000000"/>
                </a:solidFill>
                <a:latin typeface="Now"/>
              </a:rPr>
              <a:t>kazanmalarını</a:t>
            </a:r>
            <a:r>
              <a:rPr lang="en-US" sz="2400" dirty="0">
                <a:solidFill>
                  <a:srgbClr val="000000"/>
                </a:solidFill>
                <a:latin typeface="Now"/>
              </a:rPr>
              <a:t> </a:t>
            </a:r>
            <a:r>
              <a:rPr lang="en-US" sz="2400" dirty="0" err="1">
                <a:solidFill>
                  <a:srgbClr val="000000"/>
                </a:solidFill>
                <a:latin typeface="Now"/>
              </a:rPr>
              <a:t>sağlayabileceği</a:t>
            </a:r>
            <a:r>
              <a:rPr lang="en-US" sz="2400" dirty="0">
                <a:solidFill>
                  <a:srgbClr val="000000"/>
                </a:solidFill>
                <a:latin typeface="Now"/>
              </a:rPr>
              <a:t> </a:t>
            </a:r>
            <a:r>
              <a:rPr lang="en-US" sz="2400" dirty="0" err="1">
                <a:solidFill>
                  <a:srgbClr val="000000"/>
                </a:solidFill>
                <a:latin typeface="Now"/>
              </a:rPr>
              <a:t>gibi</a:t>
            </a:r>
            <a:r>
              <a:rPr lang="en-US" sz="2400" dirty="0">
                <a:solidFill>
                  <a:srgbClr val="000000"/>
                </a:solidFill>
                <a:latin typeface="Now"/>
              </a:rPr>
              <a:t> </a:t>
            </a:r>
            <a:r>
              <a:rPr lang="en-US" sz="2400" dirty="0" err="1">
                <a:solidFill>
                  <a:srgbClr val="000000"/>
                </a:solidFill>
                <a:latin typeface="Now"/>
              </a:rPr>
              <a:t>öz</a:t>
            </a:r>
            <a:r>
              <a:rPr lang="en-US" sz="2400" dirty="0">
                <a:solidFill>
                  <a:srgbClr val="000000"/>
                </a:solidFill>
                <a:latin typeface="Now"/>
              </a:rPr>
              <a:t> </a:t>
            </a:r>
            <a:r>
              <a:rPr lang="en-US" sz="2400" dirty="0" err="1">
                <a:solidFill>
                  <a:srgbClr val="000000"/>
                </a:solidFill>
                <a:latin typeface="Now"/>
              </a:rPr>
              <a:t>yönetim</a:t>
            </a:r>
            <a:r>
              <a:rPr lang="en-US" sz="2400" dirty="0">
                <a:solidFill>
                  <a:srgbClr val="000000"/>
                </a:solidFill>
                <a:latin typeface="Now"/>
              </a:rPr>
              <a:t> </a:t>
            </a:r>
            <a:r>
              <a:rPr lang="en-US" sz="2400" dirty="0" err="1">
                <a:solidFill>
                  <a:srgbClr val="000000"/>
                </a:solidFill>
                <a:latin typeface="Now"/>
              </a:rPr>
              <a:t>becerilerinin</a:t>
            </a:r>
            <a:r>
              <a:rPr lang="en-US" sz="2400" dirty="0">
                <a:solidFill>
                  <a:srgbClr val="000000"/>
                </a:solidFill>
                <a:latin typeface="Now"/>
              </a:rPr>
              <a:t> </a:t>
            </a:r>
            <a:r>
              <a:rPr lang="en-US" sz="2400" dirty="0" err="1">
                <a:solidFill>
                  <a:srgbClr val="000000"/>
                </a:solidFill>
                <a:latin typeface="Now"/>
              </a:rPr>
              <a:t>gelişmesini</a:t>
            </a:r>
            <a:r>
              <a:rPr lang="en-US" sz="2400" dirty="0">
                <a:solidFill>
                  <a:srgbClr val="000000"/>
                </a:solidFill>
                <a:latin typeface="Now"/>
              </a:rPr>
              <a:t> de </a:t>
            </a:r>
            <a:r>
              <a:rPr lang="en-US" sz="2400" dirty="0" err="1">
                <a:solidFill>
                  <a:srgbClr val="000000"/>
                </a:solidFill>
                <a:latin typeface="Now"/>
              </a:rPr>
              <a:t>sağlayacaktır</a:t>
            </a:r>
            <a:r>
              <a:rPr lang="en-US" sz="2400" dirty="0">
                <a:solidFill>
                  <a:srgbClr val="000000"/>
                </a:solidFill>
                <a:latin typeface="Now"/>
              </a:rPr>
              <a:t>. </a:t>
            </a:r>
          </a:p>
          <a:p>
            <a:pPr>
              <a:lnSpc>
                <a:spcPts val="3714"/>
              </a:lnSpc>
              <a:spcBef>
                <a:spcPct val="0"/>
              </a:spcBef>
            </a:pPr>
            <a:endParaRPr lang="en-US" sz="2653" dirty="0">
              <a:solidFill>
                <a:srgbClr val="000000"/>
              </a:solidFill>
              <a:latin typeface="Now"/>
            </a:endParaRPr>
          </a:p>
        </p:txBody>
      </p:sp>
      <p:sp>
        <p:nvSpPr>
          <p:cNvPr id="16" name="TextBox 16"/>
          <p:cNvSpPr txBox="1"/>
          <p:nvPr/>
        </p:nvSpPr>
        <p:spPr>
          <a:xfrm>
            <a:off x="1463410" y="651279"/>
            <a:ext cx="15234778" cy="950818"/>
          </a:xfrm>
          <a:prstGeom prst="rect">
            <a:avLst/>
          </a:prstGeom>
        </p:spPr>
        <p:txBody>
          <a:bodyPr lIns="0" tIns="0" rIns="0" bIns="0" rtlCol="0" anchor="t">
            <a:spAutoFit/>
          </a:bodyPr>
          <a:lstStyle/>
          <a:p>
            <a:pPr algn="ctr">
              <a:lnSpc>
                <a:spcPts val="4187"/>
              </a:lnSpc>
            </a:pPr>
            <a:r>
              <a:rPr lang="en-US" sz="2991">
                <a:solidFill>
                  <a:srgbClr val="FFFFFF"/>
                </a:solidFill>
                <a:latin typeface="Now Bold"/>
              </a:rPr>
              <a:t>OKULDA YAPILABILECEK ÇALIŞMALAR</a:t>
            </a:r>
          </a:p>
          <a:p>
            <a:pPr algn="ctr">
              <a:lnSpc>
                <a:spcPts val="3347"/>
              </a:lnSpc>
              <a:spcBef>
                <a:spcPct val="0"/>
              </a:spcBef>
            </a:pPr>
            <a:endParaRPr lang="en-US" sz="2991">
              <a:solidFill>
                <a:srgbClr val="FFFFFF"/>
              </a:solidFill>
              <a:latin typeface="Now Bold"/>
            </a:endParaRPr>
          </a:p>
        </p:txBody>
      </p:sp>
      <p:sp>
        <p:nvSpPr>
          <p:cNvPr id="17" name="TextBox 17"/>
          <p:cNvSpPr txBox="1"/>
          <p:nvPr/>
        </p:nvSpPr>
        <p:spPr>
          <a:xfrm>
            <a:off x="441943" y="2052749"/>
            <a:ext cx="13404350" cy="1929567"/>
          </a:xfrm>
          <a:prstGeom prst="rect">
            <a:avLst/>
          </a:prstGeom>
        </p:spPr>
        <p:txBody>
          <a:bodyPr lIns="0" tIns="0" rIns="0" bIns="0" rtlCol="0" anchor="t">
            <a:spAutoFit/>
          </a:bodyPr>
          <a:lstStyle/>
          <a:p>
            <a:pPr>
              <a:lnSpc>
                <a:spcPts val="3779"/>
              </a:lnSpc>
            </a:pPr>
            <a:r>
              <a:rPr lang="en-US" sz="2400" dirty="0" err="1">
                <a:solidFill>
                  <a:srgbClr val="000000"/>
                </a:solidFill>
                <a:latin typeface="Now"/>
              </a:rPr>
              <a:t>Göçmen</a:t>
            </a:r>
            <a:r>
              <a:rPr lang="en-US" sz="2400" dirty="0">
                <a:solidFill>
                  <a:srgbClr val="000000"/>
                </a:solidFill>
                <a:latin typeface="Now"/>
              </a:rPr>
              <a:t> </a:t>
            </a:r>
            <a:r>
              <a:rPr lang="en-US" sz="2400" dirty="0" err="1">
                <a:solidFill>
                  <a:srgbClr val="000000"/>
                </a:solidFill>
                <a:latin typeface="Now"/>
              </a:rPr>
              <a:t>çocukların</a:t>
            </a:r>
            <a:r>
              <a:rPr lang="en-US" sz="2400" dirty="0">
                <a:solidFill>
                  <a:srgbClr val="000000"/>
                </a:solidFill>
                <a:latin typeface="Now"/>
              </a:rPr>
              <a:t> </a:t>
            </a:r>
            <a:r>
              <a:rPr lang="en-US" sz="2400" dirty="0" err="1">
                <a:solidFill>
                  <a:srgbClr val="000000"/>
                </a:solidFill>
                <a:latin typeface="Now"/>
              </a:rPr>
              <a:t>dahil</a:t>
            </a:r>
            <a:r>
              <a:rPr lang="en-US" sz="2400" dirty="0">
                <a:solidFill>
                  <a:srgbClr val="000000"/>
                </a:solidFill>
                <a:latin typeface="Now"/>
              </a:rPr>
              <a:t> </a:t>
            </a:r>
            <a:r>
              <a:rPr lang="en-US" sz="2400" dirty="0" err="1">
                <a:solidFill>
                  <a:srgbClr val="000000"/>
                </a:solidFill>
                <a:latin typeface="Now"/>
              </a:rPr>
              <a:t>olacağı</a:t>
            </a:r>
            <a:r>
              <a:rPr lang="en-US" sz="2400" dirty="0">
                <a:solidFill>
                  <a:srgbClr val="000000"/>
                </a:solidFill>
                <a:latin typeface="Now"/>
              </a:rPr>
              <a:t> </a:t>
            </a:r>
            <a:r>
              <a:rPr lang="en-US" sz="2400" dirty="0" err="1">
                <a:solidFill>
                  <a:srgbClr val="000000"/>
                </a:solidFill>
                <a:latin typeface="Now"/>
              </a:rPr>
              <a:t>sınıfa</a:t>
            </a:r>
            <a:r>
              <a:rPr lang="en-US" sz="2400" dirty="0">
                <a:solidFill>
                  <a:srgbClr val="000000"/>
                </a:solidFill>
                <a:latin typeface="Now"/>
              </a:rPr>
              <a:t> </a:t>
            </a:r>
            <a:r>
              <a:rPr lang="en-US" sz="2400" dirty="0" err="1">
                <a:solidFill>
                  <a:srgbClr val="000000"/>
                </a:solidFill>
                <a:latin typeface="Now"/>
              </a:rPr>
              <a:t>başlangıçta</a:t>
            </a:r>
            <a:r>
              <a:rPr lang="en-US" sz="2400" dirty="0">
                <a:solidFill>
                  <a:srgbClr val="000000"/>
                </a:solidFill>
                <a:latin typeface="Now"/>
              </a:rPr>
              <a:t> “</a:t>
            </a:r>
            <a:r>
              <a:rPr lang="en-US" sz="2400" dirty="0" err="1">
                <a:solidFill>
                  <a:srgbClr val="000000"/>
                </a:solidFill>
                <a:latin typeface="Now"/>
              </a:rPr>
              <a:t>Hoş</a:t>
            </a:r>
            <a:r>
              <a:rPr lang="en-US" sz="2400" dirty="0">
                <a:solidFill>
                  <a:srgbClr val="000000"/>
                </a:solidFill>
                <a:latin typeface="Now"/>
              </a:rPr>
              <a:t> </a:t>
            </a:r>
            <a:r>
              <a:rPr lang="en-US" sz="2400" dirty="0" err="1">
                <a:solidFill>
                  <a:srgbClr val="000000"/>
                </a:solidFill>
                <a:latin typeface="Now"/>
              </a:rPr>
              <a:t>geldin</a:t>
            </a:r>
            <a:r>
              <a:rPr lang="en-US" sz="2400" dirty="0">
                <a:solidFill>
                  <a:srgbClr val="000000"/>
                </a:solidFill>
                <a:latin typeface="Now"/>
              </a:rPr>
              <a:t>!” </a:t>
            </a:r>
            <a:r>
              <a:rPr lang="en-US" sz="2400" dirty="0" err="1">
                <a:solidFill>
                  <a:srgbClr val="000000"/>
                </a:solidFill>
                <a:latin typeface="Now"/>
              </a:rPr>
              <a:t>kutlaması</a:t>
            </a:r>
            <a:r>
              <a:rPr lang="en-US" sz="2400" dirty="0">
                <a:solidFill>
                  <a:srgbClr val="000000"/>
                </a:solidFill>
                <a:latin typeface="Now"/>
              </a:rPr>
              <a:t> </a:t>
            </a:r>
            <a:r>
              <a:rPr lang="en-US" sz="2400" dirty="0" err="1">
                <a:solidFill>
                  <a:srgbClr val="000000"/>
                </a:solidFill>
                <a:latin typeface="Now"/>
              </a:rPr>
              <a:t>yapmak</a:t>
            </a:r>
            <a:r>
              <a:rPr lang="en-US" sz="2400" dirty="0">
                <a:solidFill>
                  <a:srgbClr val="000000"/>
                </a:solidFill>
                <a:latin typeface="Now"/>
              </a:rPr>
              <a:t>, </a:t>
            </a:r>
            <a:r>
              <a:rPr lang="en-US" sz="2400" dirty="0" err="1">
                <a:solidFill>
                  <a:srgbClr val="000000"/>
                </a:solidFill>
                <a:latin typeface="Now"/>
              </a:rPr>
              <a:t>kültürel</a:t>
            </a:r>
            <a:r>
              <a:rPr lang="en-US" sz="2400" dirty="0">
                <a:solidFill>
                  <a:srgbClr val="000000"/>
                </a:solidFill>
                <a:latin typeface="Now"/>
              </a:rPr>
              <a:t> olarak </a:t>
            </a:r>
            <a:r>
              <a:rPr lang="en-US" sz="2400" dirty="0" err="1">
                <a:solidFill>
                  <a:srgbClr val="000000"/>
                </a:solidFill>
                <a:latin typeface="Now"/>
              </a:rPr>
              <a:t>önem</a:t>
            </a:r>
            <a:r>
              <a:rPr lang="en-US" sz="2400" dirty="0">
                <a:solidFill>
                  <a:srgbClr val="000000"/>
                </a:solidFill>
                <a:latin typeface="Now"/>
              </a:rPr>
              <a:t> </a:t>
            </a:r>
            <a:r>
              <a:rPr lang="en-US" sz="2400" dirty="0" err="1">
                <a:solidFill>
                  <a:srgbClr val="000000"/>
                </a:solidFill>
                <a:latin typeface="Now"/>
              </a:rPr>
              <a:t>verilen</a:t>
            </a:r>
            <a:r>
              <a:rPr lang="en-US" sz="2400" dirty="0">
                <a:solidFill>
                  <a:srgbClr val="000000"/>
                </a:solidFill>
                <a:latin typeface="Now"/>
              </a:rPr>
              <a:t> </a:t>
            </a:r>
            <a:r>
              <a:rPr lang="en-US" sz="2400" dirty="0" err="1">
                <a:solidFill>
                  <a:srgbClr val="000000"/>
                </a:solidFill>
                <a:latin typeface="Now"/>
              </a:rPr>
              <a:t>günlerinde</a:t>
            </a:r>
            <a:r>
              <a:rPr lang="en-US" sz="2400" dirty="0">
                <a:solidFill>
                  <a:srgbClr val="000000"/>
                </a:solidFill>
                <a:latin typeface="Now"/>
              </a:rPr>
              <a:t> </a:t>
            </a:r>
            <a:r>
              <a:rPr lang="en-US" sz="2400" dirty="0" err="1">
                <a:solidFill>
                  <a:srgbClr val="000000"/>
                </a:solidFill>
                <a:latin typeface="Now"/>
              </a:rPr>
              <a:t>onları</a:t>
            </a:r>
            <a:r>
              <a:rPr lang="en-US" sz="2400" dirty="0">
                <a:solidFill>
                  <a:srgbClr val="000000"/>
                </a:solidFill>
                <a:latin typeface="Now"/>
              </a:rPr>
              <a:t> </a:t>
            </a:r>
            <a:r>
              <a:rPr lang="en-US" sz="2400" dirty="0" err="1">
                <a:solidFill>
                  <a:srgbClr val="000000"/>
                </a:solidFill>
                <a:latin typeface="Now"/>
              </a:rPr>
              <a:t>tebrik</a:t>
            </a:r>
            <a:r>
              <a:rPr lang="en-US" sz="2400" dirty="0">
                <a:solidFill>
                  <a:srgbClr val="000000"/>
                </a:solidFill>
                <a:latin typeface="Now"/>
              </a:rPr>
              <a:t> </a:t>
            </a:r>
            <a:r>
              <a:rPr lang="en-US" sz="2400" dirty="0" err="1">
                <a:solidFill>
                  <a:srgbClr val="000000"/>
                </a:solidFill>
                <a:latin typeface="Now"/>
              </a:rPr>
              <a:t>etmek</a:t>
            </a:r>
            <a:r>
              <a:rPr lang="en-US" sz="2400" dirty="0">
                <a:solidFill>
                  <a:srgbClr val="000000"/>
                </a:solidFill>
                <a:latin typeface="Now"/>
              </a:rPr>
              <a:t>, </a:t>
            </a:r>
            <a:r>
              <a:rPr lang="en-US" sz="2400" dirty="0" err="1">
                <a:solidFill>
                  <a:srgbClr val="000000"/>
                </a:solidFill>
                <a:latin typeface="Now"/>
              </a:rPr>
              <a:t>sınıf</a:t>
            </a:r>
            <a:r>
              <a:rPr lang="en-US" sz="2400" dirty="0">
                <a:solidFill>
                  <a:srgbClr val="000000"/>
                </a:solidFill>
                <a:latin typeface="Now"/>
              </a:rPr>
              <a:t> </a:t>
            </a:r>
            <a:r>
              <a:rPr lang="en-US" sz="2400" dirty="0" err="1">
                <a:solidFill>
                  <a:srgbClr val="000000"/>
                </a:solidFill>
                <a:latin typeface="Now"/>
              </a:rPr>
              <a:t>içi</a:t>
            </a:r>
            <a:r>
              <a:rPr lang="en-US" sz="2400" dirty="0">
                <a:solidFill>
                  <a:srgbClr val="000000"/>
                </a:solidFill>
                <a:latin typeface="Now"/>
              </a:rPr>
              <a:t> </a:t>
            </a:r>
            <a:r>
              <a:rPr lang="en-US" sz="2400" dirty="0" err="1">
                <a:solidFill>
                  <a:srgbClr val="000000"/>
                </a:solidFill>
                <a:latin typeface="Now"/>
              </a:rPr>
              <a:t>aidiyetlerini</a:t>
            </a:r>
            <a:r>
              <a:rPr lang="en-US" sz="2400" dirty="0">
                <a:solidFill>
                  <a:srgbClr val="000000"/>
                </a:solidFill>
                <a:latin typeface="Now"/>
              </a:rPr>
              <a:t> </a:t>
            </a:r>
            <a:endParaRPr lang="tr-TR" sz="2400" dirty="0" smtClean="0">
              <a:solidFill>
                <a:srgbClr val="000000"/>
              </a:solidFill>
              <a:latin typeface="Now"/>
            </a:endParaRPr>
          </a:p>
          <a:p>
            <a:pPr>
              <a:lnSpc>
                <a:spcPts val="3779"/>
              </a:lnSpc>
            </a:pPr>
            <a:r>
              <a:rPr lang="en-US" sz="2400" dirty="0" err="1" smtClean="0">
                <a:solidFill>
                  <a:srgbClr val="000000"/>
                </a:solidFill>
                <a:latin typeface="Now"/>
              </a:rPr>
              <a:t>geliştirmek</a:t>
            </a:r>
            <a:r>
              <a:rPr lang="en-US" sz="2400" dirty="0" smtClean="0">
                <a:solidFill>
                  <a:srgbClr val="000000"/>
                </a:solidFill>
                <a:latin typeface="Now"/>
              </a:rPr>
              <a:t> </a:t>
            </a:r>
            <a:r>
              <a:rPr lang="en-US" sz="2400" dirty="0">
                <a:solidFill>
                  <a:srgbClr val="000000"/>
                </a:solidFill>
                <a:latin typeface="Now"/>
              </a:rPr>
              <a:t>ve </a:t>
            </a:r>
            <a:r>
              <a:rPr lang="en-US" sz="2400" dirty="0" err="1">
                <a:solidFill>
                  <a:srgbClr val="000000"/>
                </a:solidFill>
                <a:latin typeface="Now"/>
              </a:rPr>
              <a:t>güven</a:t>
            </a:r>
            <a:r>
              <a:rPr lang="en-US" sz="2400" dirty="0">
                <a:solidFill>
                  <a:srgbClr val="000000"/>
                </a:solidFill>
                <a:latin typeface="Now"/>
              </a:rPr>
              <a:t> </a:t>
            </a:r>
            <a:r>
              <a:rPr lang="en-US" sz="2400" dirty="0" err="1">
                <a:solidFill>
                  <a:srgbClr val="000000"/>
                </a:solidFill>
                <a:latin typeface="Now"/>
              </a:rPr>
              <a:t>duygularını</a:t>
            </a:r>
            <a:r>
              <a:rPr lang="en-US" sz="2400" dirty="0">
                <a:solidFill>
                  <a:srgbClr val="000000"/>
                </a:solidFill>
                <a:latin typeface="Now"/>
              </a:rPr>
              <a:t> </a:t>
            </a:r>
            <a:r>
              <a:rPr lang="en-US" sz="2400" dirty="0" err="1">
                <a:solidFill>
                  <a:srgbClr val="000000"/>
                </a:solidFill>
                <a:latin typeface="Now"/>
              </a:rPr>
              <a:t>pekiştirme</a:t>
            </a:r>
            <a:r>
              <a:rPr lang="en-US" sz="2400" dirty="0">
                <a:solidFill>
                  <a:srgbClr val="000000"/>
                </a:solidFill>
                <a:latin typeface="Now"/>
              </a:rPr>
              <a:t> </a:t>
            </a:r>
            <a:r>
              <a:rPr lang="en-US" sz="2400" dirty="0" err="1">
                <a:solidFill>
                  <a:srgbClr val="000000"/>
                </a:solidFill>
                <a:latin typeface="Now"/>
              </a:rPr>
              <a:t>noktasında</a:t>
            </a:r>
            <a:r>
              <a:rPr lang="en-US" sz="2400" dirty="0">
                <a:solidFill>
                  <a:srgbClr val="000000"/>
                </a:solidFill>
                <a:latin typeface="Now"/>
              </a:rPr>
              <a:t> </a:t>
            </a:r>
            <a:r>
              <a:rPr lang="en-US" sz="2400" dirty="0" err="1">
                <a:solidFill>
                  <a:srgbClr val="000000"/>
                </a:solidFill>
                <a:latin typeface="Now"/>
              </a:rPr>
              <a:t>katkı</a:t>
            </a:r>
            <a:r>
              <a:rPr lang="en-US" sz="2400" dirty="0">
                <a:solidFill>
                  <a:srgbClr val="000000"/>
                </a:solidFill>
                <a:latin typeface="Now"/>
              </a:rPr>
              <a:t> </a:t>
            </a:r>
            <a:r>
              <a:rPr lang="en-US" sz="2400" dirty="0" err="1">
                <a:solidFill>
                  <a:srgbClr val="000000"/>
                </a:solidFill>
                <a:latin typeface="Now"/>
              </a:rPr>
              <a:t>sağlayacaktır</a:t>
            </a:r>
            <a:r>
              <a:rPr lang="en-US" sz="2400" dirty="0">
                <a:solidFill>
                  <a:srgbClr val="000000"/>
                </a:solidFill>
                <a:latin typeface="Now"/>
              </a:rPr>
              <a:t>. </a:t>
            </a:r>
          </a:p>
          <a:p>
            <a:pPr>
              <a:lnSpc>
                <a:spcPts val="3779"/>
              </a:lnSpc>
              <a:spcBef>
                <a:spcPct val="0"/>
              </a:spcBef>
            </a:pPr>
            <a:endParaRPr lang="en-US" sz="2699" dirty="0">
              <a:solidFill>
                <a:srgbClr val="000000"/>
              </a:solidFill>
              <a:latin typeface="Now"/>
            </a:endParaRPr>
          </a:p>
        </p:txBody>
      </p:sp>
      <p:grpSp>
        <p:nvGrpSpPr>
          <p:cNvPr id="18" name="Group 18"/>
          <p:cNvGrpSpPr>
            <a:grpSpLocks noChangeAspect="1"/>
          </p:cNvGrpSpPr>
          <p:nvPr/>
        </p:nvGrpSpPr>
        <p:grpSpPr>
          <a:xfrm rot="234655">
            <a:off x="13116193" y="1448020"/>
            <a:ext cx="4384137" cy="4659879"/>
            <a:chOff x="-241300" y="-2540"/>
            <a:chExt cx="6623050" cy="7039610"/>
          </a:xfrm>
        </p:grpSpPr>
        <p:sp>
          <p:nvSpPr>
            <p:cNvPr id="19" name="Freeform 19"/>
            <p:cNvSpPr/>
            <p:nvPr/>
          </p:nvSpPr>
          <p:spPr>
            <a:xfrm>
              <a:off x="-241300" y="-2540"/>
              <a:ext cx="6623050" cy="7039610"/>
            </a:xfrm>
            <a:custGeom>
              <a:avLst/>
              <a:gdLst/>
              <a:ahLst/>
              <a:cxnLst/>
              <a:rect l="l" t="t" r="r" b="b"/>
              <a:pathLst>
                <a:path w="6623050" h="7039610">
                  <a:moveTo>
                    <a:pt x="4606290" y="604520"/>
                  </a:moveTo>
                  <a:cubicBezTo>
                    <a:pt x="4606290" y="604520"/>
                    <a:pt x="4391660" y="0"/>
                    <a:pt x="3512820" y="2540"/>
                  </a:cubicBezTo>
                  <a:cubicBezTo>
                    <a:pt x="2633980" y="5080"/>
                    <a:pt x="2282190" y="895350"/>
                    <a:pt x="2282190" y="895350"/>
                  </a:cubicBezTo>
                  <a:cubicBezTo>
                    <a:pt x="2282190" y="895350"/>
                    <a:pt x="1553210" y="577850"/>
                    <a:pt x="1121410" y="1400810"/>
                  </a:cubicBezTo>
                  <a:cubicBezTo>
                    <a:pt x="922020" y="1779270"/>
                    <a:pt x="1017270" y="2247900"/>
                    <a:pt x="1017270" y="2247900"/>
                  </a:cubicBezTo>
                  <a:cubicBezTo>
                    <a:pt x="1017270" y="2247900"/>
                    <a:pt x="577850" y="2329180"/>
                    <a:pt x="342900" y="2988310"/>
                  </a:cubicBezTo>
                  <a:cubicBezTo>
                    <a:pt x="0" y="3950970"/>
                    <a:pt x="635000" y="4321810"/>
                    <a:pt x="635000" y="4321810"/>
                  </a:cubicBezTo>
                  <a:cubicBezTo>
                    <a:pt x="635000" y="4321810"/>
                    <a:pt x="383540" y="4919980"/>
                    <a:pt x="694690" y="5285740"/>
                  </a:cubicBezTo>
                  <a:cubicBezTo>
                    <a:pt x="1351280" y="6057900"/>
                    <a:pt x="1915160" y="5838190"/>
                    <a:pt x="1915160" y="5838190"/>
                  </a:cubicBezTo>
                  <a:cubicBezTo>
                    <a:pt x="1915160" y="5838190"/>
                    <a:pt x="2297430" y="6818630"/>
                    <a:pt x="3309620" y="6929120"/>
                  </a:cubicBezTo>
                  <a:cubicBezTo>
                    <a:pt x="4321810" y="7039610"/>
                    <a:pt x="4560570" y="6162040"/>
                    <a:pt x="4560570" y="6162040"/>
                  </a:cubicBezTo>
                  <a:cubicBezTo>
                    <a:pt x="4560570" y="6162040"/>
                    <a:pt x="5151120" y="6447790"/>
                    <a:pt x="5645150" y="5688331"/>
                  </a:cubicBezTo>
                  <a:cubicBezTo>
                    <a:pt x="6037580" y="5086351"/>
                    <a:pt x="5880100" y="4382770"/>
                    <a:pt x="5880100" y="4382770"/>
                  </a:cubicBezTo>
                  <a:cubicBezTo>
                    <a:pt x="5880100" y="4382770"/>
                    <a:pt x="6623050" y="4075430"/>
                    <a:pt x="6590030" y="3317240"/>
                  </a:cubicBezTo>
                  <a:cubicBezTo>
                    <a:pt x="6557010" y="2559051"/>
                    <a:pt x="5969000" y="2237740"/>
                    <a:pt x="5969000" y="2237740"/>
                  </a:cubicBezTo>
                  <a:cubicBezTo>
                    <a:pt x="5969000" y="2237740"/>
                    <a:pt x="6182360" y="1606550"/>
                    <a:pt x="5633720" y="996950"/>
                  </a:cubicBezTo>
                  <a:cubicBezTo>
                    <a:pt x="5233670" y="552450"/>
                    <a:pt x="4606290" y="604520"/>
                    <a:pt x="4606290" y="604520"/>
                  </a:cubicBezTo>
                  <a:close/>
                </a:path>
              </a:pathLst>
            </a:custGeom>
            <a:blipFill>
              <a:blip r:embed="rId2"/>
              <a:stretch>
                <a:fillRect l="-43513" t="36" r="-51114" b="-36"/>
              </a:stretch>
            </a:blipFill>
          </p:spPr>
        </p:sp>
      </p:grpSp>
      <p:pic>
        <p:nvPicPr>
          <p:cNvPr id="20"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800000">
            <a:off x="16010853" y="6819051"/>
            <a:ext cx="6233241" cy="346794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FE9CE"/>
        </a:solidFill>
        <a:effectLst/>
      </p:bgPr>
    </p:bg>
    <p:spTree>
      <p:nvGrpSpPr>
        <p:cNvPr id="1" name=""/>
        <p:cNvGrpSpPr/>
        <p:nvPr/>
      </p:nvGrpSpPr>
      <p:grpSpPr>
        <a:xfrm>
          <a:off x="0" y="0"/>
          <a:ext cx="0" cy="0"/>
          <a:chOff x="0" y="0"/>
          <a:chExt cx="0" cy="0"/>
        </a:xfrm>
      </p:grpSpPr>
      <p:grpSp>
        <p:nvGrpSpPr>
          <p:cNvPr id="2" name="Group 2"/>
          <p:cNvGrpSpPr/>
          <p:nvPr/>
        </p:nvGrpSpPr>
        <p:grpSpPr>
          <a:xfrm>
            <a:off x="458508" y="414739"/>
            <a:ext cx="17343814" cy="1227923"/>
            <a:chOff x="0" y="0"/>
            <a:chExt cx="12221808" cy="865290"/>
          </a:xfrm>
        </p:grpSpPr>
        <p:sp>
          <p:nvSpPr>
            <p:cNvPr id="3" name="Freeform 3"/>
            <p:cNvSpPr/>
            <p:nvPr/>
          </p:nvSpPr>
          <p:spPr>
            <a:xfrm>
              <a:off x="13970" y="17780"/>
              <a:ext cx="12191328" cy="825920"/>
            </a:xfrm>
            <a:custGeom>
              <a:avLst/>
              <a:gdLst/>
              <a:ahLst/>
              <a:cxnLst/>
              <a:rect l="l" t="t" r="r" b="b"/>
              <a:pathLst>
                <a:path w="12191328" h="825920">
                  <a:moveTo>
                    <a:pt x="12174818" y="825920"/>
                  </a:moveTo>
                  <a:lnTo>
                    <a:pt x="15240" y="818300"/>
                  </a:lnTo>
                  <a:lnTo>
                    <a:pt x="0" y="11430"/>
                  </a:lnTo>
                  <a:lnTo>
                    <a:pt x="12191328" y="0"/>
                  </a:lnTo>
                  <a:close/>
                </a:path>
              </a:pathLst>
            </a:custGeom>
            <a:solidFill>
              <a:srgbClr val="9D432A"/>
            </a:solidFill>
          </p:spPr>
        </p:sp>
        <p:sp>
          <p:nvSpPr>
            <p:cNvPr id="4" name="Freeform 4"/>
            <p:cNvSpPr/>
            <p:nvPr/>
          </p:nvSpPr>
          <p:spPr>
            <a:xfrm>
              <a:off x="0" y="-2540"/>
              <a:ext cx="12226888" cy="870370"/>
            </a:xfrm>
            <a:custGeom>
              <a:avLst/>
              <a:gdLst/>
              <a:ahLst/>
              <a:cxnLst/>
              <a:rect l="l" t="t" r="r" b="b"/>
              <a:pathLst>
                <a:path w="12226888" h="870370">
                  <a:moveTo>
                    <a:pt x="0" y="15240"/>
                  </a:moveTo>
                  <a:cubicBezTo>
                    <a:pt x="41910" y="19050"/>
                    <a:pt x="294558" y="20320"/>
                    <a:pt x="621542" y="22860"/>
                  </a:cubicBezTo>
                  <a:cubicBezTo>
                    <a:pt x="948527" y="24130"/>
                    <a:pt x="1285420" y="30480"/>
                    <a:pt x="1622312" y="27940"/>
                  </a:cubicBezTo>
                  <a:cubicBezTo>
                    <a:pt x="1780850" y="26670"/>
                    <a:pt x="1939388" y="22860"/>
                    <a:pt x="2097926" y="20320"/>
                  </a:cubicBezTo>
                  <a:cubicBezTo>
                    <a:pt x="2266372" y="17780"/>
                    <a:pt x="2434819" y="17780"/>
                    <a:pt x="2603265" y="19050"/>
                  </a:cubicBezTo>
                  <a:cubicBezTo>
                    <a:pt x="2890615" y="20320"/>
                    <a:pt x="3177965" y="20320"/>
                    <a:pt x="3455406" y="19050"/>
                  </a:cubicBezTo>
                  <a:cubicBezTo>
                    <a:pt x="4168826" y="16510"/>
                    <a:pt x="4882246" y="20320"/>
                    <a:pt x="5605575" y="17780"/>
                  </a:cubicBezTo>
                  <a:cubicBezTo>
                    <a:pt x="6794608" y="11430"/>
                    <a:pt x="7983641" y="6350"/>
                    <a:pt x="9182584" y="10160"/>
                  </a:cubicBezTo>
                  <a:cubicBezTo>
                    <a:pt x="9856369" y="12700"/>
                    <a:pt x="10540063" y="16510"/>
                    <a:pt x="11213849" y="11430"/>
                  </a:cubicBezTo>
                  <a:cubicBezTo>
                    <a:pt x="11530925" y="8890"/>
                    <a:pt x="11848000" y="1270"/>
                    <a:pt x="12163388" y="3810"/>
                  </a:cubicBezTo>
                  <a:cubicBezTo>
                    <a:pt x="12176088" y="3810"/>
                    <a:pt x="12201488" y="0"/>
                    <a:pt x="12210378" y="10160"/>
                  </a:cubicBezTo>
                  <a:cubicBezTo>
                    <a:pt x="12215457" y="15240"/>
                    <a:pt x="12214188" y="22860"/>
                    <a:pt x="12215457" y="29210"/>
                  </a:cubicBezTo>
                  <a:cubicBezTo>
                    <a:pt x="12216728" y="36830"/>
                    <a:pt x="12217998" y="45720"/>
                    <a:pt x="12220538" y="53340"/>
                  </a:cubicBezTo>
                  <a:cubicBezTo>
                    <a:pt x="12226888" y="80446"/>
                    <a:pt x="12225618" y="97336"/>
                    <a:pt x="12225618" y="114225"/>
                  </a:cubicBezTo>
                  <a:cubicBezTo>
                    <a:pt x="12225618" y="132925"/>
                    <a:pt x="12225618" y="151624"/>
                    <a:pt x="12225618" y="170324"/>
                  </a:cubicBezTo>
                  <a:cubicBezTo>
                    <a:pt x="12225618" y="211342"/>
                    <a:pt x="12224348" y="251756"/>
                    <a:pt x="12221807" y="292774"/>
                  </a:cubicBezTo>
                  <a:cubicBezTo>
                    <a:pt x="12219268" y="327760"/>
                    <a:pt x="12216728" y="362143"/>
                    <a:pt x="12216728" y="397129"/>
                  </a:cubicBezTo>
                  <a:cubicBezTo>
                    <a:pt x="12215457" y="473133"/>
                    <a:pt x="12214188" y="549740"/>
                    <a:pt x="12214188" y="626347"/>
                  </a:cubicBezTo>
                  <a:cubicBezTo>
                    <a:pt x="12212918" y="687874"/>
                    <a:pt x="12215457" y="750005"/>
                    <a:pt x="12211648" y="811532"/>
                  </a:cubicBezTo>
                  <a:cubicBezTo>
                    <a:pt x="12211648" y="818770"/>
                    <a:pt x="12210378" y="828460"/>
                    <a:pt x="12209107" y="843700"/>
                  </a:cubicBezTo>
                  <a:cubicBezTo>
                    <a:pt x="12207838" y="858940"/>
                    <a:pt x="12202757" y="870370"/>
                    <a:pt x="12186248" y="869100"/>
                  </a:cubicBezTo>
                  <a:cubicBezTo>
                    <a:pt x="12164657" y="866560"/>
                    <a:pt x="12016446" y="862750"/>
                    <a:pt x="11838091" y="864020"/>
                  </a:cubicBezTo>
                  <a:cubicBezTo>
                    <a:pt x="11164306" y="866560"/>
                    <a:pt x="10500429" y="864020"/>
                    <a:pt x="9826644" y="861480"/>
                  </a:cubicBezTo>
                  <a:cubicBezTo>
                    <a:pt x="8488980" y="856400"/>
                    <a:pt x="7151318" y="861480"/>
                    <a:pt x="5813655" y="857670"/>
                  </a:cubicBezTo>
                  <a:cubicBezTo>
                    <a:pt x="5110144" y="855130"/>
                    <a:pt x="4406633" y="856400"/>
                    <a:pt x="3703121" y="856400"/>
                  </a:cubicBezTo>
                  <a:cubicBezTo>
                    <a:pt x="3514858" y="856400"/>
                    <a:pt x="3336503" y="855130"/>
                    <a:pt x="3148239" y="855130"/>
                  </a:cubicBezTo>
                  <a:cubicBezTo>
                    <a:pt x="2821255" y="853860"/>
                    <a:pt x="2504179" y="857670"/>
                    <a:pt x="2177195" y="856400"/>
                  </a:cubicBezTo>
                  <a:cubicBezTo>
                    <a:pt x="1850211" y="855130"/>
                    <a:pt x="1513318" y="853860"/>
                    <a:pt x="1186333" y="852590"/>
                  </a:cubicBezTo>
                  <a:cubicBezTo>
                    <a:pt x="849441" y="851320"/>
                    <a:pt x="304467" y="851320"/>
                    <a:pt x="41910" y="848780"/>
                  </a:cubicBezTo>
                  <a:cubicBezTo>
                    <a:pt x="17780" y="846240"/>
                    <a:pt x="19050" y="844970"/>
                    <a:pt x="19050" y="821786"/>
                  </a:cubicBezTo>
                  <a:cubicBezTo>
                    <a:pt x="19050" y="819977"/>
                    <a:pt x="19050" y="817564"/>
                    <a:pt x="19050" y="815754"/>
                  </a:cubicBezTo>
                  <a:cubicBezTo>
                    <a:pt x="19050" y="806103"/>
                    <a:pt x="19050" y="797055"/>
                    <a:pt x="19050" y="787404"/>
                  </a:cubicBezTo>
                  <a:cubicBezTo>
                    <a:pt x="19050" y="753624"/>
                    <a:pt x="19050" y="719844"/>
                    <a:pt x="19050" y="686065"/>
                  </a:cubicBezTo>
                  <a:cubicBezTo>
                    <a:pt x="19050" y="607648"/>
                    <a:pt x="19050" y="529231"/>
                    <a:pt x="19050" y="450814"/>
                  </a:cubicBezTo>
                  <a:cubicBezTo>
                    <a:pt x="19050" y="430909"/>
                    <a:pt x="19050" y="411606"/>
                    <a:pt x="17780" y="391700"/>
                  </a:cubicBezTo>
                  <a:cubicBezTo>
                    <a:pt x="12700" y="310267"/>
                    <a:pt x="12700" y="228835"/>
                    <a:pt x="8890" y="148005"/>
                  </a:cubicBezTo>
                  <a:cubicBezTo>
                    <a:pt x="8890" y="130512"/>
                    <a:pt x="7620" y="113019"/>
                    <a:pt x="7620" y="95526"/>
                  </a:cubicBezTo>
                  <a:cubicBezTo>
                    <a:pt x="3810" y="78033"/>
                    <a:pt x="0" y="48260"/>
                    <a:pt x="0" y="15240"/>
                  </a:cubicBezTo>
                  <a:close/>
                  <a:moveTo>
                    <a:pt x="12182438" y="836080"/>
                  </a:moveTo>
                  <a:cubicBezTo>
                    <a:pt x="12184978" y="811532"/>
                    <a:pt x="12183707" y="792832"/>
                    <a:pt x="12184978" y="773530"/>
                  </a:cubicBezTo>
                  <a:cubicBezTo>
                    <a:pt x="12186248" y="736734"/>
                    <a:pt x="12186248" y="699335"/>
                    <a:pt x="12187518" y="662540"/>
                  </a:cubicBezTo>
                  <a:cubicBezTo>
                    <a:pt x="12188788" y="582313"/>
                    <a:pt x="12190057" y="502690"/>
                    <a:pt x="12191328" y="422464"/>
                  </a:cubicBezTo>
                  <a:cubicBezTo>
                    <a:pt x="12193868" y="322332"/>
                    <a:pt x="12198948" y="222803"/>
                    <a:pt x="12200218" y="122670"/>
                  </a:cubicBezTo>
                  <a:cubicBezTo>
                    <a:pt x="12200218" y="106384"/>
                    <a:pt x="12201488" y="90097"/>
                    <a:pt x="12200218" y="73660"/>
                  </a:cubicBezTo>
                  <a:cubicBezTo>
                    <a:pt x="12200218" y="64770"/>
                    <a:pt x="12198948" y="55880"/>
                    <a:pt x="12196407" y="46990"/>
                  </a:cubicBezTo>
                  <a:cubicBezTo>
                    <a:pt x="12195138" y="43180"/>
                    <a:pt x="12195138" y="39370"/>
                    <a:pt x="12193868" y="35560"/>
                  </a:cubicBezTo>
                  <a:cubicBezTo>
                    <a:pt x="12192598" y="26670"/>
                    <a:pt x="12193868" y="29210"/>
                    <a:pt x="12186248" y="26670"/>
                  </a:cubicBezTo>
                  <a:cubicBezTo>
                    <a:pt x="12172278" y="21590"/>
                    <a:pt x="12065990" y="25400"/>
                    <a:pt x="11956995" y="25400"/>
                  </a:cubicBezTo>
                  <a:cubicBezTo>
                    <a:pt x="11303026" y="31750"/>
                    <a:pt x="10649058" y="35560"/>
                    <a:pt x="9985181" y="31750"/>
                  </a:cubicBezTo>
                  <a:cubicBezTo>
                    <a:pt x="8687153" y="25400"/>
                    <a:pt x="7369308" y="24130"/>
                    <a:pt x="6071279" y="35560"/>
                  </a:cubicBezTo>
                  <a:cubicBezTo>
                    <a:pt x="5714569" y="39370"/>
                    <a:pt x="5357859" y="40640"/>
                    <a:pt x="5001149" y="40640"/>
                  </a:cubicBezTo>
                  <a:cubicBezTo>
                    <a:pt x="4693982" y="40640"/>
                    <a:pt x="4376906" y="36830"/>
                    <a:pt x="4069740" y="38100"/>
                  </a:cubicBezTo>
                  <a:cubicBezTo>
                    <a:pt x="3574309" y="40640"/>
                    <a:pt x="3088787" y="39370"/>
                    <a:pt x="2593356" y="39370"/>
                  </a:cubicBezTo>
                  <a:cubicBezTo>
                    <a:pt x="2266372" y="39370"/>
                    <a:pt x="1949297" y="48260"/>
                    <a:pt x="1622312" y="49530"/>
                  </a:cubicBezTo>
                  <a:cubicBezTo>
                    <a:pt x="1315145" y="50800"/>
                    <a:pt x="998070" y="44450"/>
                    <a:pt x="680994" y="41910"/>
                  </a:cubicBezTo>
                  <a:cubicBezTo>
                    <a:pt x="532365" y="40640"/>
                    <a:pt x="373827" y="39370"/>
                    <a:pt x="215289" y="38100"/>
                  </a:cubicBezTo>
                  <a:cubicBezTo>
                    <a:pt x="136021" y="36830"/>
                    <a:pt x="56752" y="36830"/>
                    <a:pt x="43180" y="35560"/>
                  </a:cubicBezTo>
                  <a:cubicBezTo>
                    <a:pt x="38100" y="35560"/>
                    <a:pt x="31750" y="34290"/>
                    <a:pt x="27940" y="35560"/>
                  </a:cubicBezTo>
                  <a:cubicBezTo>
                    <a:pt x="21590" y="38100"/>
                    <a:pt x="22860" y="35560"/>
                    <a:pt x="21590" y="44450"/>
                  </a:cubicBezTo>
                  <a:cubicBezTo>
                    <a:pt x="19050" y="59690"/>
                    <a:pt x="24130" y="75620"/>
                    <a:pt x="24130" y="82859"/>
                  </a:cubicBezTo>
                  <a:cubicBezTo>
                    <a:pt x="25400" y="91907"/>
                    <a:pt x="25400" y="100955"/>
                    <a:pt x="25400" y="110003"/>
                  </a:cubicBezTo>
                  <a:cubicBezTo>
                    <a:pt x="25400" y="147402"/>
                    <a:pt x="21590" y="184197"/>
                    <a:pt x="25400" y="221596"/>
                  </a:cubicBezTo>
                  <a:cubicBezTo>
                    <a:pt x="30480" y="266233"/>
                    <a:pt x="30480" y="310871"/>
                    <a:pt x="30480" y="355508"/>
                  </a:cubicBezTo>
                  <a:cubicBezTo>
                    <a:pt x="31750" y="427893"/>
                    <a:pt x="31750" y="500277"/>
                    <a:pt x="31750" y="572662"/>
                  </a:cubicBezTo>
                  <a:cubicBezTo>
                    <a:pt x="31750" y="643840"/>
                    <a:pt x="31750" y="715019"/>
                    <a:pt x="33020" y="786197"/>
                  </a:cubicBezTo>
                  <a:cubicBezTo>
                    <a:pt x="33020" y="792832"/>
                    <a:pt x="33020" y="800071"/>
                    <a:pt x="33020" y="806706"/>
                  </a:cubicBezTo>
                  <a:cubicBezTo>
                    <a:pt x="33020" y="812738"/>
                    <a:pt x="33020" y="819373"/>
                    <a:pt x="39370" y="828461"/>
                  </a:cubicBezTo>
                  <a:cubicBezTo>
                    <a:pt x="45720" y="832270"/>
                    <a:pt x="145929" y="832270"/>
                    <a:pt x="205381" y="833540"/>
                  </a:cubicBezTo>
                  <a:cubicBezTo>
                    <a:pt x="304467" y="834811"/>
                    <a:pt x="393644" y="834811"/>
                    <a:pt x="482822" y="834811"/>
                  </a:cubicBezTo>
                  <a:cubicBezTo>
                    <a:pt x="789989" y="832270"/>
                    <a:pt x="1087247" y="833540"/>
                    <a:pt x="1394414" y="834811"/>
                  </a:cubicBezTo>
                  <a:cubicBezTo>
                    <a:pt x="1543043" y="834811"/>
                    <a:pt x="1701581" y="834811"/>
                    <a:pt x="1850210" y="836080"/>
                  </a:cubicBezTo>
                  <a:cubicBezTo>
                    <a:pt x="2008748" y="837350"/>
                    <a:pt x="2177195" y="842430"/>
                    <a:pt x="2335732" y="838620"/>
                  </a:cubicBezTo>
                  <a:cubicBezTo>
                    <a:pt x="2632991" y="832270"/>
                    <a:pt x="2950066" y="836080"/>
                    <a:pt x="3247325" y="836080"/>
                  </a:cubicBezTo>
                  <a:cubicBezTo>
                    <a:pt x="3445497" y="836080"/>
                    <a:pt x="3643669" y="839890"/>
                    <a:pt x="3841841" y="839890"/>
                  </a:cubicBezTo>
                  <a:cubicBezTo>
                    <a:pt x="4010288" y="839890"/>
                    <a:pt x="4188643" y="839890"/>
                    <a:pt x="4357089" y="838620"/>
                  </a:cubicBezTo>
                  <a:cubicBezTo>
                    <a:pt x="5159687" y="837350"/>
                    <a:pt x="5952376" y="836080"/>
                    <a:pt x="6745065" y="838620"/>
                  </a:cubicBezTo>
                  <a:cubicBezTo>
                    <a:pt x="7062140" y="839890"/>
                    <a:pt x="7379216" y="837350"/>
                    <a:pt x="7696291" y="837350"/>
                  </a:cubicBezTo>
                  <a:cubicBezTo>
                    <a:pt x="8003459" y="836080"/>
                    <a:pt x="8310625" y="832270"/>
                    <a:pt x="8617793" y="836080"/>
                  </a:cubicBezTo>
                  <a:cubicBezTo>
                    <a:pt x="8924960" y="839890"/>
                    <a:pt x="9242035" y="837350"/>
                    <a:pt x="9549202" y="841161"/>
                  </a:cubicBezTo>
                  <a:cubicBezTo>
                    <a:pt x="9866278" y="844970"/>
                    <a:pt x="10183354" y="839890"/>
                    <a:pt x="10500429" y="839890"/>
                  </a:cubicBezTo>
                  <a:cubicBezTo>
                    <a:pt x="10807596" y="839890"/>
                    <a:pt x="11124671" y="839890"/>
                    <a:pt x="11431839" y="841161"/>
                  </a:cubicBezTo>
                  <a:cubicBezTo>
                    <a:pt x="11739005" y="838620"/>
                    <a:pt x="12026355" y="836080"/>
                    <a:pt x="12182438" y="836080"/>
                  </a:cubicBezTo>
                  <a:close/>
                </a:path>
              </a:pathLst>
            </a:custGeom>
            <a:solidFill>
              <a:srgbClr val="9D432A"/>
            </a:solidFill>
          </p:spPr>
        </p:sp>
      </p:grpSp>
      <p:grpSp>
        <p:nvGrpSpPr>
          <p:cNvPr id="5" name="Group 5"/>
          <p:cNvGrpSpPr/>
          <p:nvPr/>
        </p:nvGrpSpPr>
        <p:grpSpPr>
          <a:xfrm>
            <a:off x="616732" y="1809904"/>
            <a:ext cx="13924036" cy="2515632"/>
            <a:chOff x="0" y="0"/>
            <a:chExt cx="9952197" cy="1798047"/>
          </a:xfrm>
        </p:grpSpPr>
        <p:sp>
          <p:nvSpPr>
            <p:cNvPr id="6" name="Freeform 6"/>
            <p:cNvSpPr/>
            <p:nvPr/>
          </p:nvSpPr>
          <p:spPr>
            <a:xfrm>
              <a:off x="13970" y="17780"/>
              <a:ext cx="9921717" cy="1758677"/>
            </a:xfrm>
            <a:custGeom>
              <a:avLst/>
              <a:gdLst/>
              <a:ahLst/>
              <a:cxnLst/>
              <a:rect l="l" t="t" r="r" b="b"/>
              <a:pathLst>
                <a:path w="9921717" h="1758677">
                  <a:moveTo>
                    <a:pt x="9905207" y="1758677"/>
                  </a:moveTo>
                  <a:lnTo>
                    <a:pt x="15240" y="1751057"/>
                  </a:lnTo>
                  <a:lnTo>
                    <a:pt x="0" y="11430"/>
                  </a:lnTo>
                  <a:lnTo>
                    <a:pt x="9921717" y="0"/>
                  </a:lnTo>
                  <a:close/>
                </a:path>
              </a:pathLst>
            </a:custGeom>
            <a:solidFill>
              <a:srgbClr val="EFE9CE"/>
            </a:solidFill>
          </p:spPr>
        </p:sp>
        <p:sp>
          <p:nvSpPr>
            <p:cNvPr id="7" name="Freeform 7"/>
            <p:cNvSpPr/>
            <p:nvPr/>
          </p:nvSpPr>
          <p:spPr>
            <a:xfrm>
              <a:off x="0" y="-2540"/>
              <a:ext cx="9957277" cy="1803127"/>
            </a:xfrm>
            <a:custGeom>
              <a:avLst/>
              <a:gdLst/>
              <a:ahLst/>
              <a:cxnLst/>
              <a:rect l="l" t="t" r="r" b="b"/>
              <a:pathLst>
                <a:path w="9957277" h="1803127">
                  <a:moveTo>
                    <a:pt x="0" y="15240"/>
                  </a:moveTo>
                  <a:cubicBezTo>
                    <a:pt x="41910" y="19050"/>
                    <a:pt x="249252" y="20320"/>
                    <a:pt x="514948" y="22860"/>
                  </a:cubicBezTo>
                  <a:cubicBezTo>
                    <a:pt x="780644" y="24130"/>
                    <a:pt x="1054392" y="30480"/>
                    <a:pt x="1328139" y="27940"/>
                  </a:cubicBezTo>
                  <a:cubicBezTo>
                    <a:pt x="1456962" y="26670"/>
                    <a:pt x="1585784" y="22860"/>
                    <a:pt x="1714607" y="20320"/>
                  </a:cubicBezTo>
                  <a:cubicBezTo>
                    <a:pt x="1851480" y="17780"/>
                    <a:pt x="1988354" y="17780"/>
                    <a:pt x="2125228" y="19050"/>
                  </a:cubicBezTo>
                  <a:cubicBezTo>
                    <a:pt x="2358719" y="20320"/>
                    <a:pt x="2592209" y="20320"/>
                    <a:pt x="2817648" y="19050"/>
                  </a:cubicBezTo>
                  <a:cubicBezTo>
                    <a:pt x="3397349" y="16510"/>
                    <a:pt x="3977050" y="20320"/>
                    <a:pt x="4564802" y="17780"/>
                  </a:cubicBezTo>
                  <a:cubicBezTo>
                    <a:pt x="5530970" y="11430"/>
                    <a:pt x="6497138" y="6350"/>
                    <a:pt x="7471357" y="10160"/>
                  </a:cubicBezTo>
                  <a:cubicBezTo>
                    <a:pt x="8018852" y="12700"/>
                    <a:pt x="8574399" y="16510"/>
                    <a:pt x="9121894" y="11430"/>
                  </a:cubicBezTo>
                  <a:cubicBezTo>
                    <a:pt x="9379539" y="8890"/>
                    <a:pt x="9637184" y="1270"/>
                    <a:pt x="9893777" y="3810"/>
                  </a:cubicBezTo>
                  <a:cubicBezTo>
                    <a:pt x="9906477" y="3810"/>
                    <a:pt x="9931877" y="0"/>
                    <a:pt x="9940767" y="10160"/>
                  </a:cubicBezTo>
                  <a:cubicBezTo>
                    <a:pt x="9945846" y="15240"/>
                    <a:pt x="9944577" y="22860"/>
                    <a:pt x="9945846" y="29210"/>
                  </a:cubicBezTo>
                  <a:cubicBezTo>
                    <a:pt x="9947117" y="36830"/>
                    <a:pt x="9948387" y="45720"/>
                    <a:pt x="9950927" y="53340"/>
                  </a:cubicBezTo>
                  <a:cubicBezTo>
                    <a:pt x="9957277" y="88518"/>
                    <a:pt x="9956007" y="126385"/>
                    <a:pt x="9956007" y="164253"/>
                  </a:cubicBezTo>
                  <a:cubicBezTo>
                    <a:pt x="9956007" y="206177"/>
                    <a:pt x="9956007" y="248102"/>
                    <a:pt x="9956007" y="290026"/>
                  </a:cubicBezTo>
                  <a:cubicBezTo>
                    <a:pt x="9956007" y="381990"/>
                    <a:pt x="9954737" y="472601"/>
                    <a:pt x="9952196" y="564565"/>
                  </a:cubicBezTo>
                  <a:cubicBezTo>
                    <a:pt x="9949657" y="643005"/>
                    <a:pt x="9947117" y="720092"/>
                    <a:pt x="9947117" y="798532"/>
                  </a:cubicBezTo>
                  <a:cubicBezTo>
                    <a:pt x="9945846" y="968935"/>
                    <a:pt x="9944577" y="1140690"/>
                    <a:pt x="9944577" y="1312446"/>
                  </a:cubicBezTo>
                  <a:cubicBezTo>
                    <a:pt x="9943307" y="1450392"/>
                    <a:pt x="9945846" y="1589690"/>
                    <a:pt x="9942037" y="1727635"/>
                  </a:cubicBezTo>
                  <a:cubicBezTo>
                    <a:pt x="9942037" y="1743864"/>
                    <a:pt x="9940767" y="1761217"/>
                    <a:pt x="9939496" y="1776457"/>
                  </a:cubicBezTo>
                  <a:cubicBezTo>
                    <a:pt x="9938227" y="1791697"/>
                    <a:pt x="9933146" y="1803127"/>
                    <a:pt x="9916637" y="1801857"/>
                  </a:cubicBezTo>
                  <a:cubicBezTo>
                    <a:pt x="9895046" y="1799317"/>
                    <a:pt x="9774058" y="1795507"/>
                    <a:pt x="9629132" y="1796777"/>
                  </a:cubicBezTo>
                  <a:cubicBezTo>
                    <a:pt x="9081637" y="1799317"/>
                    <a:pt x="8542193" y="1796777"/>
                    <a:pt x="7994699" y="1794237"/>
                  </a:cubicBezTo>
                  <a:cubicBezTo>
                    <a:pt x="6907760" y="1789157"/>
                    <a:pt x="5820821" y="1794237"/>
                    <a:pt x="4733882" y="1790427"/>
                  </a:cubicBezTo>
                  <a:cubicBezTo>
                    <a:pt x="4162232" y="1787887"/>
                    <a:pt x="3590583" y="1789157"/>
                    <a:pt x="3018933" y="1789157"/>
                  </a:cubicBezTo>
                  <a:cubicBezTo>
                    <a:pt x="2865957" y="1789157"/>
                    <a:pt x="2721032" y="1787887"/>
                    <a:pt x="2568055" y="1787887"/>
                  </a:cubicBezTo>
                  <a:cubicBezTo>
                    <a:pt x="2302359" y="1786617"/>
                    <a:pt x="2044714" y="1790427"/>
                    <a:pt x="1779018" y="1789157"/>
                  </a:cubicBezTo>
                  <a:cubicBezTo>
                    <a:pt x="1513322" y="1787887"/>
                    <a:pt x="1239574" y="1786617"/>
                    <a:pt x="973878" y="1785347"/>
                  </a:cubicBezTo>
                  <a:cubicBezTo>
                    <a:pt x="700130" y="1784077"/>
                    <a:pt x="257303" y="1784077"/>
                    <a:pt x="41910" y="1781537"/>
                  </a:cubicBezTo>
                  <a:cubicBezTo>
                    <a:pt x="17780" y="1778997"/>
                    <a:pt x="19050" y="1777727"/>
                    <a:pt x="19050" y="1750626"/>
                  </a:cubicBezTo>
                  <a:cubicBezTo>
                    <a:pt x="19050" y="1746569"/>
                    <a:pt x="19050" y="1741159"/>
                    <a:pt x="19050" y="1737102"/>
                  </a:cubicBezTo>
                  <a:cubicBezTo>
                    <a:pt x="19050" y="1715463"/>
                    <a:pt x="19050" y="1695177"/>
                    <a:pt x="19050" y="1673539"/>
                  </a:cubicBezTo>
                  <a:cubicBezTo>
                    <a:pt x="19050" y="1597804"/>
                    <a:pt x="19050" y="1522069"/>
                    <a:pt x="19050" y="1446334"/>
                  </a:cubicBezTo>
                  <a:cubicBezTo>
                    <a:pt x="19050" y="1270522"/>
                    <a:pt x="19050" y="1094709"/>
                    <a:pt x="19050" y="918896"/>
                  </a:cubicBezTo>
                  <a:cubicBezTo>
                    <a:pt x="19050" y="874266"/>
                    <a:pt x="19050" y="830989"/>
                    <a:pt x="17780" y="786360"/>
                  </a:cubicBezTo>
                  <a:cubicBezTo>
                    <a:pt x="12700" y="603785"/>
                    <a:pt x="12700" y="421210"/>
                    <a:pt x="8890" y="239987"/>
                  </a:cubicBezTo>
                  <a:cubicBezTo>
                    <a:pt x="8890" y="200768"/>
                    <a:pt x="7620" y="161548"/>
                    <a:pt x="7620" y="122328"/>
                  </a:cubicBezTo>
                  <a:cubicBezTo>
                    <a:pt x="3810" y="83108"/>
                    <a:pt x="0" y="48260"/>
                    <a:pt x="0" y="15240"/>
                  </a:cubicBezTo>
                  <a:close/>
                  <a:moveTo>
                    <a:pt x="9912827" y="1768837"/>
                  </a:moveTo>
                  <a:cubicBezTo>
                    <a:pt x="9915367" y="1727635"/>
                    <a:pt x="9914096" y="1685711"/>
                    <a:pt x="9915367" y="1642434"/>
                  </a:cubicBezTo>
                  <a:cubicBezTo>
                    <a:pt x="9916637" y="1559937"/>
                    <a:pt x="9916637" y="1476087"/>
                    <a:pt x="9917907" y="1393591"/>
                  </a:cubicBezTo>
                  <a:cubicBezTo>
                    <a:pt x="9919177" y="1213720"/>
                    <a:pt x="9920446" y="1035203"/>
                    <a:pt x="9921717" y="855333"/>
                  </a:cubicBezTo>
                  <a:cubicBezTo>
                    <a:pt x="9924257" y="630833"/>
                    <a:pt x="9929337" y="407686"/>
                    <a:pt x="9930607" y="183186"/>
                  </a:cubicBezTo>
                  <a:cubicBezTo>
                    <a:pt x="9930607" y="146671"/>
                    <a:pt x="9931877" y="110156"/>
                    <a:pt x="9930607" y="73660"/>
                  </a:cubicBezTo>
                  <a:cubicBezTo>
                    <a:pt x="9930607" y="64770"/>
                    <a:pt x="9929337" y="55880"/>
                    <a:pt x="9926796" y="46990"/>
                  </a:cubicBezTo>
                  <a:cubicBezTo>
                    <a:pt x="9925527" y="43180"/>
                    <a:pt x="9925527" y="39370"/>
                    <a:pt x="9924257" y="35560"/>
                  </a:cubicBezTo>
                  <a:cubicBezTo>
                    <a:pt x="9922987" y="26670"/>
                    <a:pt x="9924257" y="29210"/>
                    <a:pt x="9916637" y="26670"/>
                  </a:cubicBezTo>
                  <a:cubicBezTo>
                    <a:pt x="9902667" y="21590"/>
                    <a:pt x="9814315" y="25400"/>
                    <a:pt x="9725749" y="25400"/>
                  </a:cubicBezTo>
                  <a:cubicBezTo>
                    <a:pt x="9194357" y="31750"/>
                    <a:pt x="8662964" y="35560"/>
                    <a:pt x="8123521" y="31750"/>
                  </a:cubicBezTo>
                  <a:cubicBezTo>
                    <a:pt x="7068788" y="25400"/>
                    <a:pt x="5997951" y="24130"/>
                    <a:pt x="4943218" y="35560"/>
                  </a:cubicBezTo>
                  <a:cubicBezTo>
                    <a:pt x="4653368" y="39370"/>
                    <a:pt x="4363517" y="40640"/>
                    <a:pt x="4073666" y="40640"/>
                  </a:cubicBezTo>
                  <a:cubicBezTo>
                    <a:pt x="3824073" y="40640"/>
                    <a:pt x="3566428" y="36830"/>
                    <a:pt x="3316835" y="38100"/>
                  </a:cubicBezTo>
                  <a:cubicBezTo>
                    <a:pt x="2914265" y="40640"/>
                    <a:pt x="2519746" y="39370"/>
                    <a:pt x="2117176" y="39370"/>
                  </a:cubicBezTo>
                  <a:cubicBezTo>
                    <a:pt x="1851480" y="39370"/>
                    <a:pt x="1593835" y="48260"/>
                    <a:pt x="1328139" y="49530"/>
                  </a:cubicBezTo>
                  <a:cubicBezTo>
                    <a:pt x="1078546" y="50800"/>
                    <a:pt x="820901" y="44450"/>
                    <a:pt x="563256" y="41910"/>
                  </a:cubicBezTo>
                  <a:cubicBezTo>
                    <a:pt x="442485" y="40640"/>
                    <a:pt x="313663" y="39370"/>
                    <a:pt x="184841" y="38100"/>
                  </a:cubicBezTo>
                  <a:cubicBezTo>
                    <a:pt x="120429" y="36830"/>
                    <a:pt x="56018" y="36830"/>
                    <a:pt x="43180" y="35560"/>
                  </a:cubicBezTo>
                  <a:cubicBezTo>
                    <a:pt x="38100" y="35560"/>
                    <a:pt x="31750" y="34290"/>
                    <a:pt x="27940" y="35560"/>
                  </a:cubicBezTo>
                  <a:cubicBezTo>
                    <a:pt x="21590" y="38100"/>
                    <a:pt x="22860" y="35560"/>
                    <a:pt x="21590" y="44450"/>
                  </a:cubicBezTo>
                  <a:cubicBezTo>
                    <a:pt x="19050" y="59690"/>
                    <a:pt x="24130" y="77699"/>
                    <a:pt x="24130" y="93927"/>
                  </a:cubicBezTo>
                  <a:cubicBezTo>
                    <a:pt x="25400" y="114214"/>
                    <a:pt x="25400" y="134500"/>
                    <a:pt x="25400" y="154786"/>
                  </a:cubicBezTo>
                  <a:cubicBezTo>
                    <a:pt x="25400" y="238635"/>
                    <a:pt x="21590" y="321132"/>
                    <a:pt x="25400" y="404981"/>
                  </a:cubicBezTo>
                  <a:cubicBezTo>
                    <a:pt x="30480" y="505059"/>
                    <a:pt x="30480" y="605137"/>
                    <a:pt x="30480" y="705215"/>
                  </a:cubicBezTo>
                  <a:cubicBezTo>
                    <a:pt x="31750" y="867504"/>
                    <a:pt x="31750" y="1029793"/>
                    <a:pt x="31750" y="1192082"/>
                  </a:cubicBezTo>
                  <a:cubicBezTo>
                    <a:pt x="31750" y="1351666"/>
                    <a:pt x="31750" y="1511250"/>
                    <a:pt x="33020" y="1670834"/>
                  </a:cubicBezTo>
                  <a:cubicBezTo>
                    <a:pt x="33020" y="1685711"/>
                    <a:pt x="33020" y="1701939"/>
                    <a:pt x="33020" y="1716816"/>
                  </a:cubicBezTo>
                  <a:cubicBezTo>
                    <a:pt x="33020" y="1730340"/>
                    <a:pt x="33020" y="1745216"/>
                    <a:pt x="39370" y="1761217"/>
                  </a:cubicBezTo>
                  <a:cubicBezTo>
                    <a:pt x="45720" y="1765027"/>
                    <a:pt x="128481" y="1765027"/>
                    <a:pt x="176789" y="1766297"/>
                  </a:cubicBezTo>
                  <a:cubicBezTo>
                    <a:pt x="257303" y="1767567"/>
                    <a:pt x="329766" y="1767567"/>
                    <a:pt x="402228" y="1767567"/>
                  </a:cubicBezTo>
                  <a:cubicBezTo>
                    <a:pt x="651822" y="1765027"/>
                    <a:pt x="893364" y="1766297"/>
                    <a:pt x="1142957" y="1767567"/>
                  </a:cubicBezTo>
                  <a:cubicBezTo>
                    <a:pt x="1263728" y="1767567"/>
                    <a:pt x="1392550" y="1767567"/>
                    <a:pt x="1513321" y="1768837"/>
                  </a:cubicBezTo>
                  <a:cubicBezTo>
                    <a:pt x="1642144" y="1770107"/>
                    <a:pt x="1779018" y="1775187"/>
                    <a:pt x="1907840" y="1771377"/>
                  </a:cubicBezTo>
                  <a:cubicBezTo>
                    <a:pt x="2149382" y="1765027"/>
                    <a:pt x="2407027" y="1768837"/>
                    <a:pt x="2648569" y="1768837"/>
                  </a:cubicBezTo>
                  <a:cubicBezTo>
                    <a:pt x="2809597" y="1768837"/>
                    <a:pt x="2970625" y="1772647"/>
                    <a:pt x="3131653" y="1772647"/>
                  </a:cubicBezTo>
                  <a:cubicBezTo>
                    <a:pt x="3268527" y="1772647"/>
                    <a:pt x="3413452" y="1772647"/>
                    <a:pt x="3550326" y="1771377"/>
                  </a:cubicBezTo>
                  <a:cubicBezTo>
                    <a:pt x="4202489" y="1770107"/>
                    <a:pt x="4846601" y="1768837"/>
                    <a:pt x="5490713" y="1771377"/>
                  </a:cubicBezTo>
                  <a:cubicBezTo>
                    <a:pt x="5748358" y="1772647"/>
                    <a:pt x="6006003" y="1770107"/>
                    <a:pt x="6263648" y="1770107"/>
                  </a:cubicBezTo>
                  <a:cubicBezTo>
                    <a:pt x="6513241" y="1768837"/>
                    <a:pt x="6762834" y="1765027"/>
                    <a:pt x="7012428" y="1768837"/>
                  </a:cubicBezTo>
                  <a:cubicBezTo>
                    <a:pt x="7262021" y="1772647"/>
                    <a:pt x="7519666" y="1770107"/>
                    <a:pt x="7769259" y="1773917"/>
                  </a:cubicBezTo>
                  <a:cubicBezTo>
                    <a:pt x="8026904" y="1777727"/>
                    <a:pt x="8284549" y="1772647"/>
                    <a:pt x="8542193" y="1772647"/>
                  </a:cubicBezTo>
                  <a:cubicBezTo>
                    <a:pt x="8791787" y="1772647"/>
                    <a:pt x="9049432" y="1772647"/>
                    <a:pt x="9299025" y="1773917"/>
                  </a:cubicBezTo>
                  <a:cubicBezTo>
                    <a:pt x="9548619" y="1771377"/>
                    <a:pt x="9782109" y="1768837"/>
                    <a:pt x="9912827" y="1768837"/>
                  </a:cubicBezTo>
                  <a:close/>
                </a:path>
              </a:pathLst>
            </a:custGeom>
            <a:solidFill>
              <a:srgbClr val="9D432A"/>
            </a:solidFill>
          </p:spPr>
        </p:sp>
      </p:grpSp>
      <p:grpSp>
        <p:nvGrpSpPr>
          <p:cNvPr id="8" name="Group 8"/>
          <p:cNvGrpSpPr/>
          <p:nvPr/>
        </p:nvGrpSpPr>
        <p:grpSpPr>
          <a:xfrm>
            <a:off x="646549" y="4668594"/>
            <a:ext cx="11388033" cy="2031302"/>
            <a:chOff x="0" y="0"/>
            <a:chExt cx="9915535" cy="1768650"/>
          </a:xfrm>
        </p:grpSpPr>
        <p:sp>
          <p:nvSpPr>
            <p:cNvPr id="9" name="Freeform 9"/>
            <p:cNvSpPr/>
            <p:nvPr/>
          </p:nvSpPr>
          <p:spPr>
            <a:xfrm>
              <a:off x="13970" y="17780"/>
              <a:ext cx="9885055" cy="1729280"/>
            </a:xfrm>
            <a:custGeom>
              <a:avLst/>
              <a:gdLst/>
              <a:ahLst/>
              <a:cxnLst/>
              <a:rect l="l" t="t" r="r" b="b"/>
              <a:pathLst>
                <a:path w="9885055" h="1729280">
                  <a:moveTo>
                    <a:pt x="9868545" y="1729280"/>
                  </a:moveTo>
                  <a:lnTo>
                    <a:pt x="15240" y="1721660"/>
                  </a:lnTo>
                  <a:lnTo>
                    <a:pt x="0" y="11430"/>
                  </a:lnTo>
                  <a:lnTo>
                    <a:pt x="9885055" y="0"/>
                  </a:lnTo>
                  <a:close/>
                </a:path>
              </a:pathLst>
            </a:custGeom>
            <a:solidFill>
              <a:srgbClr val="EFE9CE"/>
            </a:solidFill>
          </p:spPr>
        </p:sp>
        <p:sp>
          <p:nvSpPr>
            <p:cNvPr id="10" name="Freeform 10"/>
            <p:cNvSpPr/>
            <p:nvPr/>
          </p:nvSpPr>
          <p:spPr>
            <a:xfrm>
              <a:off x="0" y="-2540"/>
              <a:ext cx="9920615" cy="1773730"/>
            </a:xfrm>
            <a:custGeom>
              <a:avLst/>
              <a:gdLst/>
              <a:ahLst/>
              <a:cxnLst/>
              <a:rect l="l" t="t" r="r" b="b"/>
              <a:pathLst>
                <a:path w="9920615" h="1773730">
                  <a:moveTo>
                    <a:pt x="0" y="15240"/>
                  </a:moveTo>
                  <a:cubicBezTo>
                    <a:pt x="41910" y="19050"/>
                    <a:pt x="248520" y="20320"/>
                    <a:pt x="513226" y="22860"/>
                  </a:cubicBezTo>
                  <a:cubicBezTo>
                    <a:pt x="777932" y="24130"/>
                    <a:pt x="1050660" y="30480"/>
                    <a:pt x="1323387" y="27940"/>
                  </a:cubicBezTo>
                  <a:cubicBezTo>
                    <a:pt x="1451730" y="26670"/>
                    <a:pt x="1580072" y="22860"/>
                    <a:pt x="1708415" y="20320"/>
                  </a:cubicBezTo>
                  <a:cubicBezTo>
                    <a:pt x="1844778" y="17780"/>
                    <a:pt x="1981142" y="17780"/>
                    <a:pt x="2117506" y="19050"/>
                  </a:cubicBezTo>
                  <a:cubicBezTo>
                    <a:pt x="2350127" y="20320"/>
                    <a:pt x="2582747" y="20320"/>
                    <a:pt x="2807346" y="19050"/>
                  </a:cubicBezTo>
                  <a:cubicBezTo>
                    <a:pt x="3384887" y="16510"/>
                    <a:pt x="3962428" y="20320"/>
                    <a:pt x="4547990" y="17780"/>
                  </a:cubicBezTo>
                  <a:cubicBezTo>
                    <a:pt x="5510558" y="11430"/>
                    <a:pt x="6473126" y="6350"/>
                    <a:pt x="7443715" y="10160"/>
                  </a:cubicBezTo>
                  <a:cubicBezTo>
                    <a:pt x="7989170" y="12700"/>
                    <a:pt x="8542647" y="16510"/>
                    <a:pt x="9088102" y="11430"/>
                  </a:cubicBezTo>
                  <a:cubicBezTo>
                    <a:pt x="9344787" y="8890"/>
                    <a:pt x="9601472" y="1270"/>
                    <a:pt x="9857115" y="3810"/>
                  </a:cubicBezTo>
                  <a:cubicBezTo>
                    <a:pt x="9869815" y="3810"/>
                    <a:pt x="9895215" y="0"/>
                    <a:pt x="9904105" y="10160"/>
                  </a:cubicBezTo>
                  <a:cubicBezTo>
                    <a:pt x="9909185" y="15240"/>
                    <a:pt x="9907915" y="22860"/>
                    <a:pt x="9909185" y="29210"/>
                  </a:cubicBezTo>
                  <a:cubicBezTo>
                    <a:pt x="9910455" y="36830"/>
                    <a:pt x="9911725" y="45720"/>
                    <a:pt x="9914265" y="53340"/>
                  </a:cubicBezTo>
                  <a:cubicBezTo>
                    <a:pt x="9920615" y="88263"/>
                    <a:pt x="9919345" y="125470"/>
                    <a:pt x="9919345" y="162676"/>
                  </a:cubicBezTo>
                  <a:cubicBezTo>
                    <a:pt x="9919345" y="203869"/>
                    <a:pt x="9919345" y="245061"/>
                    <a:pt x="9919345" y="286254"/>
                  </a:cubicBezTo>
                  <a:cubicBezTo>
                    <a:pt x="9919345" y="376612"/>
                    <a:pt x="9918075" y="465641"/>
                    <a:pt x="9915535" y="555999"/>
                  </a:cubicBezTo>
                  <a:cubicBezTo>
                    <a:pt x="9912995" y="633069"/>
                    <a:pt x="9910455" y="708811"/>
                    <a:pt x="9910455" y="785881"/>
                  </a:cubicBezTo>
                  <a:cubicBezTo>
                    <a:pt x="9909185" y="953309"/>
                    <a:pt x="9907915" y="1122066"/>
                    <a:pt x="9907915" y="1290823"/>
                  </a:cubicBezTo>
                  <a:cubicBezTo>
                    <a:pt x="9906645" y="1426360"/>
                    <a:pt x="9909185" y="1563226"/>
                    <a:pt x="9905375" y="1698763"/>
                  </a:cubicBezTo>
                  <a:cubicBezTo>
                    <a:pt x="9905375" y="1714709"/>
                    <a:pt x="9904105" y="1731820"/>
                    <a:pt x="9902835" y="1747060"/>
                  </a:cubicBezTo>
                  <a:cubicBezTo>
                    <a:pt x="9901565" y="1762300"/>
                    <a:pt x="9896485" y="1773730"/>
                    <a:pt x="9879975" y="1772460"/>
                  </a:cubicBezTo>
                  <a:cubicBezTo>
                    <a:pt x="9858385" y="1769920"/>
                    <a:pt x="9737836" y="1766110"/>
                    <a:pt x="9593450" y="1767380"/>
                  </a:cubicBezTo>
                  <a:cubicBezTo>
                    <a:pt x="9047995" y="1769920"/>
                    <a:pt x="8510561" y="1767380"/>
                    <a:pt x="7965106" y="1764840"/>
                  </a:cubicBezTo>
                  <a:cubicBezTo>
                    <a:pt x="6882217" y="1759760"/>
                    <a:pt x="5799329" y="1764840"/>
                    <a:pt x="4716440" y="1761030"/>
                  </a:cubicBezTo>
                  <a:cubicBezTo>
                    <a:pt x="4146920" y="1758490"/>
                    <a:pt x="3577401" y="1759760"/>
                    <a:pt x="3007882" y="1759760"/>
                  </a:cubicBezTo>
                  <a:cubicBezTo>
                    <a:pt x="2855475" y="1759760"/>
                    <a:pt x="2711090" y="1758490"/>
                    <a:pt x="2558683" y="1758490"/>
                  </a:cubicBezTo>
                  <a:cubicBezTo>
                    <a:pt x="2293977" y="1757220"/>
                    <a:pt x="2037292" y="1761030"/>
                    <a:pt x="1772586" y="1759760"/>
                  </a:cubicBezTo>
                  <a:cubicBezTo>
                    <a:pt x="1507880" y="1758490"/>
                    <a:pt x="1235152" y="1757220"/>
                    <a:pt x="970446" y="1755950"/>
                  </a:cubicBezTo>
                  <a:cubicBezTo>
                    <a:pt x="697718" y="1754680"/>
                    <a:pt x="256541" y="1754680"/>
                    <a:pt x="41910" y="1752140"/>
                  </a:cubicBezTo>
                  <a:cubicBezTo>
                    <a:pt x="17780" y="1749600"/>
                    <a:pt x="19050" y="1748330"/>
                    <a:pt x="19050" y="1721353"/>
                  </a:cubicBezTo>
                  <a:cubicBezTo>
                    <a:pt x="19050" y="1717366"/>
                    <a:pt x="19050" y="1712051"/>
                    <a:pt x="19050" y="1708065"/>
                  </a:cubicBezTo>
                  <a:cubicBezTo>
                    <a:pt x="19050" y="1686804"/>
                    <a:pt x="19050" y="1666872"/>
                    <a:pt x="19050" y="1645611"/>
                  </a:cubicBezTo>
                  <a:cubicBezTo>
                    <a:pt x="19050" y="1571199"/>
                    <a:pt x="19050" y="1496786"/>
                    <a:pt x="19050" y="1422374"/>
                  </a:cubicBezTo>
                  <a:cubicBezTo>
                    <a:pt x="19050" y="1249631"/>
                    <a:pt x="19050" y="1076887"/>
                    <a:pt x="19050" y="904144"/>
                  </a:cubicBezTo>
                  <a:cubicBezTo>
                    <a:pt x="19050" y="860293"/>
                    <a:pt x="19050" y="817772"/>
                    <a:pt x="17780" y="773922"/>
                  </a:cubicBezTo>
                  <a:cubicBezTo>
                    <a:pt x="12700" y="594534"/>
                    <a:pt x="12700" y="415147"/>
                    <a:pt x="8890" y="237089"/>
                  </a:cubicBezTo>
                  <a:cubicBezTo>
                    <a:pt x="8890" y="198553"/>
                    <a:pt x="7620" y="160018"/>
                    <a:pt x="7620" y="121483"/>
                  </a:cubicBezTo>
                  <a:cubicBezTo>
                    <a:pt x="3810" y="82948"/>
                    <a:pt x="0" y="48260"/>
                    <a:pt x="0" y="15240"/>
                  </a:cubicBezTo>
                  <a:close/>
                  <a:moveTo>
                    <a:pt x="9876165" y="1739440"/>
                  </a:moveTo>
                  <a:cubicBezTo>
                    <a:pt x="9878705" y="1698763"/>
                    <a:pt x="9877435" y="1657571"/>
                    <a:pt x="9878705" y="1615049"/>
                  </a:cubicBezTo>
                  <a:cubicBezTo>
                    <a:pt x="9879975" y="1533993"/>
                    <a:pt x="9879975" y="1451607"/>
                    <a:pt x="9881245" y="1370551"/>
                  </a:cubicBezTo>
                  <a:cubicBezTo>
                    <a:pt x="9882515" y="1193821"/>
                    <a:pt x="9883785" y="1018420"/>
                    <a:pt x="9885055" y="841690"/>
                  </a:cubicBezTo>
                  <a:cubicBezTo>
                    <a:pt x="9887595" y="621110"/>
                    <a:pt x="9892675" y="401859"/>
                    <a:pt x="9893945" y="181279"/>
                  </a:cubicBezTo>
                  <a:cubicBezTo>
                    <a:pt x="9893945" y="145402"/>
                    <a:pt x="9895215" y="109524"/>
                    <a:pt x="9893945" y="73660"/>
                  </a:cubicBezTo>
                  <a:cubicBezTo>
                    <a:pt x="9893945" y="64770"/>
                    <a:pt x="9892675" y="55880"/>
                    <a:pt x="9890135" y="46990"/>
                  </a:cubicBezTo>
                  <a:cubicBezTo>
                    <a:pt x="9888865" y="43180"/>
                    <a:pt x="9888865" y="39370"/>
                    <a:pt x="9887595" y="35560"/>
                  </a:cubicBezTo>
                  <a:cubicBezTo>
                    <a:pt x="9886325" y="26670"/>
                    <a:pt x="9887595" y="29210"/>
                    <a:pt x="9879975" y="26670"/>
                  </a:cubicBezTo>
                  <a:cubicBezTo>
                    <a:pt x="9866005" y="21590"/>
                    <a:pt x="9777943" y="25400"/>
                    <a:pt x="9689707" y="25400"/>
                  </a:cubicBezTo>
                  <a:cubicBezTo>
                    <a:pt x="9160295" y="31750"/>
                    <a:pt x="8630882" y="35560"/>
                    <a:pt x="8093449" y="31750"/>
                  </a:cubicBezTo>
                  <a:cubicBezTo>
                    <a:pt x="7042645" y="25400"/>
                    <a:pt x="5975799" y="24130"/>
                    <a:pt x="4924996" y="35560"/>
                  </a:cubicBezTo>
                  <a:cubicBezTo>
                    <a:pt x="4636226" y="39370"/>
                    <a:pt x="4347455" y="40640"/>
                    <a:pt x="4058684" y="40640"/>
                  </a:cubicBezTo>
                  <a:cubicBezTo>
                    <a:pt x="3810021" y="40640"/>
                    <a:pt x="3553336" y="36830"/>
                    <a:pt x="3304673" y="38100"/>
                  </a:cubicBezTo>
                  <a:cubicBezTo>
                    <a:pt x="2903603" y="40640"/>
                    <a:pt x="2510555" y="39370"/>
                    <a:pt x="2109485" y="39370"/>
                  </a:cubicBezTo>
                  <a:cubicBezTo>
                    <a:pt x="1844778" y="39370"/>
                    <a:pt x="1588094" y="48260"/>
                    <a:pt x="1323387" y="49530"/>
                  </a:cubicBezTo>
                  <a:cubicBezTo>
                    <a:pt x="1074724" y="50800"/>
                    <a:pt x="818039" y="44450"/>
                    <a:pt x="561354" y="41910"/>
                  </a:cubicBezTo>
                  <a:cubicBezTo>
                    <a:pt x="441033" y="40640"/>
                    <a:pt x="312691" y="39370"/>
                    <a:pt x="184349" y="38100"/>
                  </a:cubicBezTo>
                  <a:cubicBezTo>
                    <a:pt x="120178" y="36830"/>
                    <a:pt x="56006" y="36830"/>
                    <a:pt x="43180" y="35560"/>
                  </a:cubicBezTo>
                  <a:cubicBezTo>
                    <a:pt x="38100" y="35560"/>
                    <a:pt x="31750" y="34290"/>
                    <a:pt x="27940" y="35560"/>
                  </a:cubicBezTo>
                  <a:cubicBezTo>
                    <a:pt x="21590" y="38100"/>
                    <a:pt x="22860" y="35560"/>
                    <a:pt x="21590" y="44450"/>
                  </a:cubicBezTo>
                  <a:cubicBezTo>
                    <a:pt x="19050" y="59690"/>
                    <a:pt x="24130" y="77633"/>
                    <a:pt x="24130" y="93579"/>
                  </a:cubicBezTo>
                  <a:cubicBezTo>
                    <a:pt x="25400" y="113511"/>
                    <a:pt x="25400" y="133443"/>
                    <a:pt x="25400" y="153374"/>
                  </a:cubicBezTo>
                  <a:cubicBezTo>
                    <a:pt x="25400" y="235760"/>
                    <a:pt x="21590" y="316816"/>
                    <a:pt x="25400" y="399202"/>
                  </a:cubicBezTo>
                  <a:cubicBezTo>
                    <a:pt x="30480" y="497532"/>
                    <a:pt x="30480" y="595863"/>
                    <a:pt x="30480" y="694194"/>
                  </a:cubicBezTo>
                  <a:cubicBezTo>
                    <a:pt x="31750" y="853649"/>
                    <a:pt x="31750" y="1013105"/>
                    <a:pt x="31750" y="1172560"/>
                  </a:cubicBezTo>
                  <a:cubicBezTo>
                    <a:pt x="31750" y="1329358"/>
                    <a:pt x="31750" y="1486156"/>
                    <a:pt x="33020" y="1642954"/>
                  </a:cubicBezTo>
                  <a:cubicBezTo>
                    <a:pt x="33020" y="1657571"/>
                    <a:pt x="33020" y="1673516"/>
                    <a:pt x="33020" y="1688133"/>
                  </a:cubicBezTo>
                  <a:cubicBezTo>
                    <a:pt x="33020" y="1701421"/>
                    <a:pt x="33020" y="1716038"/>
                    <a:pt x="39370" y="1731820"/>
                  </a:cubicBezTo>
                  <a:cubicBezTo>
                    <a:pt x="45720" y="1735630"/>
                    <a:pt x="128199" y="1735630"/>
                    <a:pt x="176327" y="1736900"/>
                  </a:cubicBezTo>
                  <a:cubicBezTo>
                    <a:pt x="256541" y="1738170"/>
                    <a:pt x="328734" y="1738170"/>
                    <a:pt x="400926" y="1738170"/>
                  </a:cubicBezTo>
                  <a:cubicBezTo>
                    <a:pt x="649590" y="1735630"/>
                    <a:pt x="890232" y="1736900"/>
                    <a:pt x="1138895" y="1738170"/>
                  </a:cubicBezTo>
                  <a:cubicBezTo>
                    <a:pt x="1259216" y="1738170"/>
                    <a:pt x="1387559" y="1738170"/>
                    <a:pt x="1507880" y="1739440"/>
                  </a:cubicBezTo>
                  <a:cubicBezTo>
                    <a:pt x="1636222" y="1740710"/>
                    <a:pt x="1772586" y="1745790"/>
                    <a:pt x="1900928" y="1741980"/>
                  </a:cubicBezTo>
                  <a:cubicBezTo>
                    <a:pt x="2141570" y="1735630"/>
                    <a:pt x="2398255" y="1739440"/>
                    <a:pt x="2638897" y="1739440"/>
                  </a:cubicBezTo>
                  <a:cubicBezTo>
                    <a:pt x="2799325" y="1739440"/>
                    <a:pt x="2959753" y="1743250"/>
                    <a:pt x="3120181" y="1743250"/>
                  </a:cubicBezTo>
                  <a:cubicBezTo>
                    <a:pt x="3256545" y="1743250"/>
                    <a:pt x="3400930" y="1743250"/>
                    <a:pt x="3537294" y="1741980"/>
                  </a:cubicBezTo>
                  <a:cubicBezTo>
                    <a:pt x="4187027" y="1740710"/>
                    <a:pt x="4828739" y="1739440"/>
                    <a:pt x="5470451" y="1741980"/>
                  </a:cubicBezTo>
                  <a:cubicBezTo>
                    <a:pt x="5727136" y="1743250"/>
                    <a:pt x="5983820" y="1740710"/>
                    <a:pt x="6240506" y="1740710"/>
                  </a:cubicBezTo>
                  <a:cubicBezTo>
                    <a:pt x="6489169" y="1739440"/>
                    <a:pt x="6737832" y="1735630"/>
                    <a:pt x="6986495" y="1739440"/>
                  </a:cubicBezTo>
                  <a:cubicBezTo>
                    <a:pt x="7235159" y="1743250"/>
                    <a:pt x="7491843" y="1740710"/>
                    <a:pt x="7740507" y="1744520"/>
                  </a:cubicBezTo>
                  <a:cubicBezTo>
                    <a:pt x="7997192" y="1748330"/>
                    <a:pt x="8253877" y="1743250"/>
                    <a:pt x="8510561" y="1743250"/>
                  </a:cubicBezTo>
                  <a:cubicBezTo>
                    <a:pt x="8759225" y="1743250"/>
                    <a:pt x="9015909" y="1743250"/>
                    <a:pt x="9264573" y="1744520"/>
                  </a:cubicBezTo>
                  <a:cubicBezTo>
                    <a:pt x="9513236" y="1741980"/>
                    <a:pt x="9745857" y="1739440"/>
                    <a:pt x="9876165" y="1739440"/>
                  </a:cubicBezTo>
                  <a:close/>
                </a:path>
              </a:pathLst>
            </a:custGeom>
            <a:solidFill>
              <a:srgbClr val="9D432A"/>
            </a:solidFill>
          </p:spPr>
        </p:sp>
      </p:grpSp>
      <p:grpSp>
        <p:nvGrpSpPr>
          <p:cNvPr id="11" name="Group 11"/>
          <p:cNvGrpSpPr/>
          <p:nvPr/>
        </p:nvGrpSpPr>
        <p:grpSpPr>
          <a:xfrm>
            <a:off x="646549" y="7039401"/>
            <a:ext cx="14459752" cy="2217873"/>
            <a:chOff x="0" y="0"/>
            <a:chExt cx="10104075" cy="1549789"/>
          </a:xfrm>
        </p:grpSpPr>
        <p:sp>
          <p:nvSpPr>
            <p:cNvPr id="12" name="Freeform 12"/>
            <p:cNvSpPr/>
            <p:nvPr/>
          </p:nvSpPr>
          <p:spPr>
            <a:xfrm>
              <a:off x="13970" y="17780"/>
              <a:ext cx="10073595" cy="1510419"/>
            </a:xfrm>
            <a:custGeom>
              <a:avLst/>
              <a:gdLst/>
              <a:ahLst/>
              <a:cxnLst/>
              <a:rect l="l" t="t" r="r" b="b"/>
              <a:pathLst>
                <a:path w="10073595" h="1510419">
                  <a:moveTo>
                    <a:pt x="10057085" y="1510419"/>
                  </a:moveTo>
                  <a:lnTo>
                    <a:pt x="15240" y="1502799"/>
                  </a:lnTo>
                  <a:lnTo>
                    <a:pt x="0" y="11430"/>
                  </a:lnTo>
                  <a:lnTo>
                    <a:pt x="10073595" y="0"/>
                  </a:lnTo>
                  <a:close/>
                </a:path>
              </a:pathLst>
            </a:custGeom>
            <a:solidFill>
              <a:srgbClr val="EFE9CE"/>
            </a:solidFill>
          </p:spPr>
        </p:sp>
        <p:sp>
          <p:nvSpPr>
            <p:cNvPr id="13" name="Freeform 13"/>
            <p:cNvSpPr/>
            <p:nvPr/>
          </p:nvSpPr>
          <p:spPr>
            <a:xfrm>
              <a:off x="0" y="-2540"/>
              <a:ext cx="10109155" cy="1554869"/>
            </a:xfrm>
            <a:custGeom>
              <a:avLst/>
              <a:gdLst/>
              <a:ahLst/>
              <a:cxnLst/>
              <a:rect l="l" t="t" r="r" b="b"/>
              <a:pathLst>
                <a:path w="10109155" h="1554869">
                  <a:moveTo>
                    <a:pt x="0" y="15240"/>
                  </a:moveTo>
                  <a:cubicBezTo>
                    <a:pt x="41910" y="19050"/>
                    <a:pt x="252284" y="20320"/>
                    <a:pt x="522081" y="22860"/>
                  </a:cubicBezTo>
                  <a:cubicBezTo>
                    <a:pt x="791879" y="24130"/>
                    <a:pt x="1069852" y="30480"/>
                    <a:pt x="1347825" y="27940"/>
                  </a:cubicBezTo>
                  <a:cubicBezTo>
                    <a:pt x="1478636" y="26670"/>
                    <a:pt x="1609447" y="22860"/>
                    <a:pt x="1740258" y="20320"/>
                  </a:cubicBezTo>
                  <a:cubicBezTo>
                    <a:pt x="1879244" y="17780"/>
                    <a:pt x="2018231" y="17780"/>
                    <a:pt x="2157217" y="19050"/>
                  </a:cubicBezTo>
                  <a:cubicBezTo>
                    <a:pt x="2394312" y="20320"/>
                    <a:pt x="2631407" y="20320"/>
                    <a:pt x="2860326" y="19050"/>
                  </a:cubicBezTo>
                  <a:cubicBezTo>
                    <a:pt x="3448975" y="16510"/>
                    <a:pt x="4037624" y="20320"/>
                    <a:pt x="4634449" y="17780"/>
                  </a:cubicBezTo>
                  <a:cubicBezTo>
                    <a:pt x="5615530" y="11430"/>
                    <a:pt x="6596612" y="6350"/>
                    <a:pt x="7585870" y="10160"/>
                  </a:cubicBezTo>
                  <a:cubicBezTo>
                    <a:pt x="8141816" y="12700"/>
                    <a:pt x="8705938" y="16510"/>
                    <a:pt x="9261884" y="11430"/>
                  </a:cubicBezTo>
                  <a:cubicBezTo>
                    <a:pt x="9523506" y="8890"/>
                    <a:pt x="9785128" y="1270"/>
                    <a:pt x="10045655" y="3810"/>
                  </a:cubicBezTo>
                  <a:cubicBezTo>
                    <a:pt x="10058355" y="3810"/>
                    <a:pt x="10083755" y="0"/>
                    <a:pt x="10092645" y="10160"/>
                  </a:cubicBezTo>
                  <a:cubicBezTo>
                    <a:pt x="10097725" y="15240"/>
                    <a:pt x="10096455" y="22860"/>
                    <a:pt x="10097725" y="29210"/>
                  </a:cubicBezTo>
                  <a:cubicBezTo>
                    <a:pt x="10098995" y="36830"/>
                    <a:pt x="10100265" y="45720"/>
                    <a:pt x="10102805" y="53340"/>
                  </a:cubicBezTo>
                  <a:cubicBezTo>
                    <a:pt x="10109155" y="86369"/>
                    <a:pt x="10107885" y="118654"/>
                    <a:pt x="10107885" y="150938"/>
                  </a:cubicBezTo>
                  <a:cubicBezTo>
                    <a:pt x="10107885" y="186681"/>
                    <a:pt x="10107885" y="222424"/>
                    <a:pt x="10107885" y="258167"/>
                  </a:cubicBezTo>
                  <a:cubicBezTo>
                    <a:pt x="10107885" y="336571"/>
                    <a:pt x="10106615" y="413822"/>
                    <a:pt x="10104075" y="492227"/>
                  </a:cubicBezTo>
                  <a:cubicBezTo>
                    <a:pt x="10101535" y="559101"/>
                    <a:pt x="10098995" y="624822"/>
                    <a:pt x="10098995" y="691696"/>
                  </a:cubicBezTo>
                  <a:cubicBezTo>
                    <a:pt x="10097725" y="836974"/>
                    <a:pt x="10096455" y="983406"/>
                    <a:pt x="10096455" y="1129837"/>
                  </a:cubicBezTo>
                  <a:cubicBezTo>
                    <a:pt x="10095185" y="1247443"/>
                    <a:pt x="10097725" y="1366203"/>
                    <a:pt x="10093915" y="1483809"/>
                  </a:cubicBezTo>
                  <a:cubicBezTo>
                    <a:pt x="10093915" y="1497645"/>
                    <a:pt x="10092645" y="1512959"/>
                    <a:pt x="10091375" y="1528199"/>
                  </a:cubicBezTo>
                  <a:cubicBezTo>
                    <a:pt x="10090105" y="1543439"/>
                    <a:pt x="10085025" y="1554869"/>
                    <a:pt x="10068515" y="1553599"/>
                  </a:cubicBezTo>
                  <a:cubicBezTo>
                    <a:pt x="10046925" y="1551059"/>
                    <a:pt x="9924114" y="1547249"/>
                    <a:pt x="9776952" y="1548519"/>
                  </a:cubicBezTo>
                  <a:cubicBezTo>
                    <a:pt x="9221006" y="1551059"/>
                    <a:pt x="8673235" y="1548519"/>
                    <a:pt x="8117289" y="1545979"/>
                  </a:cubicBezTo>
                  <a:cubicBezTo>
                    <a:pt x="7013572" y="1540899"/>
                    <a:pt x="5909855" y="1545979"/>
                    <a:pt x="4806138" y="1542169"/>
                  </a:cubicBezTo>
                  <a:cubicBezTo>
                    <a:pt x="4225665" y="1539629"/>
                    <a:pt x="3645191" y="1540899"/>
                    <a:pt x="3064718" y="1540899"/>
                  </a:cubicBezTo>
                  <a:cubicBezTo>
                    <a:pt x="2909380" y="1540899"/>
                    <a:pt x="2762218" y="1539629"/>
                    <a:pt x="2606880" y="1539629"/>
                  </a:cubicBezTo>
                  <a:cubicBezTo>
                    <a:pt x="2337082" y="1538359"/>
                    <a:pt x="2075461" y="1542169"/>
                    <a:pt x="1805663" y="1540899"/>
                  </a:cubicBezTo>
                  <a:cubicBezTo>
                    <a:pt x="1535866" y="1539629"/>
                    <a:pt x="1257893" y="1538359"/>
                    <a:pt x="988095" y="1537089"/>
                  </a:cubicBezTo>
                  <a:cubicBezTo>
                    <a:pt x="710122" y="1535819"/>
                    <a:pt x="260459" y="1535819"/>
                    <a:pt x="41910" y="1533279"/>
                  </a:cubicBezTo>
                  <a:cubicBezTo>
                    <a:pt x="17780" y="1530739"/>
                    <a:pt x="19050" y="1529469"/>
                    <a:pt x="19050" y="1503410"/>
                  </a:cubicBezTo>
                  <a:cubicBezTo>
                    <a:pt x="19050" y="1499951"/>
                    <a:pt x="19050" y="1495339"/>
                    <a:pt x="19050" y="1491880"/>
                  </a:cubicBezTo>
                  <a:cubicBezTo>
                    <a:pt x="19050" y="1473432"/>
                    <a:pt x="19050" y="1456137"/>
                    <a:pt x="19050" y="1437689"/>
                  </a:cubicBezTo>
                  <a:cubicBezTo>
                    <a:pt x="19050" y="1373121"/>
                    <a:pt x="19050" y="1308553"/>
                    <a:pt x="19050" y="1243985"/>
                  </a:cubicBezTo>
                  <a:cubicBezTo>
                    <a:pt x="19050" y="1094094"/>
                    <a:pt x="19050" y="944204"/>
                    <a:pt x="19050" y="794313"/>
                  </a:cubicBezTo>
                  <a:cubicBezTo>
                    <a:pt x="19050" y="756264"/>
                    <a:pt x="19050" y="719368"/>
                    <a:pt x="17780" y="681319"/>
                  </a:cubicBezTo>
                  <a:cubicBezTo>
                    <a:pt x="12700" y="525664"/>
                    <a:pt x="12700" y="370008"/>
                    <a:pt x="8890" y="215506"/>
                  </a:cubicBezTo>
                  <a:cubicBezTo>
                    <a:pt x="8890" y="182069"/>
                    <a:pt x="7620" y="148632"/>
                    <a:pt x="7620" y="115195"/>
                  </a:cubicBezTo>
                  <a:cubicBezTo>
                    <a:pt x="3810" y="81757"/>
                    <a:pt x="0" y="48260"/>
                    <a:pt x="0" y="15240"/>
                  </a:cubicBezTo>
                  <a:close/>
                  <a:moveTo>
                    <a:pt x="10064705" y="1520579"/>
                  </a:moveTo>
                  <a:cubicBezTo>
                    <a:pt x="10067245" y="1483809"/>
                    <a:pt x="10065975" y="1448066"/>
                    <a:pt x="10067245" y="1411170"/>
                  </a:cubicBezTo>
                  <a:cubicBezTo>
                    <a:pt x="10068515" y="1340837"/>
                    <a:pt x="10068515" y="1269351"/>
                    <a:pt x="10069785" y="1199017"/>
                  </a:cubicBezTo>
                  <a:cubicBezTo>
                    <a:pt x="10071055" y="1045668"/>
                    <a:pt x="10072325" y="893472"/>
                    <a:pt x="10073595" y="740122"/>
                  </a:cubicBezTo>
                  <a:cubicBezTo>
                    <a:pt x="10076135" y="548724"/>
                    <a:pt x="10081215" y="358478"/>
                    <a:pt x="10082485" y="167080"/>
                  </a:cubicBezTo>
                  <a:cubicBezTo>
                    <a:pt x="10082485" y="135949"/>
                    <a:pt x="10083755" y="104818"/>
                    <a:pt x="10082485" y="73660"/>
                  </a:cubicBezTo>
                  <a:cubicBezTo>
                    <a:pt x="10082485" y="64770"/>
                    <a:pt x="10081215" y="55880"/>
                    <a:pt x="10078675" y="46990"/>
                  </a:cubicBezTo>
                  <a:cubicBezTo>
                    <a:pt x="10077405" y="43180"/>
                    <a:pt x="10077405" y="39370"/>
                    <a:pt x="10076135" y="35560"/>
                  </a:cubicBezTo>
                  <a:cubicBezTo>
                    <a:pt x="10074865" y="26670"/>
                    <a:pt x="10076135" y="29210"/>
                    <a:pt x="10068515" y="26670"/>
                  </a:cubicBezTo>
                  <a:cubicBezTo>
                    <a:pt x="10054545" y="21590"/>
                    <a:pt x="9964993" y="25400"/>
                    <a:pt x="9875060" y="25400"/>
                  </a:cubicBezTo>
                  <a:cubicBezTo>
                    <a:pt x="9335465" y="31750"/>
                    <a:pt x="8795870" y="35560"/>
                    <a:pt x="8248100" y="31750"/>
                  </a:cubicBezTo>
                  <a:cubicBezTo>
                    <a:pt x="7177086" y="25400"/>
                    <a:pt x="6089720" y="24130"/>
                    <a:pt x="5018706" y="35560"/>
                  </a:cubicBezTo>
                  <a:cubicBezTo>
                    <a:pt x="4724381" y="39370"/>
                    <a:pt x="4430057" y="40640"/>
                    <a:pt x="4135732" y="40640"/>
                  </a:cubicBezTo>
                  <a:cubicBezTo>
                    <a:pt x="3882286" y="40640"/>
                    <a:pt x="3620664" y="36830"/>
                    <a:pt x="3367218" y="38100"/>
                  </a:cubicBezTo>
                  <a:cubicBezTo>
                    <a:pt x="2958434" y="40640"/>
                    <a:pt x="2557826" y="39370"/>
                    <a:pt x="2149041" y="39370"/>
                  </a:cubicBezTo>
                  <a:cubicBezTo>
                    <a:pt x="1879244" y="39370"/>
                    <a:pt x="1617622" y="48260"/>
                    <a:pt x="1347825" y="49530"/>
                  </a:cubicBezTo>
                  <a:cubicBezTo>
                    <a:pt x="1094379" y="50800"/>
                    <a:pt x="832757" y="44450"/>
                    <a:pt x="571135" y="41910"/>
                  </a:cubicBezTo>
                  <a:cubicBezTo>
                    <a:pt x="448500" y="40640"/>
                    <a:pt x="317689" y="39370"/>
                    <a:pt x="186878" y="38100"/>
                  </a:cubicBezTo>
                  <a:cubicBezTo>
                    <a:pt x="121473" y="36830"/>
                    <a:pt x="56067" y="36830"/>
                    <a:pt x="43180" y="35560"/>
                  </a:cubicBezTo>
                  <a:cubicBezTo>
                    <a:pt x="38100" y="35560"/>
                    <a:pt x="31750" y="34290"/>
                    <a:pt x="27940" y="35560"/>
                  </a:cubicBezTo>
                  <a:cubicBezTo>
                    <a:pt x="21590" y="38100"/>
                    <a:pt x="22860" y="35560"/>
                    <a:pt x="21590" y="44450"/>
                  </a:cubicBezTo>
                  <a:cubicBezTo>
                    <a:pt x="19050" y="59690"/>
                    <a:pt x="24130" y="77145"/>
                    <a:pt x="24130" y="90981"/>
                  </a:cubicBezTo>
                  <a:cubicBezTo>
                    <a:pt x="25400" y="108277"/>
                    <a:pt x="25400" y="125572"/>
                    <a:pt x="25400" y="142867"/>
                  </a:cubicBezTo>
                  <a:cubicBezTo>
                    <a:pt x="25400" y="214353"/>
                    <a:pt x="21590" y="284686"/>
                    <a:pt x="25400" y="356172"/>
                  </a:cubicBezTo>
                  <a:cubicBezTo>
                    <a:pt x="30480" y="441494"/>
                    <a:pt x="30480" y="526817"/>
                    <a:pt x="30480" y="612139"/>
                  </a:cubicBezTo>
                  <a:cubicBezTo>
                    <a:pt x="31750" y="750499"/>
                    <a:pt x="31750" y="888860"/>
                    <a:pt x="31750" y="1027220"/>
                  </a:cubicBezTo>
                  <a:cubicBezTo>
                    <a:pt x="31750" y="1163274"/>
                    <a:pt x="31750" y="1299329"/>
                    <a:pt x="33020" y="1435383"/>
                  </a:cubicBezTo>
                  <a:cubicBezTo>
                    <a:pt x="33020" y="1448066"/>
                    <a:pt x="33020" y="1461902"/>
                    <a:pt x="33020" y="1474585"/>
                  </a:cubicBezTo>
                  <a:cubicBezTo>
                    <a:pt x="33020" y="1486115"/>
                    <a:pt x="33020" y="1498798"/>
                    <a:pt x="39370" y="1512959"/>
                  </a:cubicBezTo>
                  <a:cubicBezTo>
                    <a:pt x="45720" y="1516769"/>
                    <a:pt x="129648" y="1516769"/>
                    <a:pt x="178702" y="1518039"/>
                  </a:cubicBezTo>
                  <a:cubicBezTo>
                    <a:pt x="260459" y="1519309"/>
                    <a:pt x="334040" y="1519309"/>
                    <a:pt x="407622" y="1519309"/>
                  </a:cubicBezTo>
                  <a:cubicBezTo>
                    <a:pt x="661068" y="1516769"/>
                    <a:pt x="906338" y="1518039"/>
                    <a:pt x="1159784" y="1519309"/>
                  </a:cubicBezTo>
                  <a:cubicBezTo>
                    <a:pt x="1282419" y="1519309"/>
                    <a:pt x="1413230" y="1519309"/>
                    <a:pt x="1535866" y="1520579"/>
                  </a:cubicBezTo>
                  <a:cubicBezTo>
                    <a:pt x="1666676" y="1521849"/>
                    <a:pt x="1805663" y="1526929"/>
                    <a:pt x="1936474" y="1523119"/>
                  </a:cubicBezTo>
                  <a:cubicBezTo>
                    <a:pt x="2181744" y="1516769"/>
                    <a:pt x="2443366" y="1520579"/>
                    <a:pt x="2688636" y="1520579"/>
                  </a:cubicBezTo>
                  <a:cubicBezTo>
                    <a:pt x="2852150" y="1520579"/>
                    <a:pt x="3015664" y="1524389"/>
                    <a:pt x="3179177" y="1524389"/>
                  </a:cubicBezTo>
                  <a:cubicBezTo>
                    <a:pt x="3318164" y="1524389"/>
                    <a:pt x="3465326" y="1524389"/>
                    <a:pt x="3604313" y="1523119"/>
                  </a:cubicBezTo>
                  <a:cubicBezTo>
                    <a:pt x="4266543" y="1521849"/>
                    <a:pt x="4920598" y="1520579"/>
                    <a:pt x="5574652" y="1523119"/>
                  </a:cubicBezTo>
                  <a:cubicBezTo>
                    <a:pt x="5836274" y="1524389"/>
                    <a:pt x="6097896" y="1521849"/>
                    <a:pt x="6359518" y="1521849"/>
                  </a:cubicBezTo>
                  <a:cubicBezTo>
                    <a:pt x="6612964" y="1520579"/>
                    <a:pt x="6866410" y="1516769"/>
                    <a:pt x="7119856" y="1520579"/>
                  </a:cubicBezTo>
                  <a:cubicBezTo>
                    <a:pt x="7373302" y="1524389"/>
                    <a:pt x="7634924" y="1521849"/>
                    <a:pt x="7888370" y="1525659"/>
                  </a:cubicBezTo>
                  <a:cubicBezTo>
                    <a:pt x="8149992" y="1529469"/>
                    <a:pt x="8411614" y="1524389"/>
                    <a:pt x="8673235" y="1524389"/>
                  </a:cubicBezTo>
                  <a:cubicBezTo>
                    <a:pt x="8926681" y="1524389"/>
                    <a:pt x="9188303" y="1524389"/>
                    <a:pt x="9441749" y="1525659"/>
                  </a:cubicBezTo>
                  <a:cubicBezTo>
                    <a:pt x="9695195" y="1523119"/>
                    <a:pt x="9932290" y="1520579"/>
                    <a:pt x="10064705" y="1520579"/>
                  </a:cubicBezTo>
                  <a:close/>
                </a:path>
              </a:pathLst>
            </a:custGeom>
            <a:solidFill>
              <a:srgbClr val="9D432A"/>
            </a:solidFill>
          </p:spPr>
        </p:sp>
      </p:grpSp>
      <p:sp>
        <p:nvSpPr>
          <p:cNvPr id="14" name="TextBox 14"/>
          <p:cNvSpPr txBox="1"/>
          <p:nvPr/>
        </p:nvSpPr>
        <p:spPr>
          <a:xfrm>
            <a:off x="828621" y="4826432"/>
            <a:ext cx="10839421" cy="1769715"/>
          </a:xfrm>
          <a:prstGeom prst="rect">
            <a:avLst/>
          </a:prstGeom>
        </p:spPr>
        <p:txBody>
          <a:bodyPr lIns="0" tIns="0" rIns="0" bIns="0" rtlCol="0" anchor="t">
            <a:spAutoFit/>
          </a:bodyPr>
          <a:lstStyle/>
          <a:p>
            <a:pPr>
              <a:lnSpc>
                <a:spcPts val="3737"/>
              </a:lnSpc>
            </a:pPr>
            <a:r>
              <a:rPr lang="en-US" sz="2400" dirty="0" err="1">
                <a:solidFill>
                  <a:srgbClr val="000000"/>
                </a:solidFill>
                <a:latin typeface="Now"/>
              </a:rPr>
              <a:t>Göçmen</a:t>
            </a:r>
            <a:r>
              <a:rPr lang="en-US" sz="2400" dirty="0">
                <a:solidFill>
                  <a:srgbClr val="000000"/>
                </a:solidFill>
                <a:latin typeface="Now"/>
              </a:rPr>
              <a:t> öğrencilerin </a:t>
            </a:r>
            <a:r>
              <a:rPr lang="en-US" sz="2400" dirty="0" err="1">
                <a:solidFill>
                  <a:srgbClr val="000000"/>
                </a:solidFill>
                <a:latin typeface="Now"/>
              </a:rPr>
              <a:t>sınıf</a:t>
            </a:r>
            <a:r>
              <a:rPr lang="en-US" sz="2400" dirty="0">
                <a:solidFill>
                  <a:srgbClr val="000000"/>
                </a:solidFill>
                <a:latin typeface="Now"/>
              </a:rPr>
              <a:t> </a:t>
            </a:r>
            <a:r>
              <a:rPr lang="en-US" sz="2400" dirty="0" err="1">
                <a:solidFill>
                  <a:srgbClr val="000000"/>
                </a:solidFill>
                <a:latin typeface="Now"/>
              </a:rPr>
              <a:t>içi</a:t>
            </a:r>
            <a:r>
              <a:rPr lang="en-US" sz="2400" dirty="0">
                <a:solidFill>
                  <a:srgbClr val="000000"/>
                </a:solidFill>
                <a:latin typeface="Now"/>
              </a:rPr>
              <a:t> </a:t>
            </a:r>
            <a:r>
              <a:rPr lang="en-US" sz="2400" dirty="0" err="1">
                <a:solidFill>
                  <a:srgbClr val="000000"/>
                </a:solidFill>
                <a:latin typeface="Now"/>
              </a:rPr>
              <a:t>kuralların</a:t>
            </a:r>
            <a:r>
              <a:rPr lang="en-US" sz="2400" dirty="0">
                <a:solidFill>
                  <a:srgbClr val="000000"/>
                </a:solidFill>
                <a:latin typeface="Now"/>
              </a:rPr>
              <a:t> </a:t>
            </a:r>
            <a:r>
              <a:rPr lang="en-US" sz="2400" dirty="0" err="1">
                <a:solidFill>
                  <a:srgbClr val="000000"/>
                </a:solidFill>
                <a:latin typeface="Now"/>
              </a:rPr>
              <a:t>belirlenme</a:t>
            </a:r>
            <a:r>
              <a:rPr lang="en-US" sz="2400" dirty="0">
                <a:solidFill>
                  <a:srgbClr val="000000"/>
                </a:solidFill>
                <a:latin typeface="Now"/>
              </a:rPr>
              <a:t> </a:t>
            </a:r>
            <a:r>
              <a:rPr lang="en-US" sz="2400" dirty="0" err="1">
                <a:solidFill>
                  <a:srgbClr val="000000"/>
                </a:solidFill>
                <a:latin typeface="Now"/>
              </a:rPr>
              <a:t>sürecine</a:t>
            </a:r>
            <a:r>
              <a:rPr lang="en-US" sz="2400" dirty="0">
                <a:solidFill>
                  <a:srgbClr val="000000"/>
                </a:solidFill>
                <a:latin typeface="Now"/>
              </a:rPr>
              <a:t> </a:t>
            </a:r>
            <a:r>
              <a:rPr lang="en-US" sz="2400" dirty="0" err="1">
                <a:solidFill>
                  <a:srgbClr val="000000"/>
                </a:solidFill>
                <a:latin typeface="Now"/>
              </a:rPr>
              <a:t>dâhil</a:t>
            </a:r>
            <a:r>
              <a:rPr lang="en-US" sz="2400" dirty="0">
                <a:solidFill>
                  <a:srgbClr val="000000"/>
                </a:solidFill>
                <a:latin typeface="Now"/>
              </a:rPr>
              <a:t> </a:t>
            </a:r>
            <a:r>
              <a:rPr lang="en-US" sz="2400" dirty="0" err="1">
                <a:solidFill>
                  <a:srgbClr val="000000"/>
                </a:solidFill>
                <a:latin typeface="Now"/>
              </a:rPr>
              <a:t>olmasını</a:t>
            </a:r>
            <a:r>
              <a:rPr lang="en-US" sz="2400" dirty="0">
                <a:solidFill>
                  <a:srgbClr val="000000"/>
                </a:solidFill>
                <a:latin typeface="Now"/>
              </a:rPr>
              <a:t> </a:t>
            </a:r>
            <a:r>
              <a:rPr lang="en-US" sz="2400" dirty="0" err="1">
                <a:solidFill>
                  <a:srgbClr val="000000"/>
                </a:solidFill>
                <a:latin typeface="Now"/>
              </a:rPr>
              <a:t>sağlamak</a:t>
            </a:r>
            <a:r>
              <a:rPr lang="en-US" sz="2400" dirty="0">
                <a:solidFill>
                  <a:srgbClr val="000000"/>
                </a:solidFill>
                <a:latin typeface="Now"/>
              </a:rPr>
              <a:t>, </a:t>
            </a:r>
            <a:r>
              <a:rPr lang="en-US" sz="2400" dirty="0" err="1">
                <a:solidFill>
                  <a:srgbClr val="000000"/>
                </a:solidFill>
                <a:latin typeface="Now"/>
              </a:rPr>
              <a:t>güven</a:t>
            </a:r>
            <a:r>
              <a:rPr lang="en-US" sz="2400" dirty="0">
                <a:solidFill>
                  <a:srgbClr val="000000"/>
                </a:solidFill>
                <a:latin typeface="Now"/>
              </a:rPr>
              <a:t> ve </a:t>
            </a:r>
            <a:r>
              <a:rPr lang="en-US" sz="2400" dirty="0" err="1">
                <a:solidFill>
                  <a:srgbClr val="000000"/>
                </a:solidFill>
                <a:latin typeface="Now"/>
              </a:rPr>
              <a:t>sorumluluk</a:t>
            </a:r>
            <a:r>
              <a:rPr lang="en-US" sz="2400" dirty="0">
                <a:solidFill>
                  <a:srgbClr val="000000"/>
                </a:solidFill>
                <a:latin typeface="Now"/>
              </a:rPr>
              <a:t> </a:t>
            </a:r>
            <a:r>
              <a:rPr lang="en-US" sz="2400" dirty="0" err="1">
                <a:solidFill>
                  <a:srgbClr val="000000"/>
                </a:solidFill>
                <a:latin typeface="Now"/>
              </a:rPr>
              <a:t>duygularını</a:t>
            </a:r>
            <a:r>
              <a:rPr lang="en-US" sz="2400" dirty="0">
                <a:solidFill>
                  <a:srgbClr val="000000"/>
                </a:solidFill>
                <a:latin typeface="Now"/>
              </a:rPr>
              <a:t> </a:t>
            </a:r>
            <a:r>
              <a:rPr lang="en-US" sz="2400" dirty="0" err="1">
                <a:solidFill>
                  <a:srgbClr val="000000"/>
                </a:solidFill>
                <a:latin typeface="Now"/>
              </a:rPr>
              <a:t>kazanmaları</a:t>
            </a:r>
            <a:r>
              <a:rPr lang="en-US" sz="2400" dirty="0">
                <a:solidFill>
                  <a:srgbClr val="000000"/>
                </a:solidFill>
                <a:latin typeface="Now"/>
              </a:rPr>
              <a:t> için önemlidir. </a:t>
            </a:r>
          </a:p>
          <a:p>
            <a:pPr>
              <a:lnSpc>
                <a:spcPts val="3177"/>
              </a:lnSpc>
              <a:spcBef>
                <a:spcPct val="0"/>
              </a:spcBef>
            </a:pPr>
            <a:endParaRPr lang="en-US" sz="2669" dirty="0">
              <a:solidFill>
                <a:srgbClr val="000000"/>
              </a:solidFill>
              <a:latin typeface="Now"/>
            </a:endParaRPr>
          </a:p>
          <a:p>
            <a:pPr>
              <a:lnSpc>
                <a:spcPts val="3177"/>
              </a:lnSpc>
              <a:spcBef>
                <a:spcPct val="0"/>
              </a:spcBef>
            </a:pPr>
            <a:endParaRPr lang="en-US" sz="2669" dirty="0">
              <a:solidFill>
                <a:srgbClr val="000000"/>
              </a:solidFill>
              <a:latin typeface="Now"/>
            </a:endParaRPr>
          </a:p>
        </p:txBody>
      </p:sp>
      <p:sp>
        <p:nvSpPr>
          <p:cNvPr id="15" name="TextBox 15"/>
          <p:cNvSpPr txBox="1"/>
          <p:nvPr/>
        </p:nvSpPr>
        <p:spPr>
          <a:xfrm>
            <a:off x="828621" y="7245395"/>
            <a:ext cx="13988929" cy="2163669"/>
          </a:xfrm>
          <a:prstGeom prst="rect">
            <a:avLst/>
          </a:prstGeom>
        </p:spPr>
        <p:txBody>
          <a:bodyPr lIns="0" tIns="0" rIns="0" bIns="0" rtlCol="0" anchor="t">
            <a:spAutoFit/>
          </a:bodyPr>
          <a:lstStyle/>
          <a:p>
            <a:pPr>
              <a:lnSpc>
                <a:spcPts val="3425"/>
              </a:lnSpc>
            </a:pPr>
            <a:r>
              <a:rPr lang="en-US" sz="2400" dirty="0" err="1">
                <a:solidFill>
                  <a:srgbClr val="000000"/>
                </a:solidFill>
                <a:latin typeface="Now"/>
              </a:rPr>
              <a:t>Ailelerin</a:t>
            </a:r>
            <a:r>
              <a:rPr lang="en-US" sz="2400" dirty="0">
                <a:solidFill>
                  <a:srgbClr val="000000"/>
                </a:solidFill>
                <a:latin typeface="Now"/>
              </a:rPr>
              <a:t> </a:t>
            </a:r>
            <a:r>
              <a:rPr lang="en-US" sz="2400" dirty="0" err="1">
                <a:solidFill>
                  <a:srgbClr val="000000"/>
                </a:solidFill>
                <a:latin typeface="Now"/>
              </a:rPr>
              <a:t>katılım</a:t>
            </a:r>
            <a:r>
              <a:rPr lang="en-US" sz="2400" dirty="0">
                <a:solidFill>
                  <a:srgbClr val="000000"/>
                </a:solidFill>
                <a:latin typeface="Now"/>
              </a:rPr>
              <a:t> </a:t>
            </a:r>
            <a:r>
              <a:rPr lang="en-US" sz="2400" dirty="0" err="1">
                <a:solidFill>
                  <a:srgbClr val="000000"/>
                </a:solidFill>
                <a:latin typeface="Now"/>
              </a:rPr>
              <a:t>gösterebileceği</a:t>
            </a:r>
            <a:r>
              <a:rPr lang="en-US" sz="2400" dirty="0">
                <a:solidFill>
                  <a:srgbClr val="000000"/>
                </a:solidFill>
                <a:latin typeface="Now"/>
              </a:rPr>
              <a:t>, </a:t>
            </a:r>
            <a:r>
              <a:rPr lang="en-US" sz="2400" dirty="0" err="1">
                <a:solidFill>
                  <a:srgbClr val="000000"/>
                </a:solidFill>
                <a:latin typeface="Now"/>
              </a:rPr>
              <a:t>kültürel</a:t>
            </a:r>
            <a:r>
              <a:rPr lang="en-US" sz="2400" dirty="0">
                <a:solidFill>
                  <a:srgbClr val="000000"/>
                </a:solidFill>
                <a:latin typeface="Now"/>
              </a:rPr>
              <a:t> </a:t>
            </a:r>
            <a:r>
              <a:rPr lang="en-US" sz="2400" dirty="0" err="1">
                <a:solidFill>
                  <a:srgbClr val="000000"/>
                </a:solidFill>
                <a:latin typeface="Now"/>
              </a:rPr>
              <a:t>birliğe</a:t>
            </a:r>
            <a:r>
              <a:rPr lang="en-US" sz="2400" dirty="0">
                <a:solidFill>
                  <a:srgbClr val="000000"/>
                </a:solidFill>
                <a:latin typeface="Now"/>
              </a:rPr>
              <a:t> ve </a:t>
            </a:r>
            <a:r>
              <a:rPr lang="en-US" sz="2400" dirty="0" err="1">
                <a:solidFill>
                  <a:srgbClr val="000000"/>
                </a:solidFill>
                <a:latin typeface="Now"/>
              </a:rPr>
              <a:t>bütünleşmeye</a:t>
            </a:r>
            <a:r>
              <a:rPr lang="en-US" sz="2400" dirty="0">
                <a:solidFill>
                  <a:srgbClr val="000000"/>
                </a:solidFill>
                <a:latin typeface="Now"/>
              </a:rPr>
              <a:t> </a:t>
            </a:r>
            <a:r>
              <a:rPr lang="en-US" sz="2400" dirty="0" err="1">
                <a:solidFill>
                  <a:srgbClr val="000000"/>
                </a:solidFill>
                <a:latin typeface="Now"/>
              </a:rPr>
              <a:t>hizmet</a:t>
            </a:r>
            <a:r>
              <a:rPr lang="en-US" sz="2400" dirty="0">
                <a:solidFill>
                  <a:srgbClr val="000000"/>
                </a:solidFill>
                <a:latin typeface="Now"/>
              </a:rPr>
              <a:t> </a:t>
            </a:r>
            <a:r>
              <a:rPr lang="en-US" sz="2400" dirty="0" err="1">
                <a:solidFill>
                  <a:srgbClr val="000000"/>
                </a:solidFill>
                <a:latin typeface="Now"/>
              </a:rPr>
              <a:t>edecek</a:t>
            </a:r>
            <a:r>
              <a:rPr lang="en-US" sz="2400" dirty="0">
                <a:solidFill>
                  <a:srgbClr val="000000"/>
                </a:solidFill>
                <a:latin typeface="Now"/>
              </a:rPr>
              <a:t> </a:t>
            </a:r>
            <a:r>
              <a:rPr lang="en-US" sz="2400" dirty="0" err="1">
                <a:solidFill>
                  <a:srgbClr val="000000"/>
                </a:solidFill>
                <a:latin typeface="Now"/>
              </a:rPr>
              <a:t>nitelikte</a:t>
            </a:r>
            <a:r>
              <a:rPr lang="en-US" sz="2400" dirty="0">
                <a:solidFill>
                  <a:srgbClr val="000000"/>
                </a:solidFill>
                <a:latin typeface="Now"/>
              </a:rPr>
              <a:t> </a:t>
            </a:r>
            <a:r>
              <a:rPr lang="en-US" sz="2400" dirty="0" err="1">
                <a:solidFill>
                  <a:srgbClr val="000000"/>
                </a:solidFill>
                <a:latin typeface="Now"/>
              </a:rPr>
              <a:t>kültürel</a:t>
            </a:r>
            <a:r>
              <a:rPr lang="en-US" sz="2400" dirty="0">
                <a:solidFill>
                  <a:srgbClr val="000000"/>
                </a:solidFill>
                <a:latin typeface="Now"/>
              </a:rPr>
              <a:t> </a:t>
            </a:r>
            <a:r>
              <a:rPr lang="en-US" sz="2400" dirty="0" err="1">
                <a:solidFill>
                  <a:srgbClr val="000000"/>
                </a:solidFill>
                <a:latin typeface="Now"/>
              </a:rPr>
              <a:t>etkinliklerin</a:t>
            </a:r>
            <a:r>
              <a:rPr lang="en-US" sz="2400" dirty="0">
                <a:solidFill>
                  <a:srgbClr val="000000"/>
                </a:solidFill>
                <a:latin typeface="Now"/>
              </a:rPr>
              <a:t> </a:t>
            </a:r>
            <a:r>
              <a:rPr lang="en-US" sz="2400" dirty="0" err="1">
                <a:solidFill>
                  <a:srgbClr val="000000"/>
                </a:solidFill>
                <a:latin typeface="Now"/>
              </a:rPr>
              <a:t>yapılması</a:t>
            </a:r>
            <a:r>
              <a:rPr lang="en-US" sz="2400" dirty="0">
                <a:solidFill>
                  <a:srgbClr val="000000"/>
                </a:solidFill>
                <a:latin typeface="Now"/>
              </a:rPr>
              <a:t> </a:t>
            </a:r>
            <a:r>
              <a:rPr lang="en-US" sz="2400" dirty="0" err="1">
                <a:solidFill>
                  <a:srgbClr val="000000"/>
                </a:solidFill>
                <a:latin typeface="Now"/>
              </a:rPr>
              <a:t>çocukların</a:t>
            </a:r>
            <a:r>
              <a:rPr lang="en-US" sz="2400" dirty="0">
                <a:solidFill>
                  <a:srgbClr val="000000"/>
                </a:solidFill>
                <a:latin typeface="Now"/>
              </a:rPr>
              <a:t> ve </a:t>
            </a:r>
            <a:r>
              <a:rPr lang="en-US" sz="2400" dirty="0" err="1">
                <a:solidFill>
                  <a:srgbClr val="000000"/>
                </a:solidFill>
                <a:latin typeface="Now"/>
              </a:rPr>
              <a:t>ailelerin</a:t>
            </a:r>
            <a:r>
              <a:rPr lang="en-US" sz="2400" dirty="0">
                <a:solidFill>
                  <a:srgbClr val="000000"/>
                </a:solidFill>
                <a:latin typeface="Now"/>
              </a:rPr>
              <a:t> </a:t>
            </a:r>
            <a:r>
              <a:rPr lang="en-US" sz="2400" dirty="0" err="1">
                <a:solidFill>
                  <a:srgbClr val="000000"/>
                </a:solidFill>
                <a:latin typeface="Now"/>
              </a:rPr>
              <a:t>kaynaşmasında</a:t>
            </a:r>
            <a:r>
              <a:rPr lang="en-US" sz="2400" dirty="0">
                <a:solidFill>
                  <a:srgbClr val="000000"/>
                </a:solidFill>
                <a:latin typeface="Now"/>
              </a:rPr>
              <a:t> önemli </a:t>
            </a:r>
            <a:r>
              <a:rPr lang="en-US" sz="2400" dirty="0" err="1">
                <a:solidFill>
                  <a:srgbClr val="000000"/>
                </a:solidFill>
                <a:latin typeface="Now"/>
              </a:rPr>
              <a:t>rol</a:t>
            </a:r>
            <a:r>
              <a:rPr lang="en-US" sz="2400" dirty="0">
                <a:solidFill>
                  <a:srgbClr val="000000"/>
                </a:solidFill>
                <a:latin typeface="Now"/>
              </a:rPr>
              <a:t> </a:t>
            </a:r>
            <a:r>
              <a:rPr lang="en-US" sz="2400" dirty="0" err="1">
                <a:solidFill>
                  <a:srgbClr val="000000"/>
                </a:solidFill>
                <a:latin typeface="Now"/>
              </a:rPr>
              <a:t>oynamaktadır</a:t>
            </a:r>
            <a:r>
              <a:rPr lang="en-US" sz="2400" dirty="0">
                <a:solidFill>
                  <a:srgbClr val="000000"/>
                </a:solidFill>
                <a:latin typeface="Now"/>
              </a:rPr>
              <a:t>.</a:t>
            </a:r>
          </a:p>
          <a:p>
            <a:pPr>
              <a:lnSpc>
                <a:spcPts val="3425"/>
              </a:lnSpc>
            </a:pPr>
            <a:endParaRPr lang="en-US" sz="2446" dirty="0">
              <a:solidFill>
                <a:srgbClr val="000000"/>
              </a:solidFill>
              <a:latin typeface="Now"/>
            </a:endParaRPr>
          </a:p>
          <a:p>
            <a:pPr>
              <a:lnSpc>
                <a:spcPts val="3425"/>
              </a:lnSpc>
            </a:pPr>
            <a:endParaRPr lang="en-US" sz="2446" dirty="0">
              <a:solidFill>
                <a:srgbClr val="000000"/>
              </a:solidFill>
              <a:latin typeface="Now"/>
            </a:endParaRPr>
          </a:p>
          <a:p>
            <a:pPr>
              <a:lnSpc>
                <a:spcPts val="3425"/>
              </a:lnSpc>
              <a:spcBef>
                <a:spcPct val="0"/>
              </a:spcBef>
            </a:pPr>
            <a:endParaRPr lang="en-US" sz="2446" dirty="0">
              <a:solidFill>
                <a:srgbClr val="000000"/>
              </a:solidFill>
              <a:latin typeface="Now"/>
            </a:endParaRPr>
          </a:p>
        </p:txBody>
      </p:sp>
      <p:sp>
        <p:nvSpPr>
          <p:cNvPr id="16" name="TextBox 16"/>
          <p:cNvSpPr txBox="1"/>
          <p:nvPr/>
        </p:nvSpPr>
        <p:spPr>
          <a:xfrm>
            <a:off x="1463410" y="651279"/>
            <a:ext cx="15234778" cy="950818"/>
          </a:xfrm>
          <a:prstGeom prst="rect">
            <a:avLst/>
          </a:prstGeom>
        </p:spPr>
        <p:txBody>
          <a:bodyPr lIns="0" tIns="0" rIns="0" bIns="0" rtlCol="0" anchor="t">
            <a:spAutoFit/>
          </a:bodyPr>
          <a:lstStyle/>
          <a:p>
            <a:pPr algn="ctr">
              <a:lnSpc>
                <a:spcPts val="4187"/>
              </a:lnSpc>
            </a:pPr>
            <a:r>
              <a:rPr lang="en-US" sz="2991">
                <a:solidFill>
                  <a:srgbClr val="FFFFFF"/>
                </a:solidFill>
                <a:latin typeface="Now Bold"/>
              </a:rPr>
              <a:t>OKULDA YAPILABILECEK ÇALIŞMALAR</a:t>
            </a:r>
          </a:p>
          <a:p>
            <a:pPr algn="ctr">
              <a:lnSpc>
                <a:spcPts val="3347"/>
              </a:lnSpc>
              <a:spcBef>
                <a:spcPct val="0"/>
              </a:spcBef>
            </a:pPr>
            <a:endParaRPr lang="en-US" sz="2991">
              <a:solidFill>
                <a:srgbClr val="FFFFFF"/>
              </a:solidFill>
              <a:latin typeface="Now Bold"/>
            </a:endParaRPr>
          </a:p>
        </p:txBody>
      </p:sp>
      <p:sp>
        <p:nvSpPr>
          <p:cNvPr id="17" name="TextBox 17"/>
          <p:cNvSpPr txBox="1"/>
          <p:nvPr/>
        </p:nvSpPr>
        <p:spPr>
          <a:xfrm>
            <a:off x="646549" y="2022167"/>
            <a:ext cx="13124096" cy="2903487"/>
          </a:xfrm>
          <a:prstGeom prst="rect">
            <a:avLst/>
          </a:prstGeom>
        </p:spPr>
        <p:txBody>
          <a:bodyPr lIns="0" tIns="0" rIns="0" bIns="0" rtlCol="0" anchor="t">
            <a:spAutoFit/>
          </a:bodyPr>
          <a:lstStyle/>
          <a:p>
            <a:pPr>
              <a:lnSpc>
                <a:spcPts val="3753"/>
              </a:lnSpc>
            </a:pPr>
            <a:r>
              <a:rPr lang="en-US" sz="2400" dirty="0" err="1">
                <a:solidFill>
                  <a:srgbClr val="000000"/>
                </a:solidFill>
                <a:latin typeface="Now"/>
              </a:rPr>
              <a:t>Göçmen</a:t>
            </a:r>
            <a:r>
              <a:rPr lang="en-US" sz="2400" dirty="0">
                <a:solidFill>
                  <a:srgbClr val="000000"/>
                </a:solidFill>
                <a:latin typeface="Now"/>
              </a:rPr>
              <a:t> öğrencilerin </a:t>
            </a:r>
            <a:r>
              <a:rPr lang="en-US" sz="2400" dirty="0" err="1">
                <a:solidFill>
                  <a:srgbClr val="000000"/>
                </a:solidFill>
                <a:latin typeface="Now"/>
              </a:rPr>
              <a:t>öğretim</a:t>
            </a:r>
            <a:r>
              <a:rPr lang="en-US" sz="2400" dirty="0">
                <a:solidFill>
                  <a:srgbClr val="000000"/>
                </a:solidFill>
                <a:latin typeface="Now"/>
              </a:rPr>
              <a:t> </a:t>
            </a:r>
            <a:r>
              <a:rPr lang="en-US" sz="2400" dirty="0" err="1">
                <a:solidFill>
                  <a:srgbClr val="000000"/>
                </a:solidFill>
                <a:latin typeface="Now"/>
              </a:rPr>
              <a:t>etkinliklerinde</a:t>
            </a:r>
            <a:r>
              <a:rPr lang="en-US" sz="2400" dirty="0">
                <a:solidFill>
                  <a:srgbClr val="000000"/>
                </a:solidFill>
                <a:latin typeface="Now"/>
              </a:rPr>
              <a:t> </a:t>
            </a:r>
            <a:r>
              <a:rPr lang="en-US" sz="2400" dirty="0" err="1">
                <a:solidFill>
                  <a:srgbClr val="000000"/>
                </a:solidFill>
                <a:latin typeface="Now"/>
              </a:rPr>
              <a:t>zorlanacağı</a:t>
            </a:r>
            <a:r>
              <a:rPr lang="en-US" sz="2400" dirty="0">
                <a:solidFill>
                  <a:srgbClr val="000000"/>
                </a:solidFill>
                <a:latin typeface="Now"/>
              </a:rPr>
              <a:t> </a:t>
            </a:r>
            <a:r>
              <a:rPr lang="en-US" sz="2400" dirty="0" err="1">
                <a:solidFill>
                  <a:srgbClr val="000000"/>
                </a:solidFill>
                <a:latin typeface="Now"/>
              </a:rPr>
              <a:t>gözönünde</a:t>
            </a:r>
            <a:r>
              <a:rPr lang="en-US" sz="2400" dirty="0">
                <a:solidFill>
                  <a:srgbClr val="000000"/>
                </a:solidFill>
                <a:latin typeface="Now"/>
              </a:rPr>
              <a:t> </a:t>
            </a:r>
            <a:r>
              <a:rPr lang="en-US" sz="2400" dirty="0" err="1">
                <a:solidFill>
                  <a:srgbClr val="000000"/>
                </a:solidFill>
                <a:latin typeface="Now"/>
              </a:rPr>
              <a:t>bulundurularak</a:t>
            </a:r>
            <a:r>
              <a:rPr lang="en-US" sz="2400" dirty="0">
                <a:solidFill>
                  <a:srgbClr val="000000"/>
                </a:solidFill>
                <a:latin typeface="Now"/>
              </a:rPr>
              <a:t> </a:t>
            </a:r>
            <a:r>
              <a:rPr lang="en-US" sz="2400" dirty="0" err="1">
                <a:solidFill>
                  <a:srgbClr val="000000"/>
                </a:solidFill>
                <a:latin typeface="Now"/>
              </a:rPr>
              <a:t>derslerde</a:t>
            </a:r>
            <a:r>
              <a:rPr lang="en-US" sz="2400" dirty="0">
                <a:solidFill>
                  <a:srgbClr val="000000"/>
                </a:solidFill>
                <a:latin typeface="Now"/>
              </a:rPr>
              <a:t> </a:t>
            </a:r>
            <a:r>
              <a:rPr lang="en-US" sz="2400" dirty="0" err="1">
                <a:solidFill>
                  <a:srgbClr val="000000"/>
                </a:solidFill>
                <a:latin typeface="Now"/>
              </a:rPr>
              <a:t>uyarlama</a:t>
            </a:r>
            <a:r>
              <a:rPr lang="en-US" sz="2400" dirty="0">
                <a:solidFill>
                  <a:srgbClr val="000000"/>
                </a:solidFill>
                <a:latin typeface="Now"/>
              </a:rPr>
              <a:t> </a:t>
            </a:r>
            <a:r>
              <a:rPr lang="en-US" sz="2400" dirty="0" err="1">
                <a:solidFill>
                  <a:srgbClr val="000000"/>
                </a:solidFill>
                <a:latin typeface="Now"/>
              </a:rPr>
              <a:t>yapılması</a:t>
            </a:r>
            <a:r>
              <a:rPr lang="en-US" sz="2400" dirty="0">
                <a:solidFill>
                  <a:srgbClr val="000000"/>
                </a:solidFill>
                <a:latin typeface="Now"/>
              </a:rPr>
              <a:t> ve destek sağlanması öğrencilerin </a:t>
            </a:r>
            <a:r>
              <a:rPr lang="en-US" sz="2400" dirty="0" err="1">
                <a:solidFill>
                  <a:srgbClr val="000000"/>
                </a:solidFill>
                <a:latin typeface="Now"/>
              </a:rPr>
              <a:t>başarı</a:t>
            </a:r>
            <a:r>
              <a:rPr lang="en-US" sz="2400" dirty="0">
                <a:solidFill>
                  <a:srgbClr val="000000"/>
                </a:solidFill>
                <a:latin typeface="Now"/>
              </a:rPr>
              <a:t> </a:t>
            </a:r>
            <a:r>
              <a:rPr lang="en-US" sz="2400" dirty="0" err="1">
                <a:solidFill>
                  <a:srgbClr val="000000"/>
                </a:solidFill>
                <a:latin typeface="Now"/>
              </a:rPr>
              <a:t>duygularını</a:t>
            </a:r>
            <a:r>
              <a:rPr lang="en-US" sz="2400" dirty="0">
                <a:solidFill>
                  <a:srgbClr val="000000"/>
                </a:solidFill>
                <a:latin typeface="Now"/>
              </a:rPr>
              <a:t> </a:t>
            </a:r>
            <a:r>
              <a:rPr lang="en-US" sz="2400" dirty="0" err="1">
                <a:solidFill>
                  <a:srgbClr val="000000"/>
                </a:solidFill>
                <a:latin typeface="Now"/>
              </a:rPr>
              <a:t>tadarak</a:t>
            </a:r>
            <a:r>
              <a:rPr lang="en-US" sz="2400" dirty="0">
                <a:solidFill>
                  <a:srgbClr val="000000"/>
                </a:solidFill>
                <a:latin typeface="Now"/>
              </a:rPr>
              <a:t> </a:t>
            </a:r>
            <a:r>
              <a:rPr lang="en-US" sz="2400" dirty="0" err="1">
                <a:solidFill>
                  <a:srgbClr val="000000"/>
                </a:solidFill>
                <a:latin typeface="Now"/>
              </a:rPr>
              <a:t>okula</a:t>
            </a:r>
            <a:r>
              <a:rPr lang="en-US" sz="2400" dirty="0">
                <a:solidFill>
                  <a:srgbClr val="000000"/>
                </a:solidFill>
                <a:latin typeface="Now"/>
              </a:rPr>
              <a:t> </a:t>
            </a:r>
            <a:r>
              <a:rPr lang="en-US" sz="2400" dirty="0" err="1">
                <a:solidFill>
                  <a:srgbClr val="000000"/>
                </a:solidFill>
                <a:latin typeface="Now"/>
              </a:rPr>
              <a:t>olan</a:t>
            </a:r>
            <a:r>
              <a:rPr lang="en-US" sz="2400" dirty="0">
                <a:solidFill>
                  <a:srgbClr val="000000"/>
                </a:solidFill>
                <a:latin typeface="Now"/>
              </a:rPr>
              <a:t> </a:t>
            </a:r>
            <a:r>
              <a:rPr lang="en-US" sz="2400" dirty="0" err="1">
                <a:solidFill>
                  <a:srgbClr val="000000"/>
                </a:solidFill>
                <a:latin typeface="Now"/>
              </a:rPr>
              <a:t>aidiyetlerinin</a:t>
            </a:r>
            <a:r>
              <a:rPr lang="en-US" sz="2400" dirty="0">
                <a:solidFill>
                  <a:srgbClr val="000000"/>
                </a:solidFill>
                <a:latin typeface="Now"/>
              </a:rPr>
              <a:t> </a:t>
            </a:r>
            <a:r>
              <a:rPr lang="en-US" sz="2400" dirty="0" err="1">
                <a:solidFill>
                  <a:srgbClr val="000000"/>
                </a:solidFill>
                <a:latin typeface="Now"/>
              </a:rPr>
              <a:t>artmasına</a:t>
            </a:r>
            <a:r>
              <a:rPr lang="en-US" sz="2400" dirty="0">
                <a:solidFill>
                  <a:srgbClr val="000000"/>
                </a:solidFill>
                <a:latin typeface="Now"/>
              </a:rPr>
              <a:t>, </a:t>
            </a:r>
            <a:r>
              <a:rPr lang="en-US" sz="2400" dirty="0" err="1">
                <a:solidFill>
                  <a:srgbClr val="000000"/>
                </a:solidFill>
                <a:latin typeface="Now"/>
              </a:rPr>
              <a:t>sosyalleşme</a:t>
            </a:r>
            <a:r>
              <a:rPr lang="en-US" sz="2400" dirty="0">
                <a:solidFill>
                  <a:srgbClr val="000000"/>
                </a:solidFill>
                <a:latin typeface="Now"/>
              </a:rPr>
              <a:t> </a:t>
            </a:r>
            <a:r>
              <a:rPr lang="en-US" sz="2400" dirty="0" err="1">
                <a:solidFill>
                  <a:srgbClr val="000000"/>
                </a:solidFill>
                <a:latin typeface="Now"/>
              </a:rPr>
              <a:t>becerilerinin</a:t>
            </a:r>
            <a:r>
              <a:rPr lang="en-US" sz="2400" dirty="0">
                <a:solidFill>
                  <a:srgbClr val="000000"/>
                </a:solidFill>
                <a:latin typeface="Now"/>
              </a:rPr>
              <a:t> </a:t>
            </a:r>
            <a:r>
              <a:rPr lang="en-US" sz="2400" dirty="0" err="1">
                <a:solidFill>
                  <a:srgbClr val="000000"/>
                </a:solidFill>
                <a:latin typeface="Now"/>
              </a:rPr>
              <a:t>gelişmesine</a:t>
            </a:r>
            <a:r>
              <a:rPr lang="en-US" sz="2400" dirty="0">
                <a:solidFill>
                  <a:srgbClr val="000000"/>
                </a:solidFill>
                <a:latin typeface="Now"/>
              </a:rPr>
              <a:t> ve psikolojik </a:t>
            </a:r>
            <a:r>
              <a:rPr lang="en-US" sz="2400" dirty="0" err="1">
                <a:solidFill>
                  <a:srgbClr val="000000"/>
                </a:solidFill>
                <a:latin typeface="Now"/>
              </a:rPr>
              <a:t>olumsuzluklarını</a:t>
            </a:r>
            <a:r>
              <a:rPr lang="en-US" sz="2400" dirty="0">
                <a:solidFill>
                  <a:srgbClr val="000000"/>
                </a:solidFill>
                <a:latin typeface="Now"/>
              </a:rPr>
              <a:t> </a:t>
            </a:r>
            <a:r>
              <a:rPr lang="en-US" sz="2400" dirty="0" err="1">
                <a:solidFill>
                  <a:srgbClr val="000000"/>
                </a:solidFill>
                <a:latin typeface="Now"/>
              </a:rPr>
              <a:t>aşmasına</a:t>
            </a:r>
            <a:r>
              <a:rPr lang="en-US" sz="2400" dirty="0">
                <a:solidFill>
                  <a:srgbClr val="000000"/>
                </a:solidFill>
                <a:latin typeface="Now"/>
              </a:rPr>
              <a:t> </a:t>
            </a:r>
            <a:r>
              <a:rPr lang="en-US" sz="2400" dirty="0" err="1">
                <a:solidFill>
                  <a:srgbClr val="000000"/>
                </a:solidFill>
                <a:latin typeface="Now"/>
              </a:rPr>
              <a:t>katkı</a:t>
            </a:r>
            <a:r>
              <a:rPr lang="en-US" sz="2400" dirty="0">
                <a:solidFill>
                  <a:srgbClr val="000000"/>
                </a:solidFill>
                <a:latin typeface="Now"/>
              </a:rPr>
              <a:t> </a:t>
            </a:r>
            <a:r>
              <a:rPr lang="en-US" sz="2400" dirty="0" err="1">
                <a:solidFill>
                  <a:srgbClr val="000000"/>
                </a:solidFill>
                <a:latin typeface="Now"/>
              </a:rPr>
              <a:t>sağlayacaktır</a:t>
            </a:r>
            <a:r>
              <a:rPr lang="en-US" sz="2400" dirty="0">
                <a:solidFill>
                  <a:srgbClr val="000000"/>
                </a:solidFill>
                <a:latin typeface="Now"/>
              </a:rPr>
              <a:t>. </a:t>
            </a:r>
          </a:p>
          <a:p>
            <a:pPr>
              <a:lnSpc>
                <a:spcPts val="3753"/>
              </a:lnSpc>
            </a:pPr>
            <a:endParaRPr lang="en-US" sz="2680" dirty="0">
              <a:solidFill>
                <a:srgbClr val="000000"/>
              </a:solidFill>
              <a:latin typeface="Now"/>
            </a:endParaRPr>
          </a:p>
          <a:p>
            <a:pPr>
              <a:lnSpc>
                <a:spcPts val="3753"/>
              </a:lnSpc>
              <a:spcBef>
                <a:spcPct val="0"/>
              </a:spcBef>
            </a:pPr>
            <a:endParaRPr lang="en-US" sz="2680" dirty="0">
              <a:solidFill>
                <a:srgbClr val="000000"/>
              </a:solidFill>
              <a:latin typeface="Now"/>
            </a:endParaRPr>
          </a:p>
        </p:txBody>
      </p:sp>
      <p:grpSp>
        <p:nvGrpSpPr>
          <p:cNvPr id="18" name="Group 18"/>
          <p:cNvGrpSpPr>
            <a:grpSpLocks noChangeAspect="1"/>
          </p:cNvGrpSpPr>
          <p:nvPr/>
        </p:nvGrpSpPr>
        <p:grpSpPr>
          <a:xfrm rot="234655">
            <a:off x="13750053" y="2613281"/>
            <a:ext cx="4384137" cy="4659879"/>
            <a:chOff x="-241300" y="-2540"/>
            <a:chExt cx="6623050" cy="7039610"/>
          </a:xfrm>
        </p:grpSpPr>
        <p:sp>
          <p:nvSpPr>
            <p:cNvPr id="19" name="Freeform 19"/>
            <p:cNvSpPr/>
            <p:nvPr/>
          </p:nvSpPr>
          <p:spPr>
            <a:xfrm>
              <a:off x="-241300" y="-2540"/>
              <a:ext cx="6623050" cy="7039610"/>
            </a:xfrm>
            <a:custGeom>
              <a:avLst/>
              <a:gdLst/>
              <a:ahLst/>
              <a:cxnLst/>
              <a:rect l="l" t="t" r="r" b="b"/>
              <a:pathLst>
                <a:path w="6623050" h="7039610">
                  <a:moveTo>
                    <a:pt x="4606290" y="604520"/>
                  </a:moveTo>
                  <a:cubicBezTo>
                    <a:pt x="4606290" y="604520"/>
                    <a:pt x="4391660" y="0"/>
                    <a:pt x="3512820" y="2540"/>
                  </a:cubicBezTo>
                  <a:cubicBezTo>
                    <a:pt x="2633980" y="5080"/>
                    <a:pt x="2282190" y="895350"/>
                    <a:pt x="2282190" y="895350"/>
                  </a:cubicBezTo>
                  <a:cubicBezTo>
                    <a:pt x="2282190" y="895350"/>
                    <a:pt x="1553210" y="577850"/>
                    <a:pt x="1121410" y="1400810"/>
                  </a:cubicBezTo>
                  <a:cubicBezTo>
                    <a:pt x="922020" y="1779270"/>
                    <a:pt x="1017270" y="2247900"/>
                    <a:pt x="1017270" y="2247900"/>
                  </a:cubicBezTo>
                  <a:cubicBezTo>
                    <a:pt x="1017270" y="2247900"/>
                    <a:pt x="577850" y="2329180"/>
                    <a:pt x="342900" y="2988310"/>
                  </a:cubicBezTo>
                  <a:cubicBezTo>
                    <a:pt x="0" y="3950970"/>
                    <a:pt x="635000" y="4321810"/>
                    <a:pt x="635000" y="4321810"/>
                  </a:cubicBezTo>
                  <a:cubicBezTo>
                    <a:pt x="635000" y="4321810"/>
                    <a:pt x="383540" y="4919980"/>
                    <a:pt x="694690" y="5285740"/>
                  </a:cubicBezTo>
                  <a:cubicBezTo>
                    <a:pt x="1351280" y="6057900"/>
                    <a:pt x="1915160" y="5838190"/>
                    <a:pt x="1915160" y="5838190"/>
                  </a:cubicBezTo>
                  <a:cubicBezTo>
                    <a:pt x="1915160" y="5838190"/>
                    <a:pt x="2297430" y="6818630"/>
                    <a:pt x="3309620" y="6929120"/>
                  </a:cubicBezTo>
                  <a:cubicBezTo>
                    <a:pt x="4321810" y="7039610"/>
                    <a:pt x="4560570" y="6162040"/>
                    <a:pt x="4560570" y="6162040"/>
                  </a:cubicBezTo>
                  <a:cubicBezTo>
                    <a:pt x="4560570" y="6162040"/>
                    <a:pt x="5151120" y="6447790"/>
                    <a:pt x="5645150" y="5688331"/>
                  </a:cubicBezTo>
                  <a:cubicBezTo>
                    <a:pt x="6037580" y="5086351"/>
                    <a:pt x="5880100" y="4382770"/>
                    <a:pt x="5880100" y="4382770"/>
                  </a:cubicBezTo>
                  <a:cubicBezTo>
                    <a:pt x="5880100" y="4382770"/>
                    <a:pt x="6623050" y="4075430"/>
                    <a:pt x="6590030" y="3317240"/>
                  </a:cubicBezTo>
                  <a:cubicBezTo>
                    <a:pt x="6557010" y="2559051"/>
                    <a:pt x="5969000" y="2237740"/>
                    <a:pt x="5969000" y="2237740"/>
                  </a:cubicBezTo>
                  <a:cubicBezTo>
                    <a:pt x="5969000" y="2237740"/>
                    <a:pt x="6182360" y="1606550"/>
                    <a:pt x="5633720" y="996950"/>
                  </a:cubicBezTo>
                  <a:cubicBezTo>
                    <a:pt x="5233670" y="552450"/>
                    <a:pt x="4606290" y="604520"/>
                    <a:pt x="4606290" y="604520"/>
                  </a:cubicBezTo>
                  <a:close/>
                </a:path>
              </a:pathLst>
            </a:custGeom>
            <a:blipFill>
              <a:blip r:embed="rId2"/>
              <a:stretch>
                <a:fillRect l="-26436" t="36" r="-34037" b="-36"/>
              </a:stretch>
            </a:blipFill>
          </p:spPr>
        </p:sp>
      </p:grpSp>
      <p:pic>
        <p:nvPicPr>
          <p:cNvPr id="20"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800000">
            <a:off x="16010853" y="6819051"/>
            <a:ext cx="6233241" cy="346794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9CE"/>
        </a:solidFill>
        <a:effectLst/>
      </p:bgPr>
    </p:bg>
    <p:spTree>
      <p:nvGrpSpPr>
        <p:cNvPr id="1" name=""/>
        <p:cNvGrpSpPr/>
        <p:nvPr/>
      </p:nvGrpSpPr>
      <p:grpSpPr>
        <a:xfrm>
          <a:off x="0" y="0"/>
          <a:ext cx="0" cy="0"/>
          <a:chOff x="0" y="0"/>
          <a:chExt cx="0" cy="0"/>
        </a:xfrm>
      </p:grpSpPr>
      <p:grpSp>
        <p:nvGrpSpPr>
          <p:cNvPr id="2" name="Group 2"/>
          <p:cNvGrpSpPr/>
          <p:nvPr/>
        </p:nvGrpSpPr>
        <p:grpSpPr>
          <a:xfrm>
            <a:off x="505997" y="1600790"/>
            <a:ext cx="13660275" cy="3680318"/>
            <a:chOff x="0" y="0"/>
            <a:chExt cx="9763673" cy="2630505"/>
          </a:xfrm>
        </p:grpSpPr>
        <p:sp>
          <p:nvSpPr>
            <p:cNvPr id="3" name="Freeform 3"/>
            <p:cNvSpPr/>
            <p:nvPr/>
          </p:nvSpPr>
          <p:spPr>
            <a:xfrm>
              <a:off x="13970" y="17780"/>
              <a:ext cx="9733193" cy="2591135"/>
            </a:xfrm>
            <a:custGeom>
              <a:avLst/>
              <a:gdLst/>
              <a:ahLst/>
              <a:cxnLst/>
              <a:rect l="l" t="t" r="r" b="b"/>
              <a:pathLst>
                <a:path w="9733193" h="2591135">
                  <a:moveTo>
                    <a:pt x="9716683" y="2591135"/>
                  </a:moveTo>
                  <a:lnTo>
                    <a:pt x="15240" y="2583515"/>
                  </a:lnTo>
                  <a:lnTo>
                    <a:pt x="0" y="11430"/>
                  </a:lnTo>
                  <a:lnTo>
                    <a:pt x="9733193" y="0"/>
                  </a:lnTo>
                  <a:close/>
                </a:path>
              </a:pathLst>
            </a:custGeom>
            <a:solidFill>
              <a:srgbClr val="EFE9CE"/>
            </a:solidFill>
          </p:spPr>
        </p:sp>
        <p:sp>
          <p:nvSpPr>
            <p:cNvPr id="4" name="Freeform 4"/>
            <p:cNvSpPr/>
            <p:nvPr/>
          </p:nvSpPr>
          <p:spPr>
            <a:xfrm>
              <a:off x="0" y="-2540"/>
              <a:ext cx="9768753" cy="2635585"/>
            </a:xfrm>
            <a:custGeom>
              <a:avLst/>
              <a:gdLst/>
              <a:ahLst/>
              <a:cxnLst/>
              <a:rect l="l" t="t" r="r" b="b"/>
              <a:pathLst>
                <a:path w="9768753" h="2635585">
                  <a:moveTo>
                    <a:pt x="0" y="15240"/>
                  </a:moveTo>
                  <a:cubicBezTo>
                    <a:pt x="41910" y="19050"/>
                    <a:pt x="245488" y="20320"/>
                    <a:pt x="506094" y="22860"/>
                  </a:cubicBezTo>
                  <a:cubicBezTo>
                    <a:pt x="766699" y="24130"/>
                    <a:pt x="1035202" y="30480"/>
                    <a:pt x="1303704" y="27940"/>
                  </a:cubicBezTo>
                  <a:cubicBezTo>
                    <a:pt x="1430058" y="26670"/>
                    <a:pt x="1556412" y="22860"/>
                    <a:pt x="1682766" y="20320"/>
                  </a:cubicBezTo>
                  <a:cubicBezTo>
                    <a:pt x="1817018" y="17780"/>
                    <a:pt x="1951269" y="17780"/>
                    <a:pt x="2085520" y="19050"/>
                  </a:cubicBezTo>
                  <a:cubicBezTo>
                    <a:pt x="2314537" y="20320"/>
                    <a:pt x="2543554" y="20320"/>
                    <a:pt x="2764673" y="19050"/>
                  </a:cubicBezTo>
                  <a:cubicBezTo>
                    <a:pt x="3333267" y="16510"/>
                    <a:pt x="3901861" y="20320"/>
                    <a:pt x="4478351" y="17780"/>
                  </a:cubicBezTo>
                  <a:cubicBezTo>
                    <a:pt x="5426007" y="11430"/>
                    <a:pt x="6373663" y="6350"/>
                    <a:pt x="7329216" y="10160"/>
                  </a:cubicBezTo>
                  <a:cubicBezTo>
                    <a:pt x="7866221" y="12700"/>
                    <a:pt x="8411123" y="16510"/>
                    <a:pt x="8948128" y="11430"/>
                  </a:cubicBezTo>
                  <a:cubicBezTo>
                    <a:pt x="9200836" y="8890"/>
                    <a:pt x="9453545" y="1270"/>
                    <a:pt x="9705253" y="3810"/>
                  </a:cubicBezTo>
                  <a:cubicBezTo>
                    <a:pt x="9717953" y="3810"/>
                    <a:pt x="9743353" y="0"/>
                    <a:pt x="9752243" y="10160"/>
                  </a:cubicBezTo>
                  <a:cubicBezTo>
                    <a:pt x="9757324" y="15240"/>
                    <a:pt x="9756053" y="22860"/>
                    <a:pt x="9757324" y="29210"/>
                  </a:cubicBezTo>
                  <a:cubicBezTo>
                    <a:pt x="9758593" y="36830"/>
                    <a:pt x="9759863" y="45720"/>
                    <a:pt x="9762403" y="53340"/>
                  </a:cubicBezTo>
                  <a:cubicBezTo>
                    <a:pt x="9768753" y="95722"/>
                    <a:pt x="9767484" y="152311"/>
                    <a:pt x="9767484" y="208901"/>
                  </a:cubicBezTo>
                  <a:cubicBezTo>
                    <a:pt x="9767484" y="271553"/>
                    <a:pt x="9767484" y="334205"/>
                    <a:pt x="9767484" y="396858"/>
                  </a:cubicBezTo>
                  <a:cubicBezTo>
                    <a:pt x="9767484" y="534289"/>
                    <a:pt x="9766213" y="669699"/>
                    <a:pt x="9763674" y="807130"/>
                  </a:cubicBezTo>
                  <a:cubicBezTo>
                    <a:pt x="9761134" y="924351"/>
                    <a:pt x="9758593" y="1039551"/>
                    <a:pt x="9758593" y="1156772"/>
                  </a:cubicBezTo>
                  <a:cubicBezTo>
                    <a:pt x="9757324" y="1411423"/>
                    <a:pt x="9756053" y="1668096"/>
                    <a:pt x="9756053" y="1924769"/>
                  </a:cubicBezTo>
                  <a:cubicBezTo>
                    <a:pt x="9754784" y="2130916"/>
                    <a:pt x="9757324" y="2339084"/>
                    <a:pt x="9753513" y="2545231"/>
                  </a:cubicBezTo>
                  <a:cubicBezTo>
                    <a:pt x="9753513" y="2569484"/>
                    <a:pt x="9752243" y="2593675"/>
                    <a:pt x="9750974" y="2608915"/>
                  </a:cubicBezTo>
                  <a:cubicBezTo>
                    <a:pt x="9749703" y="2624155"/>
                    <a:pt x="9744624" y="2635585"/>
                    <a:pt x="9728113" y="2634315"/>
                  </a:cubicBezTo>
                  <a:cubicBezTo>
                    <a:pt x="9706524" y="2631775"/>
                    <a:pt x="9587795" y="2627965"/>
                    <a:pt x="9445647" y="2629235"/>
                  </a:cubicBezTo>
                  <a:cubicBezTo>
                    <a:pt x="8908642" y="2631775"/>
                    <a:pt x="8379534" y="2629235"/>
                    <a:pt x="7842530" y="2626695"/>
                  </a:cubicBezTo>
                  <a:cubicBezTo>
                    <a:pt x="6776417" y="2621615"/>
                    <a:pt x="5710304" y="2626695"/>
                    <a:pt x="4644191" y="2622885"/>
                  </a:cubicBezTo>
                  <a:cubicBezTo>
                    <a:pt x="4083495" y="2620345"/>
                    <a:pt x="3522798" y="2621615"/>
                    <a:pt x="2962102" y="2621615"/>
                  </a:cubicBezTo>
                  <a:cubicBezTo>
                    <a:pt x="2812056" y="2621615"/>
                    <a:pt x="2669908" y="2620345"/>
                    <a:pt x="2519862" y="2620345"/>
                  </a:cubicBezTo>
                  <a:cubicBezTo>
                    <a:pt x="2259257" y="2619075"/>
                    <a:pt x="2006549" y="2622885"/>
                    <a:pt x="1745944" y="2621615"/>
                  </a:cubicBezTo>
                  <a:cubicBezTo>
                    <a:pt x="1485338" y="2620345"/>
                    <a:pt x="1216836" y="2619075"/>
                    <a:pt x="956230" y="2617805"/>
                  </a:cubicBezTo>
                  <a:cubicBezTo>
                    <a:pt x="687728" y="2616535"/>
                    <a:pt x="253386" y="2616535"/>
                    <a:pt x="41910" y="2613995"/>
                  </a:cubicBezTo>
                  <a:cubicBezTo>
                    <a:pt x="17780" y="2611455"/>
                    <a:pt x="19050" y="2610185"/>
                    <a:pt x="19050" y="2579589"/>
                  </a:cubicBezTo>
                  <a:cubicBezTo>
                    <a:pt x="19050" y="2573526"/>
                    <a:pt x="19050" y="2565441"/>
                    <a:pt x="19050" y="2559378"/>
                  </a:cubicBezTo>
                  <a:cubicBezTo>
                    <a:pt x="19050" y="2527042"/>
                    <a:pt x="19050" y="2496726"/>
                    <a:pt x="19050" y="2464389"/>
                  </a:cubicBezTo>
                  <a:cubicBezTo>
                    <a:pt x="19050" y="2351210"/>
                    <a:pt x="19050" y="2238032"/>
                    <a:pt x="19050" y="2124853"/>
                  </a:cubicBezTo>
                  <a:cubicBezTo>
                    <a:pt x="19050" y="1862117"/>
                    <a:pt x="19050" y="1599381"/>
                    <a:pt x="19050" y="1336645"/>
                  </a:cubicBezTo>
                  <a:cubicBezTo>
                    <a:pt x="19050" y="1269950"/>
                    <a:pt x="19050" y="1205277"/>
                    <a:pt x="17780" y="1138582"/>
                  </a:cubicBezTo>
                  <a:cubicBezTo>
                    <a:pt x="12700" y="865741"/>
                    <a:pt x="12700" y="592899"/>
                    <a:pt x="8890" y="322079"/>
                  </a:cubicBezTo>
                  <a:cubicBezTo>
                    <a:pt x="8890" y="263469"/>
                    <a:pt x="7620" y="204858"/>
                    <a:pt x="7620" y="146248"/>
                  </a:cubicBezTo>
                  <a:cubicBezTo>
                    <a:pt x="3810" y="87638"/>
                    <a:pt x="0" y="48260"/>
                    <a:pt x="0" y="15240"/>
                  </a:cubicBezTo>
                  <a:close/>
                  <a:moveTo>
                    <a:pt x="9724303" y="2601295"/>
                  </a:moveTo>
                  <a:cubicBezTo>
                    <a:pt x="9726843" y="2545231"/>
                    <a:pt x="9725574" y="2482579"/>
                    <a:pt x="9726843" y="2417905"/>
                  </a:cubicBezTo>
                  <a:cubicBezTo>
                    <a:pt x="9728113" y="2294621"/>
                    <a:pt x="9728113" y="2169316"/>
                    <a:pt x="9729384" y="2046032"/>
                  </a:cubicBezTo>
                  <a:cubicBezTo>
                    <a:pt x="9730653" y="1777233"/>
                    <a:pt x="9731924" y="1510455"/>
                    <a:pt x="9733193" y="1241656"/>
                  </a:cubicBezTo>
                  <a:cubicBezTo>
                    <a:pt x="9735734" y="906162"/>
                    <a:pt x="9740813" y="572689"/>
                    <a:pt x="9742084" y="237195"/>
                  </a:cubicBezTo>
                  <a:cubicBezTo>
                    <a:pt x="9742084" y="182627"/>
                    <a:pt x="9743353" y="128059"/>
                    <a:pt x="9742084" y="73660"/>
                  </a:cubicBezTo>
                  <a:cubicBezTo>
                    <a:pt x="9742084" y="64770"/>
                    <a:pt x="9740813" y="55880"/>
                    <a:pt x="9738274" y="46990"/>
                  </a:cubicBezTo>
                  <a:cubicBezTo>
                    <a:pt x="9737003" y="43180"/>
                    <a:pt x="9737003" y="39370"/>
                    <a:pt x="9735734" y="35560"/>
                  </a:cubicBezTo>
                  <a:cubicBezTo>
                    <a:pt x="9734463" y="26670"/>
                    <a:pt x="9735734" y="29210"/>
                    <a:pt x="9728113" y="26670"/>
                  </a:cubicBezTo>
                  <a:cubicBezTo>
                    <a:pt x="9714143" y="21590"/>
                    <a:pt x="9627281" y="25400"/>
                    <a:pt x="9540413" y="25400"/>
                  </a:cubicBezTo>
                  <a:cubicBezTo>
                    <a:pt x="9019202" y="31750"/>
                    <a:pt x="8497991" y="35560"/>
                    <a:pt x="7968883" y="31750"/>
                  </a:cubicBezTo>
                  <a:cubicBezTo>
                    <a:pt x="6934360" y="25400"/>
                    <a:pt x="5884041" y="24130"/>
                    <a:pt x="4849516" y="35560"/>
                  </a:cubicBezTo>
                  <a:cubicBezTo>
                    <a:pt x="4565219" y="39370"/>
                    <a:pt x="4280923" y="40640"/>
                    <a:pt x="3996626" y="40640"/>
                  </a:cubicBezTo>
                  <a:cubicBezTo>
                    <a:pt x="3751815" y="40640"/>
                    <a:pt x="3499107" y="36830"/>
                    <a:pt x="3254296" y="38100"/>
                  </a:cubicBezTo>
                  <a:cubicBezTo>
                    <a:pt x="2859439" y="40640"/>
                    <a:pt x="2472480" y="39370"/>
                    <a:pt x="2077623" y="39370"/>
                  </a:cubicBezTo>
                  <a:cubicBezTo>
                    <a:pt x="1817018" y="39370"/>
                    <a:pt x="1564309" y="48260"/>
                    <a:pt x="1303704" y="49530"/>
                  </a:cubicBezTo>
                  <a:cubicBezTo>
                    <a:pt x="1058893" y="50800"/>
                    <a:pt x="806185" y="44450"/>
                    <a:pt x="553476" y="41910"/>
                  </a:cubicBezTo>
                  <a:cubicBezTo>
                    <a:pt x="435020" y="40640"/>
                    <a:pt x="308665" y="39370"/>
                    <a:pt x="182311" y="38100"/>
                  </a:cubicBezTo>
                  <a:cubicBezTo>
                    <a:pt x="119134" y="36830"/>
                    <a:pt x="55957" y="36830"/>
                    <a:pt x="43180" y="35560"/>
                  </a:cubicBezTo>
                  <a:cubicBezTo>
                    <a:pt x="38100" y="35560"/>
                    <a:pt x="31750" y="34290"/>
                    <a:pt x="27940" y="35560"/>
                  </a:cubicBezTo>
                  <a:cubicBezTo>
                    <a:pt x="21590" y="38100"/>
                    <a:pt x="22860" y="35560"/>
                    <a:pt x="21590" y="44450"/>
                  </a:cubicBezTo>
                  <a:cubicBezTo>
                    <a:pt x="19050" y="59690"/>
                    <a:pt x="24130" y="79553"/>
                    <a:pt x="24130" y="103806"/>
                  </a:cubicBezTo>
                  <a:cubicBezTo>
                    <a:pt x="25400" y="134122"/>
                    <a:pt x="25400" y="164437"/>
                    <a:pt x="25400" y="194753"/>
                  </a:cubicBezTo>
                  <a:cubicBezTo>
                    <a:pt x="25400" y="320058"/>
                    <a:pt x="21590" y="443342"/>
                    <a:pt x="25400" y="568647"/>
                  </a:cubicBezTo>
                  <a:cubicBezTo>
                    <a:pt x="30480" y="718204"/>
                    <a:pt x="30480" y="867762"/>
                    <a:pt x="30480" y="1017319"/>
                  </a:cubicBezTo>
                  <a:cubicBezTo>
                    <a:pt x="31750" y="1259845"/>
                    <a:pt x="31750" y="1502371"/>
                    <a:pt x="31750" y="1744896"/>
                  </a:cubicBezTo>
                  <a:cubicBezTo>
                    <a:pt x="31750" y="1983380"/>
                    <a:pt x="31750" y="2221863"/>
                    <a:pt x="33020" y="2460347"/>
                  </a:cubicBezTo>
                  <a:cubicBezTo>
                    <a:pt x="33020" y="2482579"/>
                    <a:pt x="33020" y="2506831"/>
                    <a:pt x="33020" y="2529063"/>
                  </a:cubicBezTo>
                  <a:cubicBezTo>
                    <a:pt x="33020" y="2549273"/>
                    <a:pt x="33020" y="2571505"/>
                    <a:pt x="39370" y="2593675"/>
                  </a:cubicBezTo>
                  <a:cubicBezTo>
                    <a:pt x="45720" y="2597485"/>
                    <a:pt x="127031" y="2597485"/>
                    <a:pt x="174414" y="2598755"/>
                  </a:cubicBezTo>
                  <a:cubicBezTo>
                    <a:pt x="253386" y="2600025"/>
                    <a:pt x="324460" y="2600025"/>
                    <a:pt x="395534" y="2600025"/>
                  </a:cubicBezTo>
                  <a:cubicBezTo>
                    <a:pt x="640345" y="2597485"/>
                    <a:pt x="877259" y="2598755"/>
                    <a:pt x="1122070" y="2600025"/>
                  </a:cubicBezTo>
                  <a:cubicBezTo>
                    <a:pt x="1240527" y="2600025"/>
                    <a:pt x="1366881" y="2600025"/>
                    <a:pt x="1485338" y="2601295"/>
                  </a:cubicBezTo>
                  <a:cubicBezTo>
                    <a:pt x="1611692" y="2602565"/>
                    <a:pt x="1745943" y="2607645"/>
                    <a:pt x="1872298" y="2603835"/>
                  </a:cubicBezTo>
                  <a:cubicBezTo>
                    <a:pt x="2109212" y="2597485"/>
                    <a:pt x="2361920" y="2601295"/>
                    <a:pt x="2598834" y="2601295"/>
                  </a:cubicBezTo>
                  <a:cubicBezTo>
                    <a:pt x="2756776" y="2601295"/>
                    <a:pt x="2914719" y="2605105"/>
                    <a:pt x="3072662" y="2605105"/>
                  </a:cubicBezTo>
                  <a:cubicBezTo>
                    <a:pt x="3206913" y="2605105"/>
                    <a:pt x="3349061" y="2605105"/>
                    <a:pt x="3483313" y="2603835"/>
                  </a:cubicBezTo>
                  <a:cubicBezTo>
                    <a:pt x="4122980" y="2602565"/>
                    <a:pt x="4754751" y="2601295"/>
                    <a:pt x="5386521" y="2603835"/>
                  </a:cubicBezTo>
                  <a:cubicBezTo>
                    <a:pt x="5639229" y="2605105"/>
                    <a:pt x="5891938" y="2602565"/>
                    <a:pt x="6144646" y="2602565"/>
                  </a:cubicBezTo>
                  <a:cubicBezTo>
                    <a:pt x="6389457" y="2601295"/>
                    <a:pt x="6634268" y="2597485"/>
                    <a:pt x="6879079" y="2601295"/>
                  </a:cubicBezTo>
                  <a:cubicBezTo>
                    <a:pt x="7123891" y="2605105"/>
                    <a:pt x="7376599" y="2602565"/>
                    <a:pt x="7621410" y="2606375"/>
                  </a:cubicBezTo>
                  <a:cubicBezTo>
                    <a:pt x="7874118" y="2610185"/>
                    <a:pt x="8126826" y="2605105"/>
                    <a:pt x="8379534" y="2605105"/>
                  </a:cubicBezTo>
                  <a:cubicBezTo>
                    <a:pt x="8624346" y="2605105"/>
                    <a:pt x="8877054" y="2605105"/>
                    <a:pt x="9121865" y="2606375"/>
                  </a:cubicBezTo>
                  <a:cubicBezTo>
                    <a:pt x="9366676" y="2603835"/>
                    <a:pt x="9595693" y="2601295"/>
                    <a:pt x="9724303" y="2601295"/>
                  </a:cubicBezTo>
                  <a:close/>
                </a:path>
              </a:pathLst>
            </a:custGeom>
            <a:solidFill>
              <a:srgbClr val="9D432A"/>
            </a:solidFill>
          </p:spPr>
        </p:sp>
      </p:grpSp>
      <p:grpSp>
        <p:nvGrpSpPr>
          <p:cNvPr id="5" name="Group 5"/>
          <p:cNvGrpSpPr/>
          <p:nvPr/>
        </p:nvGrpSpPr>
        <p:grpSpPr>
          <a:xfrm>
            <a:off x="505997" y="1592663"/>
            <a:ext cx="13660275" cy="1237549"/>
            <a:chOff x="0" y="0"/>
            <a:chExt cx="9763673" cy="884538"/>
          </a:xfrm>
        </p:grpSpPr>
        <p:sp>
          <p:nvSpPr>
            <p:cNvPr id="6" name="Freeform 6"/>
            <p:cNvSpPr/>
            <p:nvPr/>
          </p:nvSpPr>
          <p:spPr>
            <a:xfrm>
              <a:off x="13970" y="17780"/>
              <a:ext cx="9733193" cy="845168"/>
            </a:xfrm>
            <a:custGeom>
              <a:avLst/>
              <a:gdLst/>
              <a:ahLst/>
              <a:cxnLst/>
              <a:rect l="l" t="t" r="r" b="b"/>
              <a:pathLst>
                <a:path w="9733193" h="845168">
                  <a:moveTo>
                    <a:pt x="9716683" y="845168"/>
                  </a:moveTo>
                  <a:lnTo>
                    <a:pt x="15240" y="837548"/>
                  </a:lnTo>
                  <a:lnTo>
                    <a:pt x="0" y="11430"/>
                  </a:lnTo>
                  <a:lnTo>
                    <a:pt x="9733193" y="0"/>
                  </a:lnTo>
                  <a:close/>
                </a:path>
              </a:pathLst>
            </a:custGeom>
            <a:solidFill>
              <a:srgbClr val="9D432A"/>
            </a:solidFill>
          </p:spPr>
        </p:sp>
        <p:sp>
          <p:nvSpPr>
            <p:cNvPr id="7" name="Freeform 7"/>
            <p:cNvSpPr/>
            <p:nvPr/>
          </p:nvSpPr>
          <p:spPr>
            <a:xfrm>
              <a:off x="0" y="-2540"/>
              <a:ext cx="9768753" cy="889618"/>
            </a:xfrm>
            <a:custGeom>
              <a:avLst/>
              <a:gdLst/>
              <a:ahLst/>
              <a:cxnLst/>
              <a:rect l="l" t="t" r="r" b="b"/>
              <a:pathLst>
                <a:path w="9768753" h="889618">
                  <a:moveTo>
                    <a:pt x="0" y="15240"/>
                  </a:moveTo>
                  <a:cubicBezTo>
                    <a:pt x="41910" y="19050"/>
                    <a:pt x="245488" y="20320"/>
                    <a:pt x="506094" y="22860"/>
                  </a:cubicBezTo>
                  <a:cubicBezTo>
                    <a:pt x="766699" y="24130"/>
                    <a:pt x="1035202" y="30480"/>
                    <a:pt x="1303704" y="27940"/>
                  </a:cubicBezTo>
                  <a:cubicBezTo>
                    <a:pt x="1430058" y="26670"/>
                    <a:pt x="1556412" y="22860"/>
                    <a:pt x="1682766" y="20320"/>
                  </a:cubicBezTo>
                  <a:cubicBezTo>
                    <a:pt x="1817018" y="17780"/>
                    <a:pt x="1951269" y="17780"/>
                    <a:pt x="2085520" y="19050"/>
                  </a:cubicBezTo>
                  <a:cubicBezTo>
                    <a:pt x="2314537" y="20320"/>
                    <a:pt x="2543554" y="20320"/>
                    <a:pt x="2764673" y="19050"/>
                  </a:cubicBezTo>
                  <a:cubicBezTo>
                    <a:pt x="3333267" y="16510"/>
                    <a:pt x="3901861" y="20320"/>
                    <a:pt x="4478351" y="17780"/>
                  </a:cubicBezTo>
                  <a:cubicBezTo>
                    <a:pt x="5426007" y="11430"/>
                    <a:pt x="6373663" y="6350"/>
                    <a:pt x="7329216" y="10160"/>
                  </a:cubicBezTo>
                  <a:cubicBezTo>
                    <a:pt x="7866221" y="12700"/>
                    <a:pt x="8411123" y="16510"/>
                    <a:pt x="8948128" y="11430"/>
                  </a:cubicBezTo>
                  <a:cubicBezTo>
                    <a:pt x="9200836" y="8890"/>
                    <a:pt x="9453545" y="1270"/>
                    <a:pt x="9705253" y="3810"/>
                  </a:cubicBezTo>
                  <a:cubicBezTo>
                    <a:pt x="9717953" y="3810"/>
                    <a:pt x="9743353" y="0"/>
                    <a:pt x="9752243" y="10160"/>
                  </a:cubicBezTo>
                  <a:cubicBezTo>
                    <a:pt x="9757324" y="15240"/>
                    <a:pt x="9756053" y="22860"/>
                    <a:pt x="9757324" y="29210"/>
                  </a:cubicBezTo>
                  <a:cubicBezTo>
                    <a:pt x="9758593" y="36830"/>
                    <a:pt x="9759863" y="45720"/>
                    <a:pt x="9762403" y="53340"/>
                  </a:cubicBezTo>
                  <a:cubicBezTo>
                    <a:pt x="9768753" y="80612"/>
                    <a:pt x="9767484" y="97935"/>
                    <a:pt x="9767484" y="115258"/>
                  </a:cubicBezTo>
                  <a:cubicBezTo>
                    <a:pt x="9767484" y="134436"/>
                    <a:pt x="9767484" y="153615"/>
                    <a:pt x="9767484" y="172794"/>
                  </a:cubicBezTo>
                  <a:cubicBezTo>
                    <a:pt x="9767484" y="214863"/>
                    <a:pt x="9766213" y="256314"/>
                    <a:pt x="9763674" y="298383"/>
                  </a:cubicBezTo>
                  <a:cubicBezTo>
                    <a:pt x="9761134" y="334265"/>
                    <a:pt x="9758593" y="369529"/>
                    <a:pt x="9758593" y="405412"/>
                  </a:cubicBezTo>
                  <a:cubicBezTo>
                    <a:pt x="9757324" y="483364"/>
                    <a:pt x="9756053" y="561934"/>
                    <a:pt x="9756053" y="640505"/>
                  </a:cubicBezTo>
                  <a:cubicBezTo>
                    <a:pt x="9754784" y="703609"/>
                    <a:pt x="9757324" y="767332"/>
                    <a:pt x="9753513" y="830435"/>
                  </a:cubicBezTo>
                  <a:cubicBezTo>
                    <a:pt x="9753513" y="837859"/>
                    <a:pt x="9752243" y="847708"/>
                    <a:pt x="9750974" y="862948"/>
                  </a:cubicBezTo>
                  <a:cubicBezTo>
                    <a:pt x="9749703" y="878188"/>
                    <a:pt x="9744624" y="889618"/>
                    <a:pt x="9728113" y="888348"/>
                  </a:cubicBezTo>
                  <a:cubicBezTo>
                    <a:pt x="9706524" y="885808"/>
                    <a:pt x="9587795" y="881998"/>
                    <a:pt x="9445647" y="883268"/>
                  </a:cubicBezTo>
                  <a:cubicBezTo>
                    <a:pt x="8908642" y="885808"/>
                    <a:pt x="8379534" y="883268"/>
                    <a:pt x="7842530" y="880728"/>
                  </a:cubicBezTo>
                  <a:cubicBezTo>
                    <a:pt x="6776417" y="875648"/>
                    <a:pt x="5710304" y="880728"/>
                    <a:pt x="4644191" y="876918"/>
                  </a:cubicBezTo>
                  <a:cubicBezTo>
                    <a:pt x="4083495" y="874378"/>
                    <a:pt x="3522798" y="875648"/>
                    <a:pt x="2962102" y="875648"/>
                  </a:cubicBezTo>
                  <a:cubicBezTo>
                    <a:pt x="2812056" y="875648"/>
                    <a:pt x="2669908" y="874378"/>
                    <a:pt x="2519862" y="874378"/>
                  </a:cubicBezTo>
                  <a:cubicBezTo>
                    <a:pt x="2259257" y="873108"/>
                    <a:pt x="2006549" y="876918"/>
                    <a:pt x="1745944" y="875648"/>
                  </a:cubicBezTo>
                  <a:cubicBezTo>
                    <a:pt x="1485338" y="874378"/>
                    <a:pt x="1216836" y="873108"/>
                    <a:pt x="956230" y="871838"/>
                  </a:cubicBezTo>
                  <a:cubicBezTo>
                    <a:pt x="687728" y="870568"/>
                    <a:pt x="253386" y="870568"/>
                    <a:pt x="41910" y="868028"/>
                  </a:cubicBezTo>
                  <a:cubicBezTo>
                    <a:pt x="17780" y="865488"/>
                    <a:pt x="19050" y="864218"/>
                    <a:pt x="19050" y="840953"/>
                  </a:cubicBezTo>
                  <a:cubicBezTo>
                    <a:pt x="19050" y="839097"/>
                    <a:pt x="19050" y="836622"/>
                    <a:pt x="19050" y="834766"/>
                  </a:cubicBezTo>
                  <a:cubicBezTo>
                    <a:pt x="19050" y="824868"/>
                    <a:pt x="19050" y="815587"/>
                    <a:pt x="19050" y="805689"/>
                  </a:cubicBezTo>
                  <a:cubicBezTo>
                    <a:pt x="19050" y="771044"/>
                    <a:pt x="19050" y="736398"/>
                    <a:pt x="19050" y="701753"/>
                  </a:cubicBezTo>
                  <a:cubicBezTo>
                    <a:pt x="19050" y="621326"/>
                    <a:pt x="19050" y="540900"/>
                    <a:pt x="19050" y="460473"/>
                  </a:cubicBezTo>
                  <a:cubicBezTo>
                    <a:pt x="19050" y="440057"/>
                    <a:pt x="19050" y="420260"/>
                    <a:pt x="17780" y="399844"/>
                  </a:cubicBezTo>
                  <a:cubicBezTo>
                    <a:pt x="12700" y="316324"/>
                    <a:pt x="12700" y="232804"/>
                    <a:pt x="8890" y="149903"/>
                  </a:cubicBezTo>
                  <a:cubicBezTo>
                    <a:pt x="8890" y="131962"/>
                    <a:pt x="7620" y="114020"/>
                    <a:pt x="7620" y="96079"/>
                  </a:cubicBezTo>
                  <a:cubicBezTo>
                    <a:pt x="3810" y="78138"/>
                    <a:pt x="0" y="48260"/>
                    <a:pt x="0" y="15240"/>
                  </a:cubicBezTo>
                  <a:close/>
                  <a:moveTo>
                    <a:pt x="9724303" y="855328"/>
                  </a:moveTo>
                  <a:cubicBezTo>
                    <a:pt x="9726843" y="830435"/>
                    <a:pt x="9725574" y="811257"/>
                    <a:pt x="9726843" y="791460"/>
                  </a:cubicBezTo>
                  <a:cubicBezTo>
                    <a:pt x="9728113" y="753721"/>
                    <a:pt x="9728113" y="715364"/>
                    <a:pt x="9729384" y="677625"/>
                  </a:cubicBezTo>
                  <a:cubicBezTo>
                    <a:pt x="9730653" y="595342"/>
                    <a:pt x="9731924" y="513679"/>
                    <a:pt x="9733193" y="431396"/>
                  </a:cubicBezTo>
                  <a:cubicBezTo>
                    <a:pt x="9735734" y="328697"/>
                    <a:pt x="9740813" y="226618"/>
                    <a:pt x="9742084" y="123919"/>
                  </a:cubicBezTo>
                  <a:cubicBezTo>
                    <a:pt x="9742084" y="107215"/>
                    <a:pt x="9743353" y="90511"/>
                    <a:pt x="9742084" y="73660"/>
                  </a:cubicBezTo>
                  <a:cubicBezTo>
                    <a:pt x="9742084" y="64770"/>
                    <a:pt x="9740813" y="55880"/>
                    <a:pt x="9738274" y="46990"/>
                  </a:cubicBezTo>
                  <a:cubicBezTo>
                    <a:pt x="9737003" y="43180"/>
                    <a:pt x="9737003" y="39370"/>
                    <a:pt x="9735734" y="35560"/>
                  </a:cubicBezTo>
                  <a:cubicBezTo>
                    <a:pt x="9734463" y="26670"/>
                    <a:pt x="9735734" y="29210"/>
                    <a:pt x="9728113" y="26670"/>
                  </a:cubicBezTo>
                  <a:cubicBezTo>
                    <a:pt x="9714143" y="21590"/>
                    <a:pt x="9627281" y="25400"/>
                    <a:pt x="9540413" y="25400"/>
                  </a:cubicBezTo>
                  <a:cubicBezTo>
                    <a:pt x="9019202" y="31750"/>
                    <a:pt x="8497991" y="35560"/>
                    <a:pt x="7968883" y="31750"/>
                  </a:cubicBezTo>
                  <a:cubicBezTo>
                    <a:pt x="6934360" y="25400"/>
                    <a:pt x="5884041" y="24130"/>
                    <a:pt x="4849516" y="35560"/>
                  </a:cubicBezTo>
                  <a:cubicBezTo>
                    <a:pt x="4565219" y="39370"/>
                    <a:pt x="4280923" y="40640"/>
                    <a:pt x="3996626" y="40640"/>
                  </a:cubicBezTo>
                  <a:cubicBezTo>
                    <a:pt x="3751815" y="40640"/>
                    <a:pt x="3499107" y="36830"/>
                    <a:pt x="3254296" y="38100"/>
                  </a:cubicBezTo>
                  <a:cubicBezTo>
                    <a:pt x="2859439" y="40640"/>
                    <a:pt x="2472480" y="39370"/>
                    <a:pt x="2077623" y="39370"/>
                  </a:cubicBezTo>
                  <a:cubicBezTo>
                    <a:pt x="1817018" y="39370"/>
                    <a:pt x="1564309" y="48260"/>
                    <a:pt x="1303704" y="49530"/>
                  </a:cubicBezTo>
                  <a:cubicBezTo>
                    <a:pt x="1058893" y="50800"/>
                    <a:pt x="806185" y="44450"/>
                    <a:pt x="553476" y="41910"/>
                  </a:cubicBezTo>
                  <a:cubicBezTo>
                    <a:pt x="435020" y="40640"/>
                    <a:pt x="308665" y="39370"/>
                    <a:pt x="182311" y="38100"/>
                  </a:cubicBezTo>
                  <a:cubicBezTo>
                    <a:pt x="119134" y="36830"/>
                    <a:pt x="55957" y="36830"/>
                    <a:pt x="43180" y="35560"/>
                  </a:cubicBezTo>
                  <a:cubicBezTo>
                    <a:pt x="38100" y="35560"/>
                    <a:pt x="31750" y="34290"/>
                    <a:pt x="27940" y="35560"/>
                  </a:cubicBezTo>
                  <a:cubicBezTo>
                    <a:pt x="21590" y="38100"/>
                    <a:pt x="22860" y="35560"/>
                    <a:pt x="21590" y="44450"/>
                  </a:cubicBezTo>
                  <a:cubicBezTo>
                    <a:pt x="19050" y="59690"/>
                    <a:pt x="24130" y="75663"/>
                    <a:pt x="24130" y="83087"/>
                  </a:cubicBezTo>
                  <a:cubicBezTo>
                    <a:pt x="25400" y="92367"/>
                    <a:pt x="25400" y="101647"/>
                    <a:pt x="25400" y="110927"/>
                  </a:cubicBezTo>
                  <a:cubicBezTo>
                    <a:pt x="25400" y="149284"/>
                    <a:pt x="21590" y="187023"/>
                    <a:pt x="25400" y="225380"/>
                  </a:cubicBezTo>
                  <a:cubicBezTo>
                    <a:pt x="30480" y="271162"/>
                    <a:pt x="30480" y="316943"/>
                    <a:pt x="30480" y="362724"/>
                  </a:cubicBezTo>
                  <a:cubicBezTo>
                    <a:pt x="31750" y="436964"/>
                    <a:pt x="31750" y="511204"/>
                    <a:pt x="31750" y="585444"/>
                  </a:cubicBezTo>
                  <a:cubicBezTo>
                    <a:pt x="31750" y="658446"/>
                    <a:pt x="31750" y="731449"/>
                    <a:pt x="33020" y="804452"/>
                  </a:cubicBezTo>
                  <a:cubicBezTo>
                    <a:pt x="33020" y="811257"/>
                    <a:pt x="33020" y="818681"/>
                    <a:pt x="33020" y="825486"/>
                  </a:cubicBezTo>
                  <a:cubicBezTo>
                    <a:pt x="33020" y="831673"/>
                    <a:pt x="33020" y="838478"/>
                    <a:pt x="39370" y="847708"/>
                  </a:cubicBezTo>
                  <a:cubicBezTo>
                    <a:pt x="45720" y="851518"/>
                    <a:pt x="127031" y="851518"/>
                    <a:pt x="174414" y="852788"/>
                  </a:cubicBezTo>
                  <a:cubicBezTo>
                    <a:pt x="253386" y="854058"/>
                    <a:pt x="324460" y="854058"/>
                    <a:pt x="395534" y="854058"/>
                  </a:cubicBezTo>
                  <a:cubicBezTo>
                    <a:pt x="640345" y="851518"/>
                    <a:pt x="877259" y="852788"/>
                    <a:pt x="1122070" y="854058"/>
                  </a:cubicBezTo>
                  <a:cubicBezTo>
                    <a:pt x="1240527" y="854058"/>
                    <a:pt x="1366881" y="854058"/>
                    <a:pt x="1485338" y="855328"/>
                  </a:cubicBezTo>
                  <a:cubicBezTo>
                    <a:pt x="1611692" y="856598"/>
                    <a:pt x="1745943" y="861678"/>
                    <a:pt x="1872298" y="857868"/>
                  </a:cubicBezTo>
                  <a:cubicBezTo>
                    <a:pt x="2109212" y="851518"/>
                    <a:pt x="2361920" y="855328"/>
                    <a:pt x="2598834" y="855328"/>
                  </a:cubicBezTo>
                  <a:cubicBezTo>
                    <a:pt x="2756776" y="855328"/>
                    <a:pt x="2914719" y="859138"/>
                    <a:pt x="3072662" y="859138"/>
                  </a:cubicBezTo>
                  <a:cubicBezTo>
                    <a:pt x="3206913" y="859138"/>
                    <a:pt x="3349061" y="859138"/>
                    <a:pt x="3483313" y="857868"/>
                  </a:cubicBezTo>
                  <a:cubicBezTo>
                    <a:pt x="4122980" y="856598"/>
                    <a:pt x="4754751" y="855328"/>
                    <a:pt x="5386521" y="857868"/>
                  </a:cubicBezTo>
                  <a:cubicBezTo>
                    <a:pt x="5639229" y="859138"/>
                    <a:pt x="5891938" y="856598"/>
                    <a:pt x="6144646" y="856598"/>
                  </a:cubicBezTo>
                  <a:cubicBezTo>
                    <a:pt x="6389457" y="855328"/>
                    <a:pt x="6634268" y="851518"/>
                    <a:pt x="6879079" y="855328"/>
                  </a:cubicBezTo>
                  <a:cubicBezTo>
                    <a:pt x="7123891" y="859138"/>
                    <a:pt x="7376599" y="856598"/>
                    <a:pt x="7621410" y="860408"/>
                  </a:cubicBezTo>
                  <a:cubicBezTo>
                    <a:pt x="7874118" y="864218"/>
                    <a:pt x="8126826" y="859138"/>
                    <a:pt x="8379534" y="859138"/>
                  </a:cubicBezTo>
                  <a:cubicBezTo>
                    <a:pt x="8624346" y="859138"/>
                    <a:pt x="8877054" y="859138"/>
                    <a:pt x="9121865" y="860408"/>
                  </a:cubicBezTo>
                  <a:cubicBezTo>
                    <a:pt x="9366676" y="857868"/>
                    <a:pt x="9595693" y="855328"/>
                    <a:pt x="9724303" y="855328"/>
                  </a:cubicBezTo>
                  <a:close/>
                </a:path>
              </a:pathLst>
            </a:custGeom>
            <a:solidFill>
              <a:srgbClr val="9D432A"/>
            </a:solidFill>
          </p:spPr>
        </p:sp>
      </p:grpSp>
      <p:grpSp>
        <p:nvGrpSpPr>
          <p:cNvPr id="8" name="Group 8"/>
          <p:cNvGrpSpPr/>
          <p:nvPr/>
        </p:nvGrpSpPr>
        <p:grpSpPr>
          <a:xfrm>
            <a:off x="2633239" y="4981265"/>
            <a:ext cx="14917221" cy="3680318"/>
            <a:chOff x="0" y="0"/>
            <a:chExt cx="10662075" cy="2630505"/>
          </a:xfrm>
        </p:grpSpPr>
        <p:sp>
          <p:nvSpPr>
            <p:cNvPr id="9" name="Freeform 9"/>
            <p:cNvSpPr/>
            <p:nvPr/>
          </p:nvSpPr>
          <p:spPr>
            <a:xfrm>
              <a:off x="13970" y="17780"/>
              <a:ext cx="10631595" cy="2591135"/>
            </a:xfrm>
            <a:custGeom>
              <a:avLst/>
              <a:gdLst/>
              <a:ahLst/>
              <a:cxnLst/>
              <a:rect l="l" t="t" r="r" b="b"/>
              <a:pathLst>
                <a:path w="10631595" h="2591135">
                  <a:moveTo>
                    <a:pt x="10615085" y="2591135"/>
                  </a:moveTo>
                  <a:lnTo>
                    <a:pt x="15240" y="2583515"/>
                  </a:lnTo>
                  <a:lnTo>
                    <a:pt x="0" y="11430"/>
                  </a:lnTo>
                  <a:lnTo>
                    <a:pt x="10631595" y="0"/>
                  </a:lnTo>
                  <a:close/>
                </a:path>
              </a:pathLst>
            </a:custGeom>
            <a:solidFill>
              <a:srgbClr val="EFE9CE"/>
            </a:solidFill>
          </p:spPr>
        </p:sp>
        <p:sp>
          <p:nvSpPr>
            <p:cNvPr id="10" name="Freeform 10"/>
            <p:cNvSpPr/>
            <p:nvPr/>
          </p:nvSpPr>
          <p:spPr>
            <a:xfrm>
              <a:off x="0" y="-2540"/>
              <a:ext cx="10667155" cy="2635585"/>
            </a:xfrm>
            <a:custGeom>
              <a:avLst/>
              <a:gdLst/>
              <a:ahLst/>
              <a:cxnLst/>
              <a:rect l="l" t="t" r="r" b="b"/>
              <a:pathLst>
                <a:path w="10667155" h="2635585">
                  <a:moveTo>
                    <a:pt x="0" y="15240"/>
                  </a:moveTo>
                  <a:cubicBezTo>
                    <a:pt x="41910" y="19050"/>
                    <a:pt x="263423" y="20320"/>
                    <a:pt x="548288" y="22860"/>
                  </a:cubicBezTo>
                  <a:cubicBezTo>
                    <a:pt x="833154" y="24130"/>
                    <a:pt x="1126651" y="30480"/>
                    <a:pt x="1420149" y="27940"/>
                  </a:cubicBezTo>
                  <a:cubicBezTo>
                    <a:pt x="1558266" y="26670"/>
                    <a:pt x="1696383" y="22860"/>
                    <a:pt x="1834499" y="20320"/>
                  </a:cubicBezTo>
                  <a:cubicBezTo>
                    <a:pt x="1981248" y="17780"/>
                    <a:pt x="2127997" y="17780"/>
                    <a:pt x="2274746" y="19050"/>
                  </a:cubicBezTo>
                  <a:cubicBezTo>
                    <a:pt x="2525082" y="20320"/>
                    <a:pt x="2775419" y="20320"/>
                    <a:pt x="3017123" y="19050"/>
                  </a:cubicBezTo>
                  <a:cubicBezTo>
                    <a:pt x="3638648" y="16510"/>
                    <a:pt x="4260173" y="20320"/>
                    <a:pt x="4890330" y="17780"/>
                  </a:cubicBezTo>
                  <a:cubicBezTo>
                    <a:pt x="5926205" y="11430"/>
                    <a:pt x="6962080" y="6350"/>
                    <a:pt x="8006586" y="10160"/>
                  </a:cubicBezTo>
                  <a:cubicBezTo>
                    <a:pt x="8593582" y="12700"/>
                    <a:pt x="9189210" y="16510"/>
                    <a:pt x="9776206" y="11430"/>
                  </a:cubicBezTo>
                  <a:cubicBezTo>
                    <a:pt x="10052439" y="8890"/>
                    <a:pt x="10328673" y="1270"/>
                    <a:pt x="10603655" y="3810"/>
                  </a:cubicBezTo>
                  <a:cubicBezTo>
                    <a:pt x="10616355" y="3810"/>
                    <a:pt x="10641755" y="0"/>
                    <a:pt x="10650645" y="10160"/>
                  </a:cubicBezTo>
                  <a:cubicBezTo>
                    <a:pt x="10655725" y="15240"/>
                    <a:pt x="10654455" y="22860"/>
                    <a:pt x="10655725" y="29210"/>
                  </a:cubicBezTo>
                  <a:cubicBezTo>
                    <a:pt x="10656995" y="36830"/>
                    <a:pt x="10658265" y="45720"/>
                    <a:pt x="10660805" y="53340"/>
                  </a:cubicBezTo>
                  <a:cubicBezTo>
                    <a:pt x="10667155" y="95722"/>
                    <a:pt x="10665885" y="152311"/>
                    <a:pt x="10665885" y="208901"/>
                  </a:cubicBezTo>
                  <a:cubicBezTo>
                    <a:pt x="10665885" y="271553"/>
                    <a:pt x="10665885" y="334205"/>
                    <a:pt x="10665885" y="396858"/>
                  </a:cubicBezTo>
                  <a:cubicBezTo>
                    <a:pt x="10665885" y="534289"/>
                    <a:pt x="10664615" y="669699"/>
                    <a:pt x="10662075" y="807130"/>
                  </a:cubicBezTo>
                  <a:cubicBezTo>
                    <a:pt x="10659535" y="924351"/>
                    <a:pt x="10656995" y="1039551"/>
                    <a:pt x="10656995" y="1156772"/>
                  </a:cubicBezTo>
                  <a:cubicBezTo>
                    <a:pt x="10655725" y="1411423"/>
                    <a:pt x="10654455" y="1668096"/>
                    <a:pt x="10654455" y="1924769"/>
                  </a:cubicBezTo>
                  <a:cubicBezTo>
                    <a:pt x="10653185" y="2130916"/>
                    <a:pt x="10655725" y="2339084"/>
                    <a:pt x="10651915" y="2545231"/>
                  </a:cubicBezTo>
                  <a:cubicBezTo>
                    <a:pt x="10651915" y="2569484"/>
                    <a:pt x="10650645" y="2593675"/>
                    <a:pt x="10649375" y="2608915"/>
                  </a:cubicBezTo>
                  <a:cubicBezTo>
                    <a:pt x="10648105" y="2624155"/>
                    <a:pt x="10643025" y="2635585"/>
                    <a:pt x="10626515" y="2634315"/>
                  </a:cubicBezTo>
                  <a:cubicBezTo>
                    <a:pt x="10604925" y="2631775"/>
                    <a:pt x="10475422" y="2627965"/>
                    <a:pt x="10320041" y="2629235"/>
                  </a:cubicBezTo>
                  <a:cubicBezTo>
                    <a:pt x="9733045" y="2631775"/>
                    <a:pt x="9154682" y="2629235"/>
                    <a:pt x="8567686" y="2626695"/>
                  </a:cubicBezTo>
                  <a:cubicBezTo>
                    <a:pt x="7402326" y="2621615"/>
                    <a:pt x="6236967" y="2626695"/>
                    <a:pt x="5071608" y="2622885"/>
                  </a:cubicBezTo>
                  <a:cubicBezTo>
                    <a:pt x="4458715" y="2620345"/>
                    <a:pt x="3845823" y="2621615"/>
                    <a:pt x="3232930" y="2621615"/>
                  </a:cubicBezTo>
                  <a:cubicBezTo>
                    <a:pt x="3068917" y="2621615"/>
                    <a:pt x="2913536" y="2620345"/>
                    <a:pt x="2749522" y="2620345"/>
                  </a:cubicBezTo>
                  <a:cubicBezTo>
                    <a:pt x="2464657" y="2619075"/>
                    <a:pt x="2188423" y="2622885"/>
                    <a:pt x="1903558" y="2621615"/>
                  </a:cubicBezTo>
                  <a:cubicBezTo>
                    <a:pt x="1618692" y="2620345"/>
                    <a:pt x="1325194" y="2619075"/>
                    <a:pt x="1040329" y="2617805"/>
                  </a:cubicBezTo>
                  <a:cubicBezTo>
                    <a:pt x="746831" y="2616535"/>
                    <a:pt x="272055" y="2616535"/>
                    <a:pt x="41910" y="2613995"/>
                  </a:cubicBezTo>
                  <a:cubicBezTo>
                    <a:pt x="17780" y="2611455"/>
                    <a:pt x="19050" y="2610185"/>
                    <a:pt x="19050" y="2579589"/>
                  </a:cubicBezTo>
                  <a:cubicBezTo>
                    <a:pt x="19050" y="2573526"/>
                    <a:pt x="19050" y="2565441"/>
                    <a:pt x="19050" y="2559378"/>
                  </a:cubicBezTo>
                  <a:cubicBezTo>
                    <a:pt x="19050" y="2527042"/>
                    <a:pt x="19050" y="2496726"/>
                    <a:pt x="19050" y="2464389"/>
                  </a:cubicBezTo>
                  <a:cubicBezTo>
                    <a:pt x="19050" y="2351210"/>
                    <a:pt x="19050" y="2238032"/>
                    <a:pt x="19050" y="2124853"/>
                  </a:cubicBezTo>
                  <a:cubicBezTo>
                    <a:pt x="19050" y="1862117"/>
                    <a:pt x="19050" y="1599381"/>
                    <a:pt x="19050" y="1336645"/>
                  </a:cubicBezTo>
                  <a:cubicBezTo>
                    <a:pt x="19050" y="1269950"/>
                    <a:pt x="19050" y="1205277"/>
                    <a:pt x="17780" y="1138582"/>
                  </a:cubicBezTo>
                  <a:cubicBezTo>
                    <a:pt x="12700" y="865741"/>
                    <a:pt x="12700" y="592899"/>
                    <a:pt x="8890" y="322079"/>
                  </a:cubicBezTo>
                  <a:cubicBezTo>
                    <a:pt x="8890" y="263469"/>
                    <a:pt x="7620" y="204858"/>
                    <a:pt x="7620" y="146248"/>
                  </a:cubicBezTo>
                  <a:cubicBezTo>
                    <a:pt x="3810" y="87638"/>
                    <a:pt x="0" y="48260"/>
                    <a:pt x="0" y="15240"/>
                  </a:cubicBezTo>
                  <a:close/>
                  <a:moveTo>
                    <a:pt x="10622705" y="2601295"/>
                  </a:moveTo>
                  <a:cubicBezTo>
                    <a:pt x="10625245" y="2545231"/>
                    <a:pt x="10623975" y="2482579"/>
                    <a:pt x="10625245" y="2417905"/>
                  </a:cubicBezTo>
                  <a:cubicBezTo>
                    <a:pt x="10626515" y="2294621"/>
                    <a:pt x="10626515" y="2169316"/>
                    <a:pt x="10627785" y="2046032"/>
                  </a:cubicBezTo>
                  <a:cubicBezTo>
                    <a:pt x="10629055" y="1777233"/>
                    <a:pt x="10630325" y="1510455"/>
                    <a:pt x="10631595" y="1241656"/>
                  </a:cubicBezTo>
                  <a:cubicBezTo>
                    <a:pt x="10634135" y="906162"/>
                    <a:pt x="10639215" y="572689"/>
                    <a:pt x="10640485" y="237195"/>
                  </a:cubicBezTo>
                  <a:cubicBezTo>
                    <a:pt x="10640485" y="182627"/>
                    <a:pt x="10641755" y="128059"/>
                    <a:pt x="10640485" y="73660"/>
                  </a:cubicBezTo>
                  <a:cubicBezTo>
                    <a:pt x="10640485" y="64770"/>
                    <a:pt x="10639215" y="55880"/>
                    <a:pt x="10636675" y="46990"/>
                  </a:cubicBezTo>
                  <a:cubicBezTo>
                    <a:pt x="10635405" y="43180"/>
                    <a:pt x="10635405" y="39370"/>
                    <a:pt x="10634135" y="35560"/>
                  </a:cubicBezTo>
                  <a:cubicBezTo>
                    <a:pt x="10632865" y="26670"/>
                    <a:pt x="10634135" y="29210"/>
                    <a:pt x="10626515" y="26670"/>
                  </a:cubicBezTo>
                  <a:cubicBezTo>
                    <a:pt x="10612545" y="21590"/>
                    <a:pt x="10518583" y="25400"/>
                    <a:pt x="10423628" y="25400"/>
                  </a:cubicBezTo>
                  <a:cubicBezTo>
                    <a:pt x="9853897" y="31750"/>
                    <a:pt x="9284166" y="35560"/>
                    <a:pt x="8705802" y="31750"/>
                  </a:cubicBezTo>
                  <a:cubicBezTo>
                    <a:pt x="7574973" y="25400"/>
                    <a:pt x="6426877" y="24130"/>
                    <a:pt x="5296048" y="35560"/>
                  </a:cubicBezTo>
                  <a:cubicBezTo>
                    <a:pt x="4985285" y="39370"/>
                    <a:pt x="4674523" y="40640"/>
                    <a:pt x="4363760" y="40640"/>
                  </a:cubicBezTo>
                  <a:cubicBezTo>
                    <a:pt x="4096159" y="40640"/>
                    <a:pt x="3819926" y="36830"/>
                    <a:pt x="3552325" y="38100"/>
                  </a:cubicBezTo>
                  <a:cubicBezTo>
                    <a:pt x="3120710" y="40640"/>
                    <a:pt x="2697728" y="39370"/>
                    <a:pt x="2266114" y="39370"/>
                  </a:cubicBezTo>
                  <a:cubicBezTo>
                    <a:pt x="1981248" y="39370"/>
                    <a:pt x="1705015" y="48260"/>
                    <a:pt x="1420149" y="49530"/>
                  </a:cubicBezTo>
                  <a:cubicBezTo>
                    <a:pt x="1152548" y="50800"/>
                    <a:pt x="876315" y="44450"/>
                    <a:pt x="600082" y="41910"/>
                  </a:cubicBezTo>
                  <a:cubicBezTo>
                    <a:pt x="470597" y="40640"/>
                    <a:pt x="332481" y="39370"/>
                    <a:pt x="194364" y="38100"/>
                  </a:cubicBezTo>
                  <a:cubicBezTo>
                    <a:pt x="125306" y="36830"/>
                    <a:pt x="56248" y="36830"/>
                    <a:pt x="43180" y="35560"/>
                  </a:cubicBezTo>
                  <a:cubicBezTo>
                    <a:pt x="38100" y="35560"/>
                    <a:pt x="31750" y="34290"/>
                    <a:pt x="27940" y="35560"/>
                  </a:cubicBezTo>
                  <a:cubicBezTo>
                    <a:pt x="21590" y="38100"/>
                    <a:pt x="22860" y="35560"/>
                    <a:pt x="21590" y="44450"/>
                  </a:cubicBezTo>
                  <a:cubicBezTo>
                    <a:pt x="19050" y="59690"/>
                    <a:pt x="24130" y="79553"/>
                    <a:pt x="24130" y="103806"/>
                  </a:cubicBezTo>
                  <a:cubicBezTo>
                    <a:pt x="25400" y="134122"/>
                    <a:pt x="25400" y="164437"/>
                    <a:pt x="25400" y="194753"/>
                  </a:cubicBezTo>
                  <a:cubicBezTo>
                    <a:pt x="25400" y="320058"/>
                    <a:pt x="21590" y="443342"/>
                    <a:pt x="25400" y="568647"/>
                  </a:cubicBezTo>
                  <a:cubicBezTo>
                    <a:pt x="30480" y="718204"/>
                    <a:pt x="30480" y="867762"/>
                    <a:pt x="30480" y="1017319"/>
                  </a:cubicBezTo>
                  <a:cubicBezTo>
                    <a:pt x="31750" y="1259845"/>
                    <a:pt x="31750" y="1502371"/>
                    <a:pt x="31750" y="1744896"/>
                  </a:cubicBezTo>
                  <a:cubicBezTo>
                    <a:pt x="31750" y="1983380"/>
                    <a:pt x="31750" y="2221863"/>
                    <a:pt x="33020" y="2460347"/>
                  </a:cubicBezTo>
                  <a:cubicBezTo>
                    <a:pt x="33020" y="2482579"/>
                    <a:pt x="33020" y="2506831"/>
                    <a:pt x="33020" y="2529063"/>
                  </a:cubicBezTo>
                  <a:cubicBezTo>
                    <a:pt x="33020" y="2549273"/>
                    <a:pt x="33020" y="2571505"/>
                    <a:pt x="39370" y="2593675"/>
                  </a:cubicBezTo>
                  <a:cubicBezTo>
                    <a:pt x="45720" y="2597485"/>
                    <a:pt x="133938" y="2597485"/>
                    <a:pt x="185732" y="2598755"/>
                  </a:cubicBezTo>
                  <a:cubicBezTo>
                    <a:pt x="272055" y="2600025"/>
                    <a:pt x="349745" y="2600025"/>
                    <a:pt x="427436" y="2600025"/>
                  </a:cubicBezTo>
                  <a:cubicBezTo>
                    <a:pt x="695037" y="2597485"/>
                    <a:pt x="954006" y="2598755"/>
                    <a:pt x="1221607" y="2600025"/>
                  </a:cubicBezTo>
                  <a:cubicBezTo>
                    <a:pt x="1351091" y="2600025"/>
                    <a:pt x="1489208" y="2600025"/>
                    <a:pt x="1618692" y="2601295"/>
                  </a:cubicBezTo>
                  <a:cubicBezTo>
                    <a:pt x="1756809" y="2602565"/>
                    <a:pt x="1903558" y="2607645"/>
                    <a:pt x="2041674" y="2603835"/>
                  </a:cubicBezTo>
                  <a:cubicBezTo>
                    <a:pt x="2300643" y="2597485"/>
                    <a:pt x="2576876" y="2601295"/>
                    <a:pt x="2835845" y="2601295"/>
                  </a:cubicBezTo>
                  <a:cubicBezTo>
                    <a:pt x="3008491" y="2601295"/>
                    <a:pt x="3181136" y="2605105"/>
                    <a:pt x="3353782" y="2605105"/>
                  </a:cubicBezTo>
                  <a:cubicBezTo>
                    <a:pt x="3500531" y="2605105"/>
                    <a:pt x="3655913" y="2605105"/>
                    <a:pt x="3802661" y="2603835"/>
                  </a:cubicBezTo>
                  <a:cubicBezTo>
                    <a:pt x="4501877" y="2602565"/>
                    <a:pt x="5192460" y="2601295"/>
                    <a:pt x="5883043" y="2603835"/>
                  </a:cubicBezTo>
                  <a:cubicBezTo>
                    <a:pt x="6159277" y="2605105"/>
                    <a:pt x="6435510" y="2602565"/>
                    <a:pt x="6711743" y="2602565"/>
                  </a:cubicBezTo>
                  <a:cubicBezTo>
                    <a:pt x="6979345" y="2601295"/>
                    <a:pt x="7246945" y="2597485"/>
                    <a:pt x="7514546" y="2601295"/>
                  </a:cubicBezTo>
                  <a:cubicBezTo>
                    <a:pt x="7782147" y="2605105"/>
                    <a:pt x="8058380" y="2602565"/>
                    <a:pt x="8325982" y="2606375"/>
                  </a:cubicBezTo>
                  <a:cubicBezTo>
                    <a:pt x="8602214" y="2610185"/>
                    <a:pt x="8878448" y="2605105"/>
                    <a:pt x="9154682" y="2605105"/>
                  </a:cubicBezTo>
                  <a:cubicBezTo>
                    <a:pt x="9422282" y="2605105"/>
                    <a:pt x="9698516" y="2605105"/>
                    <a:pt x="9966116" y="2606375"/>
                  </a:cubicBezTo>
                  <a:cubicBezTo>
                    <a:pt x="10233717" y="2603835"/>
                    <a:pt x="10484054" y="2601295"/>
                    <a:pt x="10622705" y="2601295"/>
                  </a:cubicBezTo>
                  <a:close/>
                </a:path>
              </a:pathLst>
            </a:custGeom>
            <a:solidFill>
              <a:srgbClr val="9D432A"/>
            </a:solidFill>
          </p:spPr>
        </p:sp>
      </p:grpSp>
      <p:grpSp>
        <p:nvGrpSpPr>
          <p:cNvPr id="11" name="Group 11"/>
          <p:cNvGrpSpPr/>
          <p:nvPr/>
        </p:nvGrpSpPr>
        <p:grpSpPr>
          <a:xfrm>
            <a:off x="2633239" y="5020218"/>
            <a:ext cx="14917221" cy="1341676"/>
            <a:chOff x="0" y="0"/>
            <a:chExt cx="9834600" cy="884538"/>
          </a:xfrm>
        </p:grpSpPr>
        <p:sp>
          <p:nvSpPr>
            <p:cNvPr id="12" name="Freeform 12"/>
            <p:cNvSpPr/>
            <p:nvPr/>
          </p:nvSpPr>
          <p:spPr>
            <a:xfrm>
              <a:off x="13970" y="17780"/>
              <a:ext cx="9804120" cy="845168"/>
            </a:xfrm>
            <a:custGeom>
              <a:avLst/>
              <a:gdLst/>
              <a:ahLst/>
              <a:cxnLst/>
              <a:rect l="l" t="t" r="r" b="b"/>
              <a:pathLst>
                <a:path w="9804120" h="845168">
                  <a:moveTo>
                    <a:pt x="9787610" y="845168"/>
                  </a:moveTo>
                  <a:lnTo>
                    <a:pt x="15240" y="837548"/>
                  </a:lnTo>
                  <a:lnTo>
                    <a:pt x="0" y="11430"/>
                  </a:lnTo>
                  <a:lnTo>
                    <a:pt x="9804120" y="0"/>
                  </a:lnTo>
                  <a:close/>
                </a:path>
              </a:pathLst>
            </a:custGeom>
            <a:solidFill>
              <a:srgbClr val="9D432A"/>
            </a:solidFill>
          </p:spPr>
        </p:sp>
        <p:sp>
          <p:nvSpPr>
            <p:cNvPr id="13" name="Freeform 13"/>
            <p:cNvSpPr/>
            <p:nvPr/>
          </p:nvSpPr>
          <p:spPr>
            <a:xfrm>
              <a:off x="0" y="-2540"/>
              <a:ext cx="9839680" cy="889618"/>
            </a:xfrm>
            <a:custGeom>
              <a:avLst/>
              <a:gdLst/>
              <a:ahLst/>
              <a:cxnLst/>
              <a:rect l="l" t="t" r="r" b="b"/>
              <a:pathLst>
                <a:path w="9839680" h="889618">
                  <a:moveTo>
                    <a:pt x="0" y="15240"/>
                  </a:moveTo>
                  <a:cubicBezTo>
                    <a:pt x="41910" y="19050"/>
                    <a:pt x="246904" y="20320"/>
                    <a:pt x="509425" y="22860"/>
                  </a:cubicBezTo>
                  <a:cubicBezTo>
                    <a:pt x="771946" y="24130"/>
                    <a:pt x="1042421" y="30480"/>
                    <a:pt x="1312897" y="27940"/>
                  </a:cubicBezTo>
                  <a:cubicBezTo>
                    <a:pt x="1440180" y="26670"/>
                    <a:pt x="1567463" y="22860"/>
                    <a:pt x="1694745" y="20320"/>
                  </a:cubicBezTo>
                  <a:cubicBezTo>
                    <a:pt x="1829983" y="17780"/>
                    <a:pt x="1965221" y="17780"/>
                    <a:pt x="2100459" y="19050"/>
                  </a:cubicBezTo>
                  <a:cubicBezTo>
                    <a:pt x="2331159" y="20320"/>
                    <a:pt x="2561859" y="20320"/>
                    <a:pt x="2784604" y="19050"/>
                  </a:cubicBezTo>
                  <a:cubicBezTo>
                    <a:pt x="3357376" y="16510"/>
                    <a:pt x="3930148" y="20320"/>
                    <a:pt x="4510876" y="17780"/>
                  </a:cubicBezTo>
                  <a:cubicBezTo>
                    <a:pt x="5465497" y="11430"/>
                    <a:pt x="6420117" y="6350"/>
                    <a:pt x="7382693" y="10160"/>
                  </a:cubicBezTo>
                  <a:cubicBezTo>
                    <a:pt x="7923644" y="12700"/>
                    <a:pt x="8472551" y="16510"/>
                    <a:pt x="9013503" y="11430"/>
                  </a:cubicBezTo>
                  <a:cubicBezTo>
                    <a:pt x="9268068" y="8890"/>
                    <a:pt x="9522633" y="1270"/>
                    <a:pt x="9776180" y="3810"/>
                  </a:cubicBezTo>
                  <a:cubicBezTo>
                    <a:pt x="9788880" y="3810"/>
                    <a:pt x="9814280" y="0"/>
                    <a:pt x="9823170" y="10160"/>
                  </a:cubicBezTo>
                  <a:cubicBezTo>
                    <a:pt x="9828250" y="15240"/>
                    <a:pt x="9826980" y="22860"/>
                    <a:pt x="9828250" y="29210"/>
                  </a:cubicBezTo>
                  <a:cubicBezTo>
                    <a:pt x="9829520" y="36830"/>
                    <a:pt x="9830790" y="45720"/>
                    <a:pt x="9833330" y="53340"/>
                  </a:cubicBezTo>
                  <a:cubicBezTo>
                    <a:pt x="9839680" y="80612"/>
                    <a:pt x="9838410" y="97935"/>
                    <a:pt x="9838410" y="115258"/>
                  </a:cubicBezTo>
                  <a:cubicBezTo>
                    <a:pt x="9838410" y="134436"/>
                    <a:pt x="9838410" y="153615"/>
                    <a:pt x="9838410" y="172794"/>
                  </a:cubicBezTo>
                  <a:cubicBezTo>
                    <a:pt x="9838410" y="214863"/>
                    <a:pt x="9837140" y="256314"/>
                    <a:pt x="9834600" y="298383"/>
                  </a:cubicBezTo>
                  <a:cubicBezTo>
                    <a:pt x="9832060" y="334265"/>
                    <a:pt x="9829520" y="369529"/>
                    <a:pt x="9829520" y="405412"/>
                  </a:cubicBezTo>
                  <a:cubicBezTo>
                    <a:pt x="9828250" y="483364"/>
                    <a:pt x="9826980" y="561934"/>
                    <a:pt x="9826980" y="640505"/>
                  </a:cubicBezTo>
                  <a:cubicBezTo>
                    <a:pt x="9825710" y="703609"/>
                    <a:pt x="9828250" y="767332"/>
                    <a:pt x="9824440" y="830435"/>
                  </a:cubicBezTo>
                  <a:cubicBezTo>
                    <a:pt x="9824440" y="837859"/>
                    <a:pt x="9823170" y="847708"/>
                    <a:pt x="9821900" y="862948"/>
                  </a:cubicBezTo>
                  <a:cubicBezTo>
                    <a:pt x="9820630" y="878188"/>
                    <a:pt x="9815550" y="889618"/>
                    <a:pt x="9799040" y="888348"/>
                  </a:cubicBezTo>
                  <a:cubicBezTo>
                    <a:pt x="9777450" y="885808"/>
                    <a:pt x="9657871" y="881998"/>
                    <a:pt x="9514678" y="883268"/>
                  </a:cubicBezTo>
                  <a:cubicBezTo>
                    <a:pt x="8973727" y="885808"/>
                    <a:pt x="8440731" y="883268"/>
                    <a:pt x="7899779" y="880728"/>
                  </a:cubicBezTo>
                  <a:cubicBezTo>
                    <a:pt x="6825831" y="875648"/>
                    <a:pt x="5751883" y="880728"/>
                    <a:pt x="4677935" y="876918"/>
                  </a:cubicBezTo>
                  <a:cubicBezTo>
                    <a:pt x="4113118" y="874378"/>
                    <a:pt x="3548300" y="875648"/>
                    <a:pt x="2983483" y="875648"/>
                  </a:cubicBezTo>
                  <a:cubicBezTo>
                    <a:pt x="2832335" y="875648"/>
                    <a:pt x="2689142" y="874378"/>
                    <a:pt x="2537994" y="874378"/>
                  </a:cubicBezTo>
                  <a:cubicBezTo>
                    <a:pt x="2275473" y="873108"/>
                    <a:pt x="2020907" y="876918"/>
                    <a:pt x="1758387" y="875648"/>
                  </a:cubicBezTo>
                  <a:cubicBezTo>
                    <a:pt x="1495866" y="874378"/>
                    <a:pt x="1225390" y="873108"/>
                    <a:pt x="962870" y="871838"/>
                  </a:cubicBezTo>
                  <a:cubicBezTo>
                    <a:pt x="692394" y="870568"/>
                    <a:pt x="254860" y="870568"/>
                    <a:pt x="41910" y="868028"/>
                  </a:cubicBezTo>
                  <a:cubicBezTo>
                    <a:pt x="17780" y="865488"/>
                    <a:pt x="19050" y="864218"/>
                    <a:pt x="19050" y="840953"/>
                  </a:cubicBezTo>
                  <a:cubicBezTo>
                    <a:pt x="19050" y="839097"/>
                    <a:pt x="19050" y="836622"/>
                    <a:pt x="19050" y="834766"/>
                  </a:cubicBezTo>
                  <a:cubicBezTo>
                    <a:pt x="19050" y="824868"/>
                    <a:pt x="19050" y="815587"/>
                    <a:pt x="19050" y="805689"/>
                  </a:cubicBezTo>
                  <a:cubicBezTo>
                    <a:pt x="19050" y="771044"/>
                    <a:pt x="19050" y="736398"/>
                    <a:pt x="19050" y="701753"/>
                  </a:cubicBezTo>
                  <a:cubicBezTo>
                    <a:pt x="19050" y="621326"/>
                    <a:pt x="19050" y="540900"/>
                    <a:pt x="19050" y="460473"/>
                  </a:cubicBezTo>
                  <a:cubicBezTo>
                    <a:pt x="19050" y="440057"/>
                    <a:pt x="19050" y="420260"/>
                    <a:pt x="17780" y="399844"/>
                  </a:cubicBezTo>
                  <a:cubicBezTo>
                    <a:pt x="12700" y="316324"/>
                    <a:pt x="12700" y="232804"/>
                    <a:pt x="8890" y="149903"/>
                  </a:cubicBezTo>
                  <a:cubicBezTo>
                    <a:pt x="8890" y="131962"/>
                    <a:pt x="7620" y="114020"/>
                    <a:pt x="7620" y="96079"/>
                  </a:cubicBezTo>
                  <a:cubicBezTo>
                    <a:pt x="3810" y="78138"/>
                    <a:pt x="0" y="48260"/>
                    <a:pt x="0" y="15240"/>
                  </a:cubicBezTo>
                  <a:close/>
                  <a:moveTo>
                    <a:pt x="9795230" y="855328"/>
                  </a:moveTo>
                  <a:cubicBezTo>
                    <a:pt x="9797770" y="830435"/>
                    <a:pt x="9796500" y="811257"/>
                    <a:pt x="9797770" y="791460"/>
                  </a:cubicBezTo>
                  <a:cubicBezTo>
                    <a:pt x="9799040" y="753721"/>
                    <a:pt x="9799040" y="715364"/>
                    <a:pt x="9800310" y="677625"/>
                  </a:cubicBezTo>
                  <a:cubicBezTo>
                    <a:pt x="9801580" y="595342"/>
                    <a:pt x="9802850" y="513679"/>
                    <a:pt x="9804120" y="431396"/>
                  </a:cubicBezTo>
                  <a:cubicBezTo>
                    <a:pt x="9806660" y="328697"/>
                    <a:pt x="9811740" y="226618"/>
                    <a:pt x="9813010" y="123919"/>
                  </a:cubicBezTo>
                  <a:cubicBezTo>
                    <a:pt x="9813010" y="107215"/>
                    <a:pt x="9814280" y="90511"/>
                    <a:pt x="9813010" y="73660"/>
                  </a:cubicBezTo>
                  <a:cubicBezTo>
                    <a:pt x="9813010" y="64770"/>
                    <a:pt x="9811740" y="55880"/>
                    <a:pt x="9809200" y="46990"/>
                  </a:cubicBezTo>
                  <a:cubicBezTo>
                    <a:pt x="9807930" y="43180"/>
                    <a:pt x="9807930" y="39370"/>
                    <a:pt x="9806660" y="35560"/>
                  </a:cubicBezTo>
                  <a:cubicBezTo>
                    <a:pt x="9805390" y="26670"/>
                    <a:pt x="9806660" y="29210"/>
                    <a:pt x="9799040" y="26670"/>
                  </a:cubicBezTo>
                  <a:cubicBezTo>
                    <a:pt x="9785070" y="21590"/>
                    <a:pt x="9697648" y="25400"/>
                    <a:pt x="9610141" y="25400"/>
                  </a:cubicBezTo>
                  <a:cubicBezTo>
                    <a:pt x="9085099" y="31750"/>
                    <a:pt x="8560058" y="35560"/>
                    <a:pt x="8027061" y="31750"/>
                  </a:cubicBezTo>
                  <a:cubicBezTo>
                    <a:pt x="6984934" y="25400"/>
                    <a:pt x="5926896" y="24130"/>
                    <a:pt x="4884769" y="35560"/>
                  </a:cubicBezTo>
                  <a:cubicBezTo>
                    <a:pt x="4598382" y="39370"/>
                    <a:pt x="4311996" y="40640"/>
                    <a:pt x="4025610" y="40640"/>
                  </a:cubicBezTo>
                  <a:cubicBezTo>
                    <a:pt x="3779000" y="40640"/>
                    <a:pt x="3524434" y="36830"/>
                    <a:pt x="3277824" y="38100"/>
                  </a:cubicBezTo>
                  <a:cubicBezTo>
                    <a:pt x="2880066" y="40640"/>
                    <a:pt x="2490262" y="39370"/>
                    <a:pt x="2092504" y="39370"/>
                  </a:cubicBezTo>
                  <a:cubicBezTo>
                    <a:pt x="1829983" y="39370"/>
                    <a:pt x="1575418" y="48260"/>
                    <a:pt x="1312897" y="49530"/>
                  </a:cubicBezTo>
                  <a:cubicBezTo>
                    <a:pt x="1066287" y="50800"/>
                    <a:pt x="811721" y="44450"/>
                    <a:pt x="557156" y="41910"/>
                  </a:cubicBezTo>
                  <a:cubicBezTo>
                    <a:pt x="437828" y="40640"/>
                    <a:pt x="310546" y="39370"/>
                    <a:pt x="183263" y="38100"/>
                  </a:cubicBezTo>
                  <a:cubicBezTo>
                    <a:pt x="119622" y="36830"/>
                    <a:pt x="55980" y="36830"/>
                    <a:pt x="43180" y="35560"/>
                  </a:cubicBezTo>
                  <a:cubicBezTo>
                    <a:pt x="38100" y="35560"/>
                    <a:pt x="31750" y="34290"/>
                    <a:pt x="27940" y="35560"/>
                  </a:cubicBezTo>
                  <a:cubicBezTo>
                    <a:pt x="21590" y="38100"/>
                    <a:pt x="22860" y="35560"/>
                    <a:pt x="21590" y="44450"/>
                  </a:cubicBezTo>
                  <a:cubicBezTo>
                    <a:pt x="19050" y="59690"/>
                    <a:pt x="24130" y="75663"/>
                    <a:pt x="24130" y="83087"/>
                  </a:cubicBezTo>
                  <a:cubicBezTo>
                    <a:pt x="25400" y="92367"/>
                    <a:pt x="25400" y="101647"/>
                    <a:pt x="25400" y="110927"/>
                  </a:cubicBezTo>
                  <a:cubicBezTo>
                    <a:pt x="25400" y="149284"/>
                    <a:pt x="21590" y="187023"/>
                    <a:pt x="25400" y="225380"/>
                  </a:cubicBezTo>
                  <a:cubicBezTo>
                    <a:pt x="30480" y="271162"/>
                    <a:pt x="30480" y="316943"/>
                    <a:pt x="30480" y="362724"/>
                  </a:cubicBezTo>
                  <a:cubicBezTo>
                    <a:pt x="31750" y="436964"/>
                    <a:pt x="31750" y="511204"/>
                    <a:pt x="31750" y="585444"/>
                  </a:cubicBezTo>
                  <a:cubicBezTo>
                    <a:pt x="31750" y="658446"/>
                    <a:pt x="31750" y="731449"/>
                    <a:pt x="33020" y="804452"/>
                  </a:cubicBezTo>
                  <a:cubicBezTo>
                    <a:pt x="33020" y="811257"/>
                    <a:pt x="33020" y="818681"/>
                    <a:pt x="33020" y="825486"/>
                  </a:cubicBezTo>
                  <a:cubicBezTo>
                    <a:pt x="33020" y="831673"/>
                    <a:pt x="33020" y="838478"/>
                    <a:pt x="39370" y="847708"/>
                  </a:cubicBezTo>
                  <a:cubicBezTo>
                    <a:pt x="45720" y="851518"/>
                    <a:pt x="127577" y="851518"/>
                    <a:pt x="175308" y="852788"/>
                  </a:cubicBezTo>
                  <a:cubicBezTo>
                    <a:pt x="254859" y="854058"/>
                    <a:pt x="326456" y="854058"/>
                    <a:pt x="398052" y="854058"/>
                  </a:cubicBezTo>
                  <a:cubicBezTo>
                    <a:pt x="644663" y="851518"/>
                    <a:pt x="883318" y="852788"/>
                    <a:pt x="1129928" y="854058"/>
                  </a:cubicBezTo>
                  <a:cubicBezTo>
                    <a:pt x="1249256" y="854058"/>
                    <a:pt x="1376538" y="854058"/>
                    <a:pt x="1495866" y="855328"/>
                  </a:cubicBezTo>
                  <a:cubicBezTo>
                    <a:pt x="1623149" y="856598"/>
                    <a:pt x="1758387" y="861678"/>
                    <a:pt x="1885669" y="857868"/>
                  </a:cubicBezTo>
                  <a:cubicBezTo>
                    <a:pt x="2124325" y="851518"/>
                    <a:pt x="2378890" y="855328"/>
                    <a:pt x="2617545" y="855328"/>
                  </a:cubicBezTo>
                  <a:cubicBezTo>
                    <a:pt x="2776649" y="855328"/>
                    <a:pt x="2935752" y="859138"/>
                    <a:pt x="3094855" y="859138"/>
                  </a:cubicBezTo>
                  <a:cubicBezTo>
                    <a:pt x="3230093" y="859138"/>
                    <a:pt x="3373286" y="859138"/>
                    <a:pt x="3508524" y="857868"/>
                  </a:cubicBezTo>
                  <a:cubicBezTo>
                    <a:pt x="4152893" y="856598"/>
                    <a:pt x="4789307" y="855328"/>
                    <a:pt x="5425720" y="857868"/>
                  </a:cubicBezTo>
                  <a:cubicBezTo>
                    <a:pt x="5680286" y="859138"/>
                    <a:pt x="5934851" y="856598"/>
                    <a:pt x="6189417" y="856598"/>
                  </a:cubicBezTo>
                  <a:cubicBezTo>
                    <a:pt x="6436027" y="855328"/>
                    <a:pt x="6682638" y="851518"/>
                    <a:pt x="6929248" y="855328"/>
                  </a:cubicBezTo>
                  <a:cubicBezTo>
                    <a:pt x="7175858" y="859138"/>
                    <a:pt x="7430423" y="856598"/>
                    <a:pt x="7677034" y="860408"/>
                  </a:cubicBezTo>
                  <a:cubicBezTo>
                    <a:pt x="7931600" y="864218"/>
                    <a:pt x="8186165" y="859138"/>
                    <a:pt x="8440731" y="859138"/>
                  </a:cubicBezTo>
                  <a:cubicBezTo>
                    <a:pt x="8687340" y="859138"/>
                    <a:pt x="8941906" y="859138"/>
                    <a:pt x="9188517" y="860408"/>
                  </a:cubicBezTo>
                  <a:cubicBezTo>
                    <a:pt x="9435126" y="857868"/>
                    <a:pt x="9665826" y="855328"/>
                    <a:pt x="9795230" y="855328"/>
                  </a:cubicBezTo>
                  <a:close/>
                </a:path>
              </a:pathLst>
            </a:custGeom>
            <a:solidFill>
              <a:srgbClr val="9D432A"/>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878238">
            <a:off x="-2897454" y="7835042"/>
            <a:ext cx="5794908" cy="3308366"/>
          </a:xfrm>
          <a:prstGeom prst="rect">
            <a:avLst/>
          </a:prstGeom>
        </p:spPr>
      </p:pic>
      <p:grpSp>
        <p:nvGrpSpPr>
          <p:cNvPr id="15" name="Group 15"/>
          <p:cNvGrpSpPr/>
          <p:nvPr/>
        </p:nvGrpSpPr>
        <p:grpSpPr>
          <a:xfrm rot="-571679">
            <a:off x="13573334" y="2818350"/>
            <a:ext cx="2718406" cy="3134140"/>
            <a:chOff x="0" y="0"/>
            <a:chExt cx="3624541" cy="4178853"/>
          </a:xfrm>
        </p:grpSpPr>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7757"/>
            <a:stretch>
              <a:fillRect/>
            </a:stretch>
          </p:blipFill>
          <p:spPr>
            <a:xfrm rot="-2326901" flipH="1" flipV="1">
              <a:off x="646348" y="412310"/>
              <a:ext cx="2331845" cy="2884593"/>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153912">
              <a:off x="1302372" y="3180065"/>
              <a:ext cx="669925" cy="1012250"/>
            </a:xfrm>
            <a:prstGeom prst="rect">
              <a:avLst/>
            </a:prstGeom>
          </p:spPr>
        </p:pic>
      </p:grpSp>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315442">
            <a:off x="13836866" y="-996659"/>
            <a:ext cx="5391040" cy="2764133"/>
          </a:xfrm>
          <a:prstGeom prst="rect">
            <a:avLst/>
          </a:prstGeom>
        </p:spPr>
      </p:pic>
      <p:sp>
        <p:nvSpPr>
          <p:cNvPr id="19" name="TextBox 19"/>
          <p:cNvSpPr txBox="1"/>
          <p:nvPr/>
        </p:nvSpPr>
        <p:spPr>
          <a:xfrm>
            <a:off x="806094" y="2949795"/>
            <a:ext cx="9938106" cy="2077492"/>
          </a:xfrm>
          <a:prstGeom prst="rect">
            <a:avLst/>
          </a:prstGeom>
        </p:spPr>
        <p:txBody>
          <a:bodyPr wrap="square" lIns="0" tIns="0" rIns="0" bIns="0" rtlCol="0" anchor="t">
            <a:spAutoFit/>
          </a:bodyPr>
          <a:lstStyle/>
          <a:p>
            <a:pPr>
              <a:lnSpc>
                <a:spcPts val="3394"/>
              </a:lnSpc>
            </a:pPr>
            <a:r>
              <a:rPr lang="en-US" sz="2424" dirty="0">
                <a:solidFill>
                  <a:srgbClr val="642615"/>
                </a:solidFill>
                <a:ea typeface="Now"/>
              </a:rPr>
              <a:t>´</a:t>
            </a:r>
            <a:r>
              <a:rPr lang="en-US" sz="2424" dirty="0" err="1">
                <a:solidFill>
                  <a:srgbClr val="642615"/>
                </a:solidFill>
                <a:ea typeface="Now"/>
              </a:rPr>
              <a:t>Siyasal</a:t>
            </a:r>
            <a:r>
              <a:rPr lang="en-US" sz="2424" dirty="0">
                <a:solidFill>
                  <a:srgbClr val="642615"/>
                </a:solidFill>
                <a:ea typeface="Now"/>
              </a:rPr>
              <a:t>, </a:t>
            </a:r>
            <a:r>
              <a:rPr lang="en-US" sz="2424" dirty="0" err="1">
                <a:solidFill>
                  <a:srgbClr val="642615"/>
                </a:solidFill>
                <a:ea typeface="Now"/>
              </a:rPr>
              <a:t>ekonomik</a:t>
            </a:r>
            <a:r>
              <a:rPr lang="en-US" sz="2424" dirty="0">
                <a:solidFill>
                  <a:srgbClr val="642615"/>
                </a:solidFill>
                <a:ea typeface="Now"/>
              </a:rPr>
              <a:t>, </a:t>
            </a:r>
            <a:r>
              <a:rPr lang="en-US" sz="2424" dirty="0" err="1">
                <a:solidFill>
                  <a:srgbClr val="642615"/>
                </a:solidFill>
                <a:ea typeface="Now"/>
              </a:rPr>
              <a:t>dini</a:t>
            </a:r>
            <a:r>
              <a:rPr lang="en-US" sz="2424" dirty="0">
                <a:solidFill>
                  <a:srgbClr val="642615"/>
                </a:solidFill>
                <a:ea typeface="Now"/>
              </a:rPr>
              <a:t>, </a:t>
            </a:r>
            <a:r>
              <a:rPr lang="en-US" sz="2424" dirty="0" err="1">
                <a:solidFill>
                  <a:srgbClr val="642615"/>
                </a:solidFill>
                <a:ea typeface="Now"/>
              </a:rPr>
              <a:t>sosyal</a:t>
            </a:r>
            <a:r>
              <a:rPr lang="en-US" sz="2424" dirty="0">
                <a:solidFill>
                  <a:srgbClr val="642615"/>
                </a:solidFill>
                <a:ea typeface="Now"/>
              </a:rPr>
              <a:t> ve </a:t>
            </a:r>
            <a:r>
              <a:rPr lang="en-US" sz="2424" dirty="0" err="1">
                <a:solidFill>
                  <a:srgbClr val="642615"/>
                </a:solidFill>
                <a:ea typeface="Now"/>
              </a:rPr>
              <a:t>diğer</a:t>
            </a:r>
            <a:r>
              <a:rPr lang="en-US" sz="2424" dirty="0">
                <a:solidFill>
                  <a:srgbClr val="642615"/>
                </a:solidFill>
                <a:ea typeface="Now"/>
              </a:rPr>
              <a:t> </a:t>
            </a:r>
            <a:r>
              <a:rPr lang="en-US" sz="2424" dirty="0" err="1">
                <a:solidFill>
                  <a:srgbClr val="642615"/>
                </a:solidFill>
                <a:ea typeface="Now"/>
              </a:rPr>
              <a:t>nedenlerle</a:t>
            </a:r>
            <a:r>
              <a:rPr lang="en-US" sz="2424" dirty="0">
                <a:solidFill>
                  <a:srgbClr val="642615"/>
                </a:solidFill>
                <a:ea typeface="Now"/>
              </a:rPr>
              <a:t> (doğal </a:t>
            </a:r>
            <a:r>
              <a:rPr lang="en-US" sz="2424" dirty="0" err="1">
                <a:solidFill>
                  <a:srgbClr val="642615"/>
                </a:solidFill>
                <a:ea typeface="Now"/>
              </a:rPr>
              <a:t>afet</a:t>
            </a:r>
            <a:r>
              <a:rPr lang="en-US" sz="2424" dirty="0">
                <a:solidFill>
                  <a:srgbClr val="642615"/>
                </a:solidFill>
                <a:ea typeface="Now"/>
              </a:rPr>
              <a:t>, </a:t>
            </a:r>
            <a:r>
              <a:rPr lang="en-US" sz="2424" dirty="0" err="1" smtClean="0">
                <a:solidFill>
                  <a:srgbClr val="642615"/>
                </a:solidFill>
                <a:ea typeface="Now"/>
              </a:rPr>
              <a:t>salgın</a:t>
            </a:r>
            <a:r>
              <a:rPr lang="tr-TR" sz="2424" dirty="0">
                <a:solidFill>
                  <a:srgbClr val="642615"/>
                </a:solidFill>
                <a:ea typeface="Now"/>
              </a:rPr>
              <a:t> </a:t>
            </a:r>
            <a:r>
              <a:rPr lang="en-US" sz="2424" dirty="0" err="1" smtClean="0">
                <a:solidFill>
                  <a:srgbClr val="642615"/>
                </a:solidFill>
                <a:ea typeface="Now"/>
              </a:rPr>
              <a:t>hastalık</a:t>
            </a:r>
            <a:r>
              <a:rPr lang="en-US" sz="2424" dirty="0">
                <a:solidFill>
                  <a:srgbClr val="642615"/>
                </a:solidFill>
                <a:ea typeface="Now"/>
              </a:rPr>
              <a:t>…) </a:t>
            </a:r>
            <a:r>
              <a:rPr lang="en-US" sz="2424" dirty="0" err="1">
                <a:solidFill>
                  <a:srgbClr val="642615"/>
                </a:solidFill>
                <a:ea typeface="Now"/>
              </a:rPr>
              <a:t>kişilerin</a:t>
            </a:r>
            <a:r>
              <a:rPr lang="en-US" sz="2424" dirty="0">
                <a:solidFill>
                  <a:srgbClr val="642615"/>
                </a:solidFill>
                <a:ea typeface="Now"/>
              </a:rPr>
              <a:t> </a:t>
            </a:r>
            <a:r>
              <a:rPr lang="en-US" sz="2424" dirty="0" err="1">
                <a:solidFill>
                  <a:srgbClr val="642615"/>
                </a:solidFill>
                <a:ea typeface="Now"/>
              </a:rPr>
              <a:t>veya</a:t>
            </a:r>
            <a:r>
              <a:rPr lang="en-US" sz="2424" dirty="0">
                <a:solidFill>
                  <a:srgbClr val="642615"/>
                </a:solidFill>
                <a:ea typeface="Now"/>
              </a:rPr>
              <a:t> </a:t>
            </a:r>
            <a:r>
              <a:rPr lang="en-US" sz="2424" dirty="0" err="1">
                <a:solidFill>
                  <a:srgbClr val="642615"/>
                </a:solidFill>
                <a:ea typeface="Now"/>
              </a:rPr>
              <a:t>toplulukların</a:t>
            </a:r>
            <a:r>
              <a:rPr lang="en-US" sz="2424" dirty="0">
                <a:solidFill>
                  <a:srgbClr val="642615"/>
                </a:solidFill>
                <a:ea typeface="Now"/>
              </a:rPr>
              <a:t> </a:t>
            </a:r>
            <a:r>
              <a:rPr lang="en-US" sz="2424" dirty="0" err="1">
                <a:solidFill>
                  <a:srgbClr val="642615"/>
                </a:solidFill>
                <a:ea typeface="Now"/>
              </a:rPr>
              <a:t>hayatlarının</a:t>
            </a:r>
            <a:r>
              <a:rPr lang="en-US" sz="2424" dirty="0">
                <a:solidFill>
                  <a:srgbClr val="642615"/>
                </a:solidFill>
                <a:ea typeface="Now"/>
              </a:rPr>
              <a:t> </a:t>
            </a:r>
            <a:r>
              <a:rPr lang="en-US" sz="2424" dirty="0" err="1">
                <a:solidFill>
                  <a:srgbClr val="642615"/>
                </a:solidFill>
                <a:ea typeface="Now"/>
              </a:rPr>
              <a:t>tamamını</a:t>
            </a:r>
            <a:r>
              <a:rPr lang="en-US" sz="2424" dirty="0">
                <a:solidFill>
                  <a:srgbClr val="642615"/>
                </a:solidFill>
                <a:ea typeface="Now"/>
              </a:rPr>
              <a:t> ya da bir </a:t>
            </a:r>
            <a:r>
              <a:rPr lang="en-US" sz="2424" dirty="0" err="1">
                <a:solidFill>
                  <a:srgbClr val="642615"/>
                </a:solidFill>
                <a:ea typeface="Now"/>
              </a:rPr>
              <a:t>kısmını</a:t>
            </a:r>
            <a:r>
              <a:rPr lang="en-US" sz="2424" dirty="0">
                <a:solidFill>
                  <a:srgbClr val="642615"/>
                </a:solidFill>
                <a:ea typeface="Now"/>
              </a:rPr>
              <a:t> </a:t>
            </a:r>
            <a:r>
              <a:rPr lang="en-US" sz="2424" dirty="0" err="1">
                <a:solidFill>
                  <a:srgbClr val="642615"/>
                </a:solidFill>
                <a:ea typeface="Now"/>
              </a:rPr>
              <a:t>geçirmek</a:t>
            </a:r>
            <a:r>
              <a:rPr lang="en-US" sz="2424" dirty="0">
                <a:solidFill>
                  <a:srgbClr val="642615"/>
                </a:solidFill>
                <a:ea typeface="Now"/>
              </a:rPr>
              <a:t> </a:t>
            </a:r>
            <a:r>
              <a:rPr lang="en-US" sz="2424" dirty="0" err="1">
                <a:solidFill>
                  <a:srgbClr val="642615"/>
                </a:solidFill>
                <a:ea typeface="Now"/>
              </a:rPr>
              <a:t>üzere</a:t>
            </a:r>
            <a:r>
              <a:rPr lang="en-US" sz="2424" dirty="0">
                <a:solidFill>
                  <a:srgbClr val="642615"/>
                </a:solidFill>
                <a:ea typeface="Now"/>
              </a:rPr>
              <a:t> </a:t>
            </a:r>
            <a:r>
              <a:rPr lang="en-US" sz="2424" dirty="0" err="1">
                <a:solidFill>
                  <a:srgbClr val="642615"/>
                </a:solidFill>
                <a:ea typeface="Now"/>
              </a:rPr>
              <a:t>mevcut</a:t>
            </a:r>
            <a:r>
              <a:rPr lang="en-US" sz="2424" dirty="0">
                <a:solidFill>
                  <a:srgbClr val="642615"/>
                </a:solidFill>
                <a:ea typeface="Now"/>
              </a:rPr>
              <a:t> </a:t>
            </a:r>
            <a:r>
              <a:rPr lang="en-US" sz="2424" dirty="0" err="1">
                <a:solidFill>
                  <a:srgbClr val="642615"/>
                </a:solidFill>
                <a:ea typeface="Now"/>
              </a:rPr>
              <a:t>yaşam</a:t>
            </a:r>
            <a:r>
              <a:rPr lang="en-US" sz="2424" dirty="0">
                <a:solidFill>
                  <a:srgbClr val="642615"/>
                </a:solidFill>
                <a:ea typeface="Now"/>
              </a:rPr>
              <a:t> </a:t>
            </a:r>
            <a:r>
              <a:rPr lang="en-US" sz="2424" dirty="0" err="1">
                <a:solidFill>
                  <a:srgbClr val="642615"/>
                </a:solidFill>
                <a:ea typeface="Now"/>
              </a:rPr>
              <a:t>alanlarından</a:t>
            </a:r>
            <a:r>
              <a:rPr lang="en-US" sz="2424" dirty="0">
                <a:solidFill>
                  <a:srgbClr val="642615"/>
                </a:solidFill>
                <a:ea typeface="Now"/>
              </a:rPr>
              <a:t> </a:t>
            </a:r>
            <a:r>
              <a:rPr lang="en-US" sz="2424" dirty="0" err="1">
                <a:solidFill>
                  <a:srgbClr val="642615"/>
                </a:solidFill>
                <a:ea typeface="Now"/>
              </a:rPr>
              <a:t>başka</a:t>
            </a:r>
            <a:r>
              <a:rPr lang="en-US" sz="2424" dirty="0">
                <a:solidFill>
                  <a:srgbClr val="642615"/>
                </a:solidFill>
                <a:ea typeface="Now"/>
              </a:rPr>
              <a:t> bir </a:t>
            </a:r>
            <a:r>
              <a:rPr lang="en-US" sz="2424" dirty="0" err="1">
                <a:solidFill>
                  <a:srgbClr val="642615"/>
                </a:solidFill>
                <a:ea typeface="Now"/>
              </a:rPr>
              <a:t>yere</a:t>
            </a:r>
            <a:r>
              <a:rPr lang="en-US" sz="2424" dirty="0">
                <a:solidFill>
                  <a:srgbClr val="642615"/>
                </a:solidFill>
                <a:ea typeface="Now"/>
              </a:rPr>
              <a:t> </a:t>
            </a:r>
            <a:r>
              <a:rPr lang="en-US" sz="2424" dirty="0" err="1">
                <a:solidFill>
                  <a:srgbClr val="642615"/>
                </a:solidFill>
                <a:ea typeface="Now"/>
              </a:rPr>
              <a:t>yerleşmek</a:t>
            </a:r>
            <a:r>
              <a:rPr lang="en-US" sz="2424" dirty="0">
                <a:solidFill>
                  <a:srgbClr val="642615"/>
                </a:solidFill>
                <a:ea typeface="Now"/>
              </a:rPr>
              <a:t> </a:t>
            </a:r>
            <a:r>
              <a:rPr lang="en-US" sz="2424" dirty="0" err="1">
                <a:solidFill>
                  <a:srgbClr val="642615"/>
                </a:solidFill>
                <a:ea typeface="Now"/>
              </a:rPr>
              <a:t>koşuluyla</a:t>
            </a:r>
            <a:r>
              <a:rPr lang="en-US" sz="2424" dirty="0">
                <a:solidFill>
                  <a:srgbClr val="642615"/>
                </a:solidFill>
                <a:ea typeface="Now"/>
              </a:rPr>
              <a:t> </a:t>
            </a:r>
            <a:r>
              <a:rPr lang="en-US" sz="2424" dirty="0" err="1">
                <a:solidFill>
                  <a:srgbClr val="642615"/>
                </a:solidFill>
                <a:ea typeface="Now"/>
              </a:rPr>
              <a:t>yer</a:t>
            </a:r>
            <a:r>
              <a:rPr lang="en-US" sz="2424" dirty="0">
                <a:solidFill>
                  <a:srgbClr val="642615"/>
                </a:solidFill>
                <a:ea typeface="Now"/>
              </a:rPr>
              <a:t> </a:t>
            </a:r>
            <a:r>
              <a:rPr lang="en-US" sz="2424" dirty="0" err="1">
                <a:solidFill>
                  <a:srgbClr val="642615"/>
                </a:solidFill>
                <a:ea typeface="Now"/>
              </a:rPr>
              <a:t>değiştirmesini</a:t>
            </a:r>
            <a:r>
              <a:rPr lang="en-US" sz="2424" dirty="0">
                <a:solidFill>
                  <a:srgbClr val="642615"/>
                </a:solidFill>
                <a:ea typeface="Now"/>
              </a:rPr>
              <a:t> </a:t>
            </a:r>
            <a:r>
              <a:rPr lang="en-US" sz="2424" dirty="0" err="1">
                <a:solidFill>
                  <a:srgbClr val="642615"/>
                </a:solidFill>
                <a:ea typeface="Now"/>
              </a:rPr>
              <a:t>ifade</a:t>
            </a:r>
            <a:r>
              <a:rPr lang="en-US" sz="2424" dirty="0">
                <a:solidFill>
                  <a:srgbClr val="642615"/>
                </a:solidFill>
                <a:ea typeface="Now"/>
              </a:rPr>
              <a:t> </a:t>
            </a:r>
            <a:r>
              <a:rPr lang="en-US" sz="2424" dirty="0" err="1">
                <a:solidFill>
                  <a:srgbClr val="642615"/>
                </a:solidFill>
                <a:ea typeface="Now"/>
              </a:rPr>
              <a:t>etmektedir</a:t>
            </a:r>
            <a:r>
              <a:rPr lang="en-US" sz="2424" dirty="0">
                <a:solidFill>
                  <a:srgbClr val="642615"/>
                </a:solidFill>
                <a:ea typeface="Now"/>
              </a:rPr>
              <a:t>.</a:t>
            </a:r>
          </a:p>
          <a:p>
            <a:pPr>
              <a:lnSpc>
                <a:spcPts val="2554"/>
              </a:lnSpc>
            </a:pPr>
            <a:endParaRPr lang="en-US" sz="2424" dirty="0">
              <a:solidFill>
                <a:srgbClr val="642615"/>
              </a:solidFill>
              <a:ea typeface="Now"/>
            </a:endParaRPr>
          </a:p>
        </p:txBody>
      </p:sp>
      <p:grpSp>
        <p:nvGrpSpPr>
          <p:cNvPr id="20" name="Group 20"/>
          <p:cNvGrpSpPr>
            <a:grpSpLocks noChangeAspect="1"/>
          </p:cNvGrpSpPr>
          <p:nvPr/>
        </p:nvGrpSpPr>
        <p:grpSpPr>
          <a:xfrm>
            <a:off x="3333695" y="5281108"/>
            <a:ext cx="3069845" cy="3444116"/>
            <a:chOff x="-16510" y="-8890"/>
            <a:chExt cx="5666740" cy="6357620"/>
          </a:xfrm>
        </p:grpSpPr>
        <p:sp>
          <p:nvSpPr>
            <p:cNvPr id="21" name="Freeform 21"/>
            <p:cNvSpPr/>
            <p:nvPr/>
          </p:nvSpPr>
          <p:spPr>
            <a:xfrm>
              <a:off x="-16510" y="-8890"/>
              <a:ext cx="5666740" cy="6357620"/>
            </a:xfrm>
            <a:custGeom>
              <a:avLst/>
              <a:gdLst/>
              <a:ahLst/>
              <a:cxnLst/>
              <a:rect l="l" t="t" r="r" b="b"/>
              <a:pathLst>
                <a:path w="5666740" h="6357620">
                  <a:moveTo>
                    <a:pt x="5369560" y="1291590"/>
                  </a:moveTo>
                  <a:cubicBezTo>
                    <a:pt x="5340350" y="1239520"/>
                    <a:pt x="4912360" y="1316990"/>
                    <a:pt x="3742690" y="748030"/>
                  </a:cubicBezTo>
                  <a:cubicBezTo>
                    <a:pt x="3108960" y="440690"/>
                    <a:pt x="2813050" y="20320"/>
                    <a:pt x="2766060" y="8890"/>
                  </a:cubicBezTo>
                  <a:cubicBezTo>
                    <a:pt x="2729230" y="0"/>
                    <a:pt x="1861820" y="709930"/>
                    <a:pt x="1308100" y="1028700"/>
                  </a:cubicBezTo>
                  <a:cubicBezTo>
                    <a:pt x="471170" y="1510030"/>
                    <a:pt x="50800" y="1562100"/>
                    <a:pt x="20320" y="1648460"/>
                  </a:cubicBezTo>
                  <a:cubicBezTo>
                    <a:pt x="0" y="1705610"/>
                    <a:pt x="107950" y="2452370"/>
                    <a:pt x="214630" y="3053080"/>
                  </a:cubicBezTo>
                  <a:cubicBezTo>
                    <a:pt x="379730" y="3981450"/>
                    <a:pt x="375920" y="5012690"/>
                    <a:pt x="454660" y="5059680"/>
                  </a:cubicBezTo>
                  <a:cubicBezTo>
                    <a:pt x="513080" y="5095240"/>
                    <a:pt x="1310640" y="5320030"/>
                    <a:pt x="1835150" y="5589270"/>
                  </a:cubicBezTo>
                  <a:cubicBezTo>
                    <a:pt x="2459990" y="5911850"/>
                    <a:pt x="2829560" y="6290310"/>
                    <a:pt x="2942590" y="6357620"/>
                  </a:cubicBezTo>
                  <a:cubicBezTo>
                    <a:pt x="2942590" y="6357620"/>
                    <a:pt x="3729990" y="5591810"/>
                    <a:pt x="4448810" y="5027930"/>
                  </a:cubicBezTo>
                  <a:cubicBezTo>
                    <a:pt x="5234940" y="4410710"/>
                    <a:pt x="5574030" y="4385310"/>
                    <a:pt x="5622290" y="4279900"/>
                  </a:cubicBezTo>
                  <a:cubicBezTo>
                    <a:pt x="5666740" y="4182110"/>
                    <a:pt x="5618480" y="3581400"/>
                    <a:pt x="5478780" y="2548890"/>
                  </a:cubicBezTo>
                  <a:cubicBezTo>
                    <a:pt x="5358130" y="1687830"/>
                    <a:pt x="5455920" y="1441450"/>
                    <a:pt x="5369560" y="1291590"/>
                  </a:cubicBezTo>
                  <a:close/>
                </a:path>
              </a:pathLst>
            </a:custGeom>
            <a:blipFill>
              <a:blip r:embed="rId10"/>
              <a:stretch>
                <a:fillRect l="-89815" t="140" r="-105105" b="-43958"/>
              </a:stretch>
            </a:blipFill>
          </p:spPr>
        </p:sp>
      </p:grpSp>
      <p:grpSp>
        <p:nvGrpSpPr>
          <p:cNvPr id="22" name="Group 22"/>
          <p:cNvGrpSpPr>
            <a:grpSpLocks noChangeAspect="1"/>
          </p:cNvGrpSpPr>
          <p:nvPr/>
        </p:nvGrpSpPr>
        <p:grpSpPr>
          <a:xfrm rot="-553740">
            <a:off x="10836361" y="1640764"/>
            <a:ext cx="3034034" cy="3145991"/>
            <a:chOff x="-22860" y="-35560"/>
            <a:chExt cx="6195060" cy="6423660"/>
          </a:xfrm>
        </p:grpSpPr>
        <p:sp>
          <p:nvSpPr>
            <p:cNvPr id="23" name="Freeform 23"/>
            <p:cNvSpPr/>
            <p:nvPr/>
          </p:nvSpPr>
          <p:spPr>
            <a:xfrm>
              <a:off x="-22860" y="-35560"/>
              <a:ext cx="6195060" cy="6423660"/>
            </a:xfrm>
            <a:custGeom>
              <a:avLst/>
              <a:gdLst/>
              <a:ahLst/>
              <a:cxnLst/>
              <a:rect l="l" t="t" r="r" b="b"/>
              <a:pathLst>
                <a:path w="6195060" h="6423660">
                  <a:moveTo>
                    <a:pt x="1540510" y="68580"/>
                  </a:moveTo>
                  <a:cubicBezTo>
                    <a:pt x="1615440" y="0"/>
                    <a:pt x="4866640" y="54610"/>
                    <a:pt x="5080000" y="99060"/>
                  </a:cubicBezTo>
                  <a:cubicBezTo>
                    <a:pt x="5293360" y="143510"/>
                    <a:pt x="6195060" y="2213610"/>
                    <a:pt x="6195060" y="2322830"/>
                  </a:cubicBezTo>
                  <a:cubicBezTo>
                    <a:pt x="6195060" y="2432050"/>
                    <a:pt x="6029960" y="4502150"/>
                    <a:pt x="6029960" y="4568190"/>
                  </a:cubicBezTo>
                  <a:cubicBezTo>
                    <a:pt x="6029960" y="4634230"/>
                    <a:pt x="4866640" y="6334760"/>
                    <a:pt x="4676140" y="6379210"/>
                  </a:cubicBezTo>
                  <a:cubicBezTo>
                    <a:pt x="4485640" y="6423660"/>
                    <a:pt x="1543050" y="6248400"/>
                    <a:pt x="1352550" y="6205220"/>
                  </a:cubicBezTo>
                  <a:cubicBezTo>
                    <a:pt x="1162050" y="6162040"/>
                    <a:pt x="48260" y="4263390"/>
                    <a:pt x="24130" y="4044950"/>
                  </a:cubicBezTo>
                  <a:cubicBezTo>
                    <a:pt x="0" y="3826510"/>
                    <a:pt x="379730" y="1885950"/>
                    <a:pt x="452120" y="1711960"/>
                  </a:cubicBezTo>
                  <a:cubicBezTo>
                    <a:pt x="524510" y="1537970"/>
                    <a:pt x="1327150" y="264160"/>
                    <a:pt x="1540510" y="68580"/>
                  </a:cubicBezTo>
                  <a:close/>
                </a:path>
              </a:pathLst>
            </a:custGeom>
            <a:blipFill>
              <a:blip r:embed="rId11"/>
              <a:stretch>
                <a:fillRect l="-40680" t="559" r="-41421" b="-559"/>
              </a:stretch>
            </a:blipFill>
          </p:spPr>
        </p:sp>
      </p:grpSp>
      <p:sp>
        <p:nvSpPr>
          <p:cNvPr id="24" name="TextBox 24"/>
          <p:cNvSpPr txBox="1"/>
          <p:nvPr/>
        </p:nvSpPr>
        <p:spPr>
          <a:xfrm>
            <a:off x="4399921" y="1912670"/>
            <a:ext cx="3180755" cy="530860"/>
          </a:xfrm>
          <a:prstGeom prst="rect">
            <a:avLst/>
          </a:prstGeom>
        </p:spPr>
        <p:txBody>
          <a:bodyPr lIns="0" tIns="0" rIns="0" bIns="0" rtlCol="0" anchor="t">
            <a:spAutoFit/>
          </a:bodyPr>
          <a:lstStyle/>
          <a:p>
            <a:pPr>
              <a:lnSpc>
                <a:spcPts val="4340"/>
              </a:lnSpc>
              <a:spcBef>
                <a:spcPct val="0"/>
              </a:spcBef>
            </a:pPr>
            <a:r>
              <a:rPr lang="en-US" sz="3100" spc="123">
                <a:solidFill>
                  <a:srgbClr val="FFFFFF"/>
                </a:solidFill>
                <a:latin typeface="Now Bold"/>
              </a:rPr>
              <a:t>GÖÇ NEDİR?</a:t>
            </a:r>
          </a:p>
        </p:txBody>
      </p:sp>
      <p:sp>
        <p:nvSpPr>
          <p:cNvPr id="25" name="TextBox 25"/>
          <p:cNvSpPr txBox="1"/>
          <p:nvPr/>
        </p:nvSpPr>
        <p:spPr>
          <a:xfrm>
            <a:off x="10221306" y="5343745"/>
            <a:ext cx="3290764" cy="551433"/>
          </a:xfrm>
          <a:prstGeom prst="rect">
            <a:avLst/>
          </a:prstGeom>
        </p:spPr>
        <p:txBody>
          <a:bodyPr wrap="square" lIns="0" tIns="0" rIns="0" bIns="0" rtlCol="0" anchor="t">
            <a:spAutoFit/>
          </a:bodyPr>
          <a:lstStyle/>
          <a:p>
            <a:pPr>
              <a:lnSpc>
                <a:spcPts val="4341"/>
              </a:lnSpc>
              <a:spcBef>
                <a:spcPct val="0"/>
              </a:spcBef>
            </a:pPr>
            <a:r>
              <a:rPr lang="en-US" sz="3100" spc="124" dirty="0">
                <a:solidFill>
                  <a:srgbClr val="FFFFFF"/>
                </a:solidFill>
                <a:latin typeface="Now Bold"/>
              </a:rPr>
              <a:t>GÖÇ NEDİR?</a:t>
            </a:r>
          </a:p>
        </p:txBody>
      </p:sp>
      <p:sp>
        <p:nvSpPr>
          <p:cNvPr id="26" name="TextBox 26"/>
          <p:cNvSpPr txBox="1"/>
          <p:nvPr/>
        </p:nvSpPr>
        <p:spPr>
          <a:xfrm>
            <a:off x="6781801" y="6445100"/>
            <a:ext cx="10477500" cy="1705595"/>
          </a:xfrm>
          <a:prstGeom prst="rect">
            <a:avLst/>
          </a:prstGeom>
        </p:spPr>
        <p:txBody>
          <a:bodyPr wrap="square" lIns="0" tIns="0" rIns="0" bIns="0" rtlCol="0" anchor="t">
            <a:spAutoFit/>
          </a:bodyPr>
          <a:lstStyle/>
          <a:p>
            <a:pPr>
              <a:lnSpc>
                <a:spcPts val="3533"/>
              </a:lnSpc>
            </a:pPr>
            <a:r>
              <a:rPr lang="en-US" sz="2523" dirty="0" smtClean="0">
                <a:solidFill>
                  <a:srgbClr val="642615"/>
                </a:solidFill>
                <a:ea typeface="Now"/>
              </a:rPr>
              <a:t>´</a:t>
            </a:r>
            <a:r>
              <a:rPr lang="tr-TR" sz="2523" dirty="0" smtClean="0">
                <a:solidFill>
                  <a:srgbClr val="642615"/>
                </a:solidFill>
                <a:ea typeface="Now"/>
              </a:rPr>
              <a:t>S</a:t>
            </a:r>
            <a:r>
              <a:rPr lang="en-US" sz="2523" dirty="0" err="1" smtClean="0">
                <a:solidFill>
                  <a:srgbClr val="642615"/>
                </a:solidFill>
                <a:ea typeface="Now"/>
              </a:rPr>
              <a:t>adece</a:t>
            </a:r>
            <a:r>
              <a:rPr lang="en-US" sz="2523" dirty="0" smtClean="0">
                <a:solidFill>
                  <a:srgbClr val="642615"/>
                </a:solidFill>
                <a:ea typeface="Now"/>
              </a:rPr>
              <a:t> </a:t>
            </a:r>
            <a:r>
              <a:rPr lang="en-US" sz="2523" dirty="0" err="1">
                <a:solidFill>
                  <a:srgbClr val="642615"/>
                </a:solidFill>
                <a:ea typeface="Now"/>
              </a:rPr>
              <a:t>yaşanan</a:t>
            </a:r>
            <a:r>
              <a:rPr lang="en-US" sz="2523" dirty="0">
                <a:solidFill>
                  <a:srgbClr val="642615"/>
                </a:solidFill>
                <a:ea typeface="Now"/>
              </a:rPr>
              <a:t> </a:t>
            </a:r>
            <a:r>
              <a:rPr lang="en-US" sz="2523" dirty="0" err="1">
                <a:solidFill>
                  <a:srgbClr val="642615"/>
                </a:solidFill>
                <a:ea typeface="Now"/>
              </a:rPr>
              <a:t>fiziksel</a:t>
            </a:r>
            <a:r>
              <a:rPr lang="en-US" sz="2523" dirty="0">
                <a:solidFill>
                  <a:srgbClr val="642615"/>
                </a:solidFill>
                <a:ea typeface="Now"/>
              </a:rPr>
              <a:t> </a:t>
            </a:r>
            <a:r>
              <a:rPr lang="en-US" sz="2523" dirty="0" err="1">
                <a:solidFill>
                  <a:srgbClr val="642615"/>
                </a:solidFill>
                <a:ea typeface="Now"/>
              </a:rPr>
              <a:t>mekânın</a:t>
            </a:r>
            <a:r>
              <a:rPr lang="en-US" sz="2523" dirty="0">
                <a:solidFill>
                  <a:srgbClr val="642615"/>
                </a:solidFill>
                <a:ea typeface="Now"/>
              </a:rPr>
              <a:t> </a:t>
            </a:r>
            <a:r>
              <a:rPr lang="en-US" sz="2523" dirty="0" err="1">
                <a:solidFill>
                  <a:srgbClr val="642615"/>
                </a:solidFill>
                <a:ea typeface="Now"/>
              </a:rPr>
              <a:t>değiştirilmesiyle</a:t>
            </a:r>
            <a:r>
              <a:rPr lang="en-US" sz="2523" dirty="0">
                <a:solidFill>
                  <a:srgbClr val="642615"/>
                </a:solidFill>
                <a:ea typeface="Now"/>
              </a:rPr>
              <a:t> </a:t>
            </a:r>
            <a:r>
              <a:rPr lang="en-US" sz="2523" dirty="0" err="1">
                <a:solidFill>
                  <a:srgbClr val="642615"/>
                </a:solidFill>
                <a:ea typeface="Now"/>
              </a:rPr>
              <a:t>sınırlı</a:t>
            </a:r>
            <a:r>
              <a:rPr lang="en-US" sz="2523" dirty="0">
                <a:solidFill>
                  <a:srgbClr val="642615"/>
                </a:solidFill>
                <a:ea typeface="Now"/>
              </a:rPr>
              <a:t> </a:t>
            </a:r>
            <a:r>
              <a:rPr lang="en-US" sz="2523" dirty="0" err="1">
                <a:solidFill>
                  <a:srgbClr val="642615"/>
                </a:solidFill>
                <a:ea typeface="Now"/>
              </a:rPr>
              <a:t>kalmaz</a:t>
            </a:r>
            <a:r>
              <a:rPr lang="en-US" sz="2523" dirty="0">
                <a:solidFill>
                  <a:srgbClr val="642615"/>
                </a:solidFill>
                <a:ea typeface="Now"/>
              </a:rPr>
              <a:t>, hem </a:t>
            </a:r>
            <a:r>
              <a:rPr lang="en-US" sz="2523" dirty="0" err="1">
                <a:solidFill>
                  <a:srgbClr val="642615"/>
                </a:solidFill>
                <a:ea typeface="Now"/>
              </a:rPr>
              <a:t>göç</a:t>
            </a:r>
            <a:r>
              <a:rPr lang="en-US" sz="2523" dirty="0">
                <a:solidFill>
                  <a:srgbClr val="642615"/>
                </a:solidFill>
                <a:ea typeface="Now"/>
              </a:rPr>
              <a:t> </a:t>
            </a:r>
            <a:r>
              <a:rPr lang="en-US" sz="2523" dirty="0" err="1">
                <a:solidFill>
                  <a:srgbClr val="642615"/>
                </a:solidFill>
                <a:ea typeface="Now"/>
              </a:rPr>
              <a:t>eden</a:t>
            </a:r>
            <a:r>
              <a:rPr lang="en-US" sz="2523" dirty="0">
                <a:solidFill>
                  <a:srgbClr val="642615"/>
                </a:solidFill>
                <a:ea typeface="Now"/>
              </a:rPr>
              <a:t>, hem de </a:t>
            </a:r>
            <a:r>
              <a:rPr lang="en-US" sz="2523" dirty="0" err="1">
                <a:solidFill>
                  <a:srgbClr val="642615"/>
                </a:solidFill>
                <a:ea typeface="Now"/>
              </a:rPr>
              <a:t>göçü</a:t>
            </a:r>
            <a:r>
              <a:rPr lang="en-US" sz="2523" dirty="0">
                <a:solidFill>
                  <a:srgbClr val="642615"/>
                </a:solidFill>
                <a:ea typeface="Now"/>
              </a:rPr>
              <a:t>̈ </a:t>
            </a:r>
            <a:r>
              <a:rPr lang="en-US" sz="2523" dirty="0" err="1">
                <a:solidFill>
                  <a:srgbClr val="642615"/>
                </a:solidFill>
                <a:ea typeface="Now"/>
              </a:rPr>
              <a:t>kabul</a:t>
            </a:r>
            <a:r>
              <a:rPr lang="en-US" sz="2523" dirty="0">
                <a:solidFill>
                  <a:srgbClr val="642615"/>
                </a:solidFill>
                <a:ea typeface="Now"/>
              </a:rPr>
              <a:t> </a:t>
            </a:r>
            <a:r>
              <a:rPr lang="en-US" sz="2523" dirty="0" err="1">
                <a:solidFill>
                  <a:srgbClr val="642615"/>
                </a:solidFill>
                <a:ea typeface="Now"/>
              </a:rPr>
              <a:t>eden</a:t>
            </a:r>
            <a:r>
              <a:rPr lang="en-US" sz="2523" dirty="0">
                <a:solidFill>
                  <a:srgbClr val="642615"/>
                </a:solidFill>
                <a:ea typeface="Now"/>
              </a:rPr>
              <a:t> </a:t>
            </a:r>
            <a:r>
              <a:rPr lang="en-US" sz="2523" dirty="0" err="1">
                <a:solidFill>
                  <a:srgbClr val="642615"/>
                </a:solidFill>
                <a:ea typeface="Now"/>
              </a:rPr>
              <a:t>toplumun</a:t>
            </a:r>
            <a:r>
              <a:rPr lang="en-US" sz="2523" dirty="0">
                <a:solidFill>
                  <a:srgbClr val="642615"/>
                </a:solidFill>
                <a:ea typeface="Now"/>
              </a:rPr>
              <a:t> bir </a:t>
            </a:r>
            <a:r>
              <a:rPr lang="en-US" sz="2523" dirty="0" err="1">
                <a:solidFill>
                  <a:srgbClr val="642615"/>
                </a:solidFill>
                <a:ea typeface="Now"/>
              </a:rPr>
              <a:t>çok</a:t>
            </a:r>
            <a:r>
              <a:rPr lang="en-US" sz="2523" dirty="0">
                <a:solidFill>
                  <a:srgbClr val="642615"/>
                </a:solidFill>
                <a:ea typeface="Now"/>
              </a:rPr>
              <a:t> </a:t>
            </a:r>
            <a:r>
              <a:rPr lang="en-US" sz="2523" dirty="0" err="1">
                <a:solidFill>
                  <a:srgbClr val="642615"/>
                </a:solidFill>
                <a:ea typeface="Now"/>
              </a:rPr>
              <a:t>unsurunu</a:t>
            </a:r>
            <a:r>
              <a:rPr lang="en-US" sz="2523" dirty="0">
                <a:solidFill>
                  <a:srgbClr val="642615"/>
                </a:solidFill>
                <a:ea typeface="Now"/>
              </a:rPr>
              <a:t> da </a:t>
            </a:r>
            <a:r>
              <a:rPr lang="en-US" sz="2523" dirty="0" err="1" smtClean="0">
                <a:solidFill>
                  <a:srgbClr val="642615"/>
                </a:solidFill>
                <a:ea typeface="Now"/>
              </a:rPr>
              <a:t>değiştirip</a:t>
            </a:r>
            <a:r>
              <a:rPr lang="tr-TR" sz="2523" dirty="0">
                <a:solidFill>
                  <a:srgbClr val="642615"/>
                </a:solidFill>
                <a:ea typeface="Now"/>
              </a:rPr>
              <a:t> </a:t>
            </a:r>
            <a:r>
              <a:rPr lang="en-US" sz="2523" dirty="0" err="1" smtClean="0">
                <a:solidFill>
                  <a:srgbClr val="642615"/>
                </a:solidFill>
                <a:ea typeface="Now"/>
              </a:rPr>
              <a:t>dönüştürerek</a:t>
            </a:r>
            <a:r>
              <a:rPr lang="en-US" sz="2523" dirty="0">
                <a:solidFill>
                  <a:srgbClr val="642615"/>
                </a:solidFill>
                <a:ea typeface="Now"/>
              </a:rPr>
              <a:t>, </a:t>
            </a:r>
            <a:r>
              <a:rPr lang="en-US" sz="2523" dirty="0" err="1">
                <a:solidFill>
                  <a:srgbClr val="642615"/>
                </a:solidFill>
                <a:ea typeface="Now"/>
              </a:rPr>
              <a:t>yeni</a:t>
            </a:r>
            <a:r>
              <a:rPr lang="en-US" sz="2523" dirty="0">
                <a:solidFill>
                  <a:srgbClr val="642615"/>
                </a:solidFill>
                <a:ea typeface="Now"/>
              </a:rPr>
              <a:t> bir </a:t>
            </a:r>
            <a:r>
              <a:rPr lang="en-US" sz="2523" dirty="0" err="1">
                <a:solidFill>
                  <a:srgbClr val="642615"/>
                </a:solidFill>
                <a:ea typeface="Now"/>
              </a:rPr>
              <a:t>toplumsal</a:t>
            </a:r>
            <a:r>
              <a:rPr lang="en-US" sz="2523" dirty="0">
                <a:solidFill>
                  <a:srgbClr val="642615"/>
                </a:solidFill>
                <a:ea typeface="Now"/>
              </a:rPr>
              <a:t> </a:t>
            </a:r>
            <a:r>
              <a:rPr lang="en-US" sz="2523" dirty="0" err="1">
                <a:solidFill>
                  <a:srgbClr val="642615"/>
                </a:solidFill>
                <a:ea typeface="Now"/>
              </a:rPr>
              <a:t>yapı</a:t>
            </a:r>
            <a:r>
              <a:rPr lang="en-US" sz="2523" dirty="0">
                <a:solidFill>
                  <a:srgbClr val="642615"/>
                </a:solidFill>
                <a:ea typeface="Now"/>
              </a:rPr>
              <a:t> ortaya </a:t>
            </a:r>
            <a:r>
              <a:rPr lang="en-US" sz="2523" dirty="0" err="1">
                <a:solidFill>
                  <a:srgbClr val="642615"/>
                </a:solidFill>
                <a:ea typeface="Now"/>
              </a:rPr>
              <a:t>çıkarır</a:t>
            </a:r>
            <a:r>
              <a:rPr lang="en-US" sz="2523" dirty="0">
                <a:solidFill>
                  <a:srgbClr val="642615"/>
                </a:solidFill>
                <a:ea typeface="Now"/>
              </a:rPr>
              <a:t>. </a:t>
            </a:r>
          </a:p>
          <a:p>
            <a:pPr>
              <a:lnSpc>
                <a:spcPts val="2833"/>
              </a:lnSpc>
            </a:pPr>
            <a:endParaRPr lang="en-US" sz="2523" dirty="0">
              <a:solidFill>
                <a:srgbClr val="642615"/>
              </a:solidFill>
              <a:ea typeface="No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D432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0939">
            <a:off x="8619103" y="-2389276"/>
            <a:ext cx="10023185" cy="15661226"/>
          </a:xfrm>
          <a:prstGeom prst="rect">
            <a:avLst/>
          </a:prstGeom>
        </p:spPr>
      </p:pic>
      <p:grpSp>
        <p:nvGrpSpPr>
          <p:cNvPr id="3" name="Group 3"/>
          <p:cNvGrpSpPr/>
          <p:nvPr/>
        </p:nvGrpSpPr>
        <p:grpSpPr>
          <a:xfrm>
            <a:off x="10748539" y="186637"/>
            <a:ext cx="6257370" cy="715116"/>
            <a:chOff x="0" y="0"/>
            <a:chExt cx="4661680" cy="532755"/>
          </a:xfrm>
        </p:grpSpPr>
        <p:sp>
          <p:nvSpPr>
            <p:cNvPr id="4" name="Freeform 4"/>
            <p:cNvSpPr/>
            <p:nvPr/>
          </p:nvSpPr>
          <p:spPr>
            <a:xfrm>
              <a:off x="13970" y="17780"/>
              <a:ext cx="4631200" cy="493385"/>
            </a:xfrm>
            <a:custGeom>
              <a:avLst/>
              <a:gdLst/>
              <a:ahLst/>
              <a:cxnLst/>
              <a:rect l="l" t="t" r="r" b="b"/>
              <a:pathLst>
                <a:path w="4631200" h="493385">
                  <a:moveTo>
                    <a:pt x="4614690" y="493385"/>
                  </a:moveTo>
                  <a:lnTo>
                    <a:pt x="15240" y="485765"/>
                  </a:lnTo>
                  <a:lnTo>
                    <a:pt x="0" y="11430"/>
                  </a:lnTo>
                  <a:lnTo>
                    <a:pt x="4631200" y="0"/>
                  </a:lnTo>
                  <a:close/>
                </a:path>
              </a:pathLst>
            </a:custGeom>
            <a:solidFill>
              <a:srgbClr val="F5AA49"/>
            </a:solidFill>
          </p:spPr>
        </p:sp>
        <p:sp>
          <p:nvSpPr>
            <p:cNvPr id="5" name="Freeform 5"/>
            <p:cNvSpPr/>
            <p:nvPr/>
          </p:nvSpPr>
          <p:spPr>
            <a:xfrm>
              <a:off x="0" y="-2540"/>
              <a:ext cx="4666760" cy="537835"/>
            </a:xfrm>
            <a:custGeom>
              <a:avLst/>
              <a:gdLst/>
              <a:ahLst/>
              <a:cxnLst/>
              <a:rect l="l" t="t" r="r" b="b"/>
              <a:pathLst>
                <a:path w="4666760" h="537835">
                  <a:moveTo>
                    <a:pt x="0" y="15240"/>
                  </a:moveTo>
                  <a:cubicBezTo>
                    <a:pt x="41910" y="19050"/>
                    <a:pt x="143641" y="20320"/>
                    <a:pt x="266473" y="22860"/>
                  </a:cubicBezTo>
                  <a:cubicBezTo>
                    <a:pt x="389306" y="24130"/>
                    <a:pt x="515861" y="30480"/>
                    <a:pt x="642415" y="27940"/>
                  </a:cubicBezTo>
                  <a:cubicBezTo>
                    <a:pt x="701970" y="26670"/>
                    <a:pt x="761525" y="22860"/>
                    <a:pt x="821081" y="20320"/>
                  </a:cubicBezTo>
                  <a:cubicBezTo>
                    <a:pt x="884358" y="17780"/>
                    <a:pt x="947635" y="17780"/>
                    <a:pt x="1010912" y="19050"/>
                  </a:cubicBezTo>
                  <a:cubicBezTo>
                    <a:pt x="1118856" y="20320"/>
                    <a:pt x="1226800" y="20320"/>
                    <a:pt x="1331021" y="19050"/>
                  </a:cubicBezTo>
                  <a:cubicBezTo>
                    <a:pt x="1599019" y="16510"/>
                    <a:pt x="1867017" y="20320"/>
                    <a:pt x="2138737" y="17780"/>
                  </a:cubicBezTo>
                  <a:cubicBezTo>
                    <a:pt x="2585401" y="11430"/>
                    <a:pt x="3032064" y="6350"/>
                    <a:pt x="3482449" y="10160"/>
                  </a:cubicBezTo>
                  <a:cubicBezTo>
                    <a:pt x="3735558" y="12700"/>
                    <a:pt x="3992390" y="16510"/>
                    <a:pt x="4245499" y="11430"/>
                  </a:cubicBezTo>
                  <a:cubicBezTo>
                    <a:pt x="4364610" y="8890"/>
                    <a:pt x="4483720" y="1270"/>
                    <a:pt x="4603260" y="3810"/>
                  </a:cubicBezTo>
                  <a:cubicBezTo>
                    <a:pt x="4615960" y="3810"/>
                    <a:pt x="4641360" y="0"/>
                    <a:pt x="4650250" y="10160"/>
                  </a:cubicBezTo>
                  <a:cubicBezTo>
                    <a:pt x="4655330" y="15240"/>
                    <a:pt x="4654060" y="22860"/>
                    <a:pt x="4655330" y="29210"/>
                  </a:cubicBezTo>
                  <a:cubicBezTo>
                    <a:pt x="4656600" y="36830"/>
                    <a:pt x="4657870" y="45720"/>
                    <a:pt x="4660410" y="53340"/>
                  </a:cubicBezTo>
                  <a:cubicBezTo>
                    <a:pt x="4666760" y="77568"/>
                    <a:pt x="4665490" y="86979"/>
                    <a:pt x="4665490" y="96390"/>
                  </a:cubicBezTo>
                  <a:cubicBezTo>
                    <a:pt x="4665490" y="106810"/>
                    <a:pt x="4665490" y="117229"/>
                    <a:pt x="4665490" y="127648"/>
                  </a:cubicBezTo>
                  <a:cubicBezTo>
                    <a:pt x="4665490" y="150504"/>
                    <a:pt x="4664220" y="173023"/>
                    <a:pt x="4661680" y="195879"/>
                  </a:cubicBezTo>
                  <a:cubicBezTo>
                    <a:pt x="4659140" y="215373"/>
                    <a:pt x="4656600" y="234531"/>
                    <a:pt x="4656600" y="254026"/>
                  </a:cubicBezTo>
                  <a:cubicBezTo>
                    <a:pt x="4655330" y="296375"/>
                    <a:pt x="4654060" y="339061"/>
                    <a:pt x="4654060" y="381747"/>
                  </a:cubicBezTo>
                  <a:cubicBezTo>
                    <a:pt x="4652790" y="416030"/>
                    <a:pt x="4655330" y="450650"/>
                    <a:pt x="4651520" y="484933"/>
                  </a:cubicBezTo>
                  <a:cubicBezTo>
                    <a:pt x="4651520" y="488966"/>
                    <a:pt x="4650250" y="495925"/>
                    <a:pt x="4648980" y="511165"/>
                  </a:cubicBezTo>
                  <a:cubicBezTo>
                    <a:pt x="4647710" y="526405"/>
                    <a:pt x="4642630" y="537835"/>
                    <a:pt x="4626120" y="536565"/>
                  </a:cubicBezTo>
                  <a:cubicBezTo>
                    <a:pt x="4604530" y="534025"/>
                    <a:pt x="4546997" y="530215"/>
                    <a:pt x="4479997" y="531485"/>
                  </a:cubicBezTo>
                  <a:cubicBezTo>
                    <a:pt x="4226888" y="534025"/>
                    <a:pt x="3977501" y="531485"/>
                    <a:pt x="3724392" y="528945"/>
                  </a:cubicBezTo>
                  <a:cubicBezTo>
                    <a:pt x="3221896" y="523865"/>
                    <a:pt x="2719400" y="528945"/>
                    <a:pt x="2216903" y="525135"/>
                  </a:cubicBezTo>
                  <a:cubicBezTo>
                    <a:pt x="1952628" y="522595"/>
                    <a:pt x="1688352" y="523865"/>
                    <a:pt x="1424076" y="523865"/>
                  </a:cubicBezTo>
                  <a:cubicBezTo>
                    <a:pt x="1353354" y="523865"/>
                    <a:pt x="1286355" y="522595"/>
                    <a:pt x="1215633" y="522595"/>
                  </a:cubicBezTo>
                  <a:cubicBezTo>
                    <a:pt x="1092801" y="521325"/>
                    <a:pt x="973690" y="525135"/>
                    <a:pt x="850858" y="523865"/>
                  </a:cubicBezTo>
                  <a:cubicBezTo>
                    <a:pt x="728026" y="522595"/>
                    <a:pt x="601471" y="521325"/>
                    <a:pt x="478639" y="520055"/>
                  </a:cubicBezTo>
                  <a:cubicBezTo>
                    <a:pt x="352084" y="518785"/>
                    <a:pt x="147363" y="518785"/>
                    <a:pt x="41910" y="516245"/>
                  </a:cubicBezTo>
                  <a:cubicBezTo>
                    <a:pt x="17780" y="513705"/>
                    <a:pt x="19050" y="512435"/>
                    <a:pt x="19050" y="490647"/>
                  </a:cubicBezTo>
                  <a:cubicBezTo>
                    <a:pt x="19050" y="489638"/>
                    <a:pt x="19050" y="488294"/>
                    <a:pt x="19050" y="487286"/>
                  </a:cubicBezTo>
                  <a:cubicBezTo>
                    <a:pt x="19050" y="481908"/>
                    <a:pt x="19050" y="476866"/>
                    <a:pt x="19050" y="471488"/>
                  </a:cubicBezTo>
                  <a:cubicBezTo>
                    <a:pt x="19050" y="452666"/>
                    <a:pt x="19050" y="433844"/>
                    <a:pt x="19050" y="415022"/>
                  </a:cubicBezTo>
                  <a:cubicBezTo>
                    <a:pt x="19050" y="371328"/>
                    <a:pt x="19050" y="327634"/>
                    <a:pt x="19050" y="283939"/>
                  </a:cubicBezTo>
                  <a:cubicBezTo>
                    <a:pt x="19050" y="272848"/>
                    <a:pt x="19050" y="262092"/>
                    <a:pt x="17780" y="251001"/>
                  </a:cubicBezTo>
                  <a:cubicBezTo>
                    <a:pt x="12700" y="205626"/>
                    <a:pt x="12700" y="160251"/>
                    <a:pt x="8890" y="115212"/>
                  </a:cubicBezTo>
                  <a:cubicBezTo>
                    <a:pt x="8890" y="105465"/>
                    <a:pt x="7620" y="95718"/>
                    <a:pt x="7620" y="85971"/>
                  </a:cubicBezTo>
                  <a:cubicBezTo>
                    <a:pt x="3810" y="76224"/>
                    <a:pt x="0" y="48260"/>
                    <a:pt x="0" y="15240"/>
                  </a:cubicBezTo>
                  <a:close/>
                  <a:moveTo>
                    <a:pt x="4622310" y="503545"/>
                  </a:moveTo>
                  <a:cubicBezTo>
                    <a:pt x="4624850" y="484933"/>
                    <a:pt x="4623580" y="474513"/>
                    <a:pt x="4624850" y="463758"/>
                  </a:cubicBezTo>
                  <a:cubicBezTo>
                    <a:pt x="4626120" y="443255"/>
                    <a:pt x="4626120" y="422416"/>
                    <a:pt x="4627390" y="401914"/>
                  </a:cubicBezTo>
                  <a:cubicBezTo>
                    <a:pt x="4628660" y="357211"/>
                    <a:pt x="4629930" y="312845"/>
                    <a:pt x="4631200" y="268142"/>
                  </a:cubicBezTo>
                  <a:cubicBezTo>
                    <a:pt x="4633740" y="212348"/>
                    <a:pt x="4638820" y="156890"/>
                    <a:pt x="4640090" y="101096"/>
                  </a:cubicBezTo>
                  <a:cubicBezTo>
                    <a:pt x="4640090" y="92021"/>
                    <a:pt x="4641360" y="82946"/>
                    <a:pt x="4640090" y="73660"/>
                  </a:cubicBezTo>
                  <a:cubicBezTo>
                    <a:pt x="4640090" y="64770"/>
                    <a:pt x="4638820" y="55880"/>
                    <a:pt x="4636280" y="46990"/>
                  </a:cubicBezTo>
                  <a:cubicBezTo>
                    <a:pt x="4635010" y="43180"/>
                    <a:pt x="4635010" y="39370"/>
                    <a:pt x="4633740" y="35560"/>
                  </a:cubicBezTo>
                  <a:cubicBezTo>
                    <a:pt x="4632470" y="26670"/>
                    <a:pt x="4633740" y="29210"/>
                    <a:pt x="4626120" y="26670"/>
                  </a:cubicBezTo>
                  <a:cubicBezTo>
                    <a:pt x="4612150" y="21590"/>
                    <a:pt x="4565608" y="25400"/>
                    <a:pt x="4524664" y="25400"/>
                  </a:cubicBezTo>
                  <a:cubicBezTo>
                    <a:pt x="4278999" y="31750"/>
                    <a:pt x="4033334" y="35560"/>
                    <a:pt x="3783947" y="31750"/>
                  </a:cubicBezTo>
                  <a:cubicBezTo>
                    <a:pt x="3296340" y="25400"/>
                    <a:pt x="2801288" y="24130"/>
                    <a:pt x="2313680" y="35560"/>
                  </a:cubicBezTo>
                  <a:cubicBezTo>
                    <a:pt x="2179681" y="39370"/>
                    <a:pt x="2045682" y="40640"/>
                    <a:pt x="1911683" y="40640"/>
                  </a:cubicBezTo>
                  <a:cubicBezTo>
                    <a:pt x="1796295" y="40640"/>
                    <a:pt x="1677185" y="36830"/>
                    <a:pt x="1561797" y="38100"/>
                  </a:cubicBezTo>
                  <a:cubicBezTo>
                    <a:pt x="1375687" y="40640"/>
                    <a:pt x="1193300" y="39370"/>
                    <a:pt x="1007190" y="39370"/>
                  </a:cubicBezTo>
                  <a:cubicBezTo>
                    <a:pt x="884358" y="39370"/>
                    <a:pt x="765248" y="48260"/>
                    <a:pt x="642415" y="49530"/>
                  </a:cubicBezTo>
                  <a:cubicBezTo>
                    <a:pt x="527027" y="50800"/>
                    <a:pt x="407917" y="44450"/>
                    <a:pt x="288807" y="41910"/>
                  </a:cubicBezTo>
                  <a:cubicBezTo>
                    <a:pt x="232974" y="40640"/>
                    <a:pt x="173419" y="39370"/>
                    <a:pt x="113864" y="38100"/>
                  </a:cubicBezTo>
                  <a:cubicBezTo>
                    <a:pt x="84086" y="36830"/>
                    <a:pt x="54308" y="36830"/>
                    <a:pt x="43180" y="35560"/>
                  </a:cubicBezTo>
                  <a:cubicBezTo>
                    <a:pt x="38100" y="35560"/>
                    <a:pt x="31750" y="34290"/>
                    <a:pt x="27940" y="35560"/>
                  </a:cubicBezTo>
                  <a:cubicBezTo>
                    <a:pt x="21590" y="38100"/>
                    <a:pt x="22860" y="35560"/>
                    <a:pt x="21590" y="44450"/>
                  </a:cubicBezTo>
                  <a:cubicBezTo>
                    <a:pt x="19050" y="59690"/>
                    <a:pt x="24130" y="74879"/>
                    <a:pt x="24130" y="78913"/>
                  </a:cubicBezTo>
                  <a:cubicBezTo>
                    <a:pt x="25400" y="83954"/>
                    <a:pt x="25400" y="88996"/>
                    <a:pt x="25400" y="94038"/>
                  </a:cubicBezTo>
                  <a:cubicBezTo>
                    <a:pt x="25400" y="114876"/>
                    <a:pt x="21590" y="135379"/>
                    <a:pt x="25400" y="156218"/>
                  </a:cubicBezTo>
                  <a:cubicBezTo>
                    <a:pt x="30480" y="181090"/>
                    <a:pt x="30480" y="205962"/>
                    <a:pt x="30480" y="230834"/>
                  </a:cubicBezTo>
                  <a:cubicBezTo>
                    <a:pt x="31750" y="271167"/>
                    <a:pt x="31750" y="311500"/>
                    <a:pt x="31750" y="351833"/>
                  </a:cubicBezTo>
                  <a:cubicBezTo>
                    <a:pt x="31750" y="391494"/>
                    <a:pt x="31750" y="431155"/>
                    <a:pt x="33020" y="470816"/>
                  </a:cubicBezTo>
                  <a:cubicBezTo>
                    <a:pt x="33020" y="474513"/>
                    <a:pt x="33020" y="478547"/>
                    <a:pt x="33020" y="482244"/>
                  </a:cubicBezTo>
                  <a:cubicBezTo>
                    <a:pt x="33020" y="485605"/>
                    <a:pt x="33020" y="489302"/>
                    <a:pt x="39370" y="495925"/>
                  </a:cubicBezTo>
                  <a:cubicBezTo>
                    <a:pt x="45720" y="499735"/>
                    <a:pt x="87808" y="499735"/>
                    <a:pt x="110141" y="501005"/>
                  </a:cubicBezTo>
                  <a:cubicBezTo>
                    <a:pt x="147363" y="502275"/>
                    <a:pt x="180863" y="502275"/>
                    <a:pt x="214363" y="502275"/>
                  </a:cubicBezTo>
                  <a:cubicBezTo>
                    <a:pt x="329751" y="499735"/>
                    <a:pt x="441417" y="501005"/>
                    <a:pt x="556805" y="502275"/>
                  </a:cubicBezTo>
                  <a:cubicBezTo>
                    <a:pt x="612638" y="502275"/>
                    <a:pt x="672193" y="502275"/>
                    <a:pt x="728026" y="503545"/>
                  </a:cubicBezTo>
                  <a:cubicBezTo>
                    <a:pt x="787581" y="504815"/>
                    <a:pt x="850858" y="509895"/>
                    <a:pt x="910413" y="506085"/>
                  </a:cubicBezTo>
                  <a:cubicBezTo>
                    <a:pt x="1022079" y="499735"/>
                    <a:pt x="1141189" y="503545"/>
                    <a:pt x="1252855" y="503545"/>
                  </a:cubicBezTo>
                  <a:cubicBezTo>
                    <a:pt x="1327299" y="503545"/>
                    <a:pt x="1401743" y="507355"/>
                    <a:pt x="1476187" y="507355"/>
                  </a:cubicBezTo>
                  <a:cubicBezTo>
                    <a:pt x="1539464" y="507355"/>
                    <a:pt x="1606463" y="507355"/>
                    <a:pt x="1669741" y="506085"/>
                  </a:cubicBezTo>
                  <a:cubicBezTo>
                    <a:pt x="1971238" y="504815"/>
                    <a:pt x="2269014" y="503545"/>
                    <a:pt x="2566790" y="506085"/>
                  </a:cubicBezTo>
                  <a:cubicBezTo>
                    <a:pt x="2685900" y="507355"/>
                    <a:pt x="2805010" y="504815"/>
                    <a:pt x="2924120" y="504815"/>
                  </a:cubicBezTo>
                  <a:cubicBezTo>
                    <a:pt x="3039508" y="503545"/>
                    <a:pt x="3154896" y="499735"/>
                    <a:pt x="3270284" y="503545"/>
                  </a:cubicBezTo>
                  <a:cubicBezTo>
                    <a:pt x="3385672" y="507355"/>
                    <a:pt x="3504783" y="504815"/>
                    <a:pt x="3620171" y="508625"/>
                  </a:cubicBezTo>
                  <a:cubicBezTo>
                    <a:pt x="3739281" y="512435"/>
                    <a:pt x="3858391" y="507355"/>
                    <a:pt x="3977501" y="507355"/>
                  </a:cubicBezTo>
                  <a:cubicBezTo>
                    <a:pt x="4092889" y="507355"/>
                    <a:pt x="4211999" y="507355"/>
                    <a:pt x="4327387" y="508625"/>
                  </a:cubicBezTo>
                  <a:cubicBezTo>
                    <a:pt x="4442775" y="506085"/>
                    <a:pt x="4550719" y="503545"/>
                    <a:pt x="4622310" y="503545"/>
                  </a:cubicBezTo>
                  <a:close/>
                </a:path>
              </a:pathLst>
            </a:custGeom>
            <a:solidFill>
              <a:srgbClr val="F5AA49"/>
            </a:solidFill>
          </p:spPr>
        </p:sp>
      </p:grpSp>
      <p:sp>
        <p:nvSpPr>
          <p:cNvPr id="6" name="TextBox 6"/>
          <p:cNvSpPr txBox="1"/>
          <p:nvPr/>
        </p:nvSpPr>
        <p:spPr>
          <a:xfrm>
            <a:off x="10776066" y="336550"/>
            <a:ext cx="5627984" cy="692150"/>
          </a:xfrm>
          <a:prstGeom prst="rect">
            <a:avLst/>
          </a:prstGeom>
        </p:spPr>
        <p:txBody>
          <a:bodyPr lIns="0" tIns="0" rIns="0" bIns="0" rtlCol="0" anchor="t">
            <a:spAutoFit/>
          </a:bodyPr>
          <a:lstStyle/>
          <a:p>
            <a:pPr algn="ctr">
              <a:lnSpc>
                <a:spcPts val="2800"/>
              </a:lnSpc>
            </a:pPr>
            <a:r>
              <a:rPr lang="en-US" sz="2000">
                <a:solidFill>
                  <a:srgbClr val="642615"/>
                </a:solidFill>
                <a:latin typeface="Now"/>
              </a:rPr>
              <a:t>GÖÇMEN</a:t>
            </a:r>
          </a:p>
          <a:p>
            <a:pPr algn="ctr">
              <a:lnSpc>
                <a:spcPts val="2800"/>
              </a:lnSpc>
            </a:pPr>
            <a:endParaRPr lang="en-US" sz="2000">
              <a:solidFill>
                <a:srgbClr val="642615"/>
              </a:solidFill>
              <a:latin typeface="Now"/>
            </a:endParaRPr>
          </a:p>
        </p:txBody>
      </p:sp>
      <p:grpSp>
        <p:nvGrpSpPr>
          <p:cNvPr id="7" name="Group 7"/>
          <p:cNvGrpSpPr/>
          <p:nvPr/>
        </p:nvGrpSpPr>
        <p:grpSpPr>
          <a:xfrm rot="-10800000">
            <a:off x="10776066" y="1143008"/>
            <a:ext cx="6257370" cy="751530"/>
            <a:chOff x="0" y="0"/>
            <a:chExt cx="4661680" cy="559883"/>
          </a:xfrm>
        </p:grpSpPr>
        <p:sp>
          <p:nvSpPr>
            <p:cNvPr id="8" name="Freeform 8"/>
            <p:cNvSpPr/>
            <p:nvPr/>
          </p:nvSpPr>
          <p:spPr>
            <a:xfrm>
              <a:off x="13970" y="17780"/>
              <a:ext cx="4631200" cy="520513"/>
            </a:xfrm>
            <a:custGeom>
              <a:avLst/>
              <a:gdLst/>
              <a:ahLst/>
              <a:cxnLst/>
              <a:rect l="l" t="t" r="r" b="b"/>
              <a:pathLst>
                <a:path w="4631200" h="520513">
                  <a:moveTo>
                    <a:pt x="4614690" y="520513"/>
                  </a:moveTo>
                  <a:lnTo>
                    <a:pt x="15240" y="512893"/>
                  </a:lnTo>
                  <a:lnTo>
                    <a:pt x="0" y="11430"/>
                  </a:lnTo>
                  <a:lnTo>
                    <a:pt x="4631200" y="0"/>
                  </a:lnTo>
                  <a:close/>
                </a:path>
              </a:pathLst>
            </a:custGeom>
            <a:solidFill>
              <a:srgbClr val="F5AA49"/>
            </a:solidFill>
          </p:spPr>
        </p:sp>
        <p:sp>
          <p:nvSpPr>
            <p:cNvPr id="9" name="Freeform 9"/>
            <p:cNvSpPr/>
            <p:nvPr/>
          </p:nvSpPr>
          <p:spPr>
            <a:xfrm>
              <a:off x="0" y="-2540"/>
              <a:ext cx="4666760" cy="564963"/>
            </a:xfrm>
            <a:custGeom>
              <a:avLst/>
              <a:gdLst/>
              <a:ahLst/>
              <a:cxnLst/>
              <a:rect l="l" t="t" r="r" b="b"/>
              <a:pathLst>
                <a:path w="4666760" h="564963">
                  <a:moveTo>
                    <a:pt x="0" y="15240"/>
                  </a:moveTo>
                  <a:cubicBezTo>
                    <a:pt x="41910" y="19050"/>
                    <a:pt x="143641" y="20320"/>
                    <a:pt x="266473" y="22860"/>
                  </a:cubicBezTo>
                  <a:cubicBezTo>
                    <a:pt x="389306" y="24130"/>
                    <a:pt x="515861" y="30480"/>
                    <a:pt x="642415" y="27940"/>
                  </a:cubicBezTo>
                  <a:cubicBezTo>
                    <a:pt x="701970" y="26670"/>
                    <a:pt x="761525" y="22860"/>
                    <a:pt x="821081" y="20320"/>
                  </a:cubicBezTo>
                  <a:cubicBezTo>
                    <a:pt x="884358" y="17780"/>
                    <a:pt x="947635" y="17780"/>
                    <a:pt x="1010912" y="19050"/>
                  </a:cubicBezTo>
                  <a:cubicBezTo>
                    <a:pt x="1118856" y="20320"/>
                    <a:pt x="1226800" y="20320"/>
                    <a:pt x="1331021" y="19050"/>
                  </a:cubicBezTo>
                  <a:cubicBezTo>
                    <a:pt x="1599019" y="16510"/>
                    <a:pt x="1867017" y="20320"/>
                    <a:pt x="2138737" y="17780"/>
                  </a:cubicBezTo>
                  <a:cubicBezTo>
                    <a:pt x="2585401" y="11430"/>
                    <a:pt x="3032064" y="6350"/>
                    <a:pt x="3482449" y="10160"/>
                  </a:cubicBezTo>
                  <a:cubicBezTo>
                    <a:pt x="3735558" y="12700"/>
                    <a:pt x="3992390" y="16510"/>
                    <a:pt x="4245499" y="11430"/>
                  </a:cubicBezTo>
                  <a:cubicBezTo>
                    <a:pt x="4364610" y="8890"/>
                    <a:pt x="4483720" y="1270"/>
                    <a:pt x="4603260" y="3810"/>
                  </a:cubicBezTo>
                  <a:cubicBezTo>
                    <a:pt x="4615960" y="3810"/>
                    <a:pt x="4641360" y="0"/>
                    <a:pt x="4650250" y="10160"/>
                  </a:cubicBezTo>
                  <a:cubicBezTo>
                    <a:pt x="4655330" y="15240"/>
                    <a:pt x="4654060" y="22860"/>
                    <a:pt x="4655330" y="29210"/>
                  </a:cubicBezTo>
                  <a:cubicBezTo>
                    <a:pt x="4656600" y="36830"/>
                    <a:pt x="4657870" y="45720"/>
                    <a:pt x="4660410" y="53340"/>
                  </a:cubicBezTo>
                  <a:cubicBezTo>
                    <a:pt x="4666760" y="77803"/>
                    <a:pt x="4665490" y="87824"/>
                    <a:pt x="4665490" y="97845"/>
                  </a:cubicBezTo>
                  <a:cubicBezTo>
                    <a:pt x="4665490" y="108940"/>
                    <a:pt x="4665490" y="120035"/>
                    <a:pt x="4665490" y="131130"/>
                  </a:cubicBezTo>
                  <a:cubicBezTo>
                    <a:pt x="4665490" y="155467"/>
                    <a:pt x="4664220" y="179446"/>
                    <a:pt x="4661680" y="203783"/>
                  </a:cubicBezTo>
                  <a:cubicBezTo>
                    <a:pt x="4659140" y="224542"/>
                    <a:pt x="4656600" y="244942"/>
                    <a:pt x="4656600" y="265700"/>
                  </a:cubicBezTo>
                  <a:cubicBezTo>
                    <a:pt x="4655330" y="310795"/>
                    <a:pt x="4654060" y="356249"/>
                    <a:pt x="4654060" y="401702"/>
                  </a:cubicBezTo>
                  <a:cubicBezTo>
                    <a:pt x="4652790" y="438208"/>
                    <a:pt x="4655330" y="475071"/>
                    <a:pt x="4651520" y="511577"/>
                  </a:cubicBezTo>
                  <a:cubicBezTo>
                    <a:pt x="4651520" y="515872"/>
                    <a:pt x="4650250" y="523053"/>
                    <a:pt x="4648980" y="538293"/>
                  </a:cubicBezTo>
                  <a:cubicBezTo>
                    <a:pt x="4647710" y="553533"/>
                    <a:pt x="4642630" y="564963"/>
                    <a:pt x="4626120" y="563693"/>
                  </a:cubicBezTo>
                  <a:cubicBezTo>
                    <a:pt x="4604530" y="561153"/>
                    <a:pt x="4546997" y="557343"/>
                    <a:pt x="4479997" y="558613"/>
                  </a:cubicBezTo>
                  <a:cubicBezTo>
                    <a:pt x="4226888" y="561153"/>
                    <a:pt x="3977501" y="558613"/>
                    <a:pt x="3724392" y="556073"/>
                  </a:cubicBezTo>
                  <a:cubicBezTo>
                    <a:pt x="3221896" y="550993"/>
                    <a:pt x="2719400" y="556073"/>
                    <a:pt x="2216903" y="552263"/>
                  </a:cubicBezTo>
                  <a:cubicBezTo>
                    <a:pt x="1952628" y="549723"/>
                    <a:pt x="1688352" y="550993"/>
                    <a:pt x="1424076" y="550993"/>
                  </a:cubicBezTo>
                  <a:cubicBezTo>
                    <a:pt x="1353354" y="550993"/>
                    <a:pt x="1286355" y="549723"/>
                    <a:pt x="1215633" y="549723"/>
                  </a:cubicBezTo>
                  <a:cubicBezTo>
                    <a:pt x="1092801" y="548453"/>
                    <a:pt x="973690" y="552263"/>
                    <a:pt x="850858" y="550993"/>
                  </a:cubicBezTo>
                  <a:cubicBezTo>
                    <a:pt x="728026" y="549723"/>
                    <a:pt x="601471" y="548453"/>
                    <a:pt x="478639" y="547183"/>
                  </a:cubicBezTo>
                  <a:cubicBezTo>
                    <a:pt x="352084" y="545913"/>
                    <a:pt x="147363" y="545913"/>
                    <a:pt x="41910" y="543373"/>
                  </a:cubicBezTo>
                  <a:cubicBezTo>
                    <a:pt x="17780" y="540833"/>
                    <a:pt x="19050" y="539563"/>
                    <a:pt x="19050" y="517661"/>
                  </a:cubicBezTo>
                  <a:cubicBezTo>
                    <a:pt x="19050" y="516587"/>
                    <a:pt x="19050" y="515156"/>
                    <a:pt x="19050" y="514082"/>
                  </a:cubicBezTo>
                  <a:cubicBezTo>
                    <a:pt x="19050" y="508356"/>
                    <a:pt x="19050" y="502987"/>
                    <a:pt x="19050" y="497261"/>
                  </a:cubicBezTo>
                  <a:cubicBezTo>
                    <a:pt x="19050" y="477219"/>
                    <a:pt x="19050" y="457176"/>
                    <a:pt x="19050" y="437134"/>
                  </a:cubicBezTo>
                  <a:cubicBezTo>
                    <a:pt x="19050" y="390607"/>
                    <a:pt x="19050" y="344080"/>
                    <a:pt x="19050" y="297553"/>
                  </a:cubicBezTo>
                  <a:cubicBezTo>
                    <a:pt x="19050" y="285742"/>
                    <a:pt x="19050" y="274290"/>
                    <a:pt x="17780" y="262479"/>
                  </a:cubicBezTo>
                  <a:cubicBezTo>
                    <a:pt x="12700" y="214163"/>
                    <a:pt x="12700" y="165846"/>
                    <a:pt x="8890" y="117888"/>
                  </a:cubicBezTo>
                  <a:cubicBezTo>
                    <a:pt x="8890" y="107509"/>
                    <a:pt x="7620" y="97129"/>
                    <a:pt x="7620" y="86750"/>
                  </a:cubicBezTo>
                  <a:cubicBezTo>
                    <a:pt x="3810" y="76371"/>
                    <a:pt x="0" y="48260"/>
                    <a:pt x="0" y="15240"/>
                  </a:cubicBezTo>
                  <a:close/>
                  <a:moveTo>
                    <a:pt x="4622310" y="530673"/>
                  </a:moveTo>
                  <a:cubicBezTo>
                    <a:pt x="4624850" y="511577"/>
                    <a:pt x="4623580" y="500482"/>
                    <a:pt x="4624850" y="489029"/>
                  </a:cubicBezTo>
                  <a:cubicBezTo>
                    <a:pt x="4626120" y="467197"/>
                    <a:pt x="4626120" y="445008"/>
                    <a:pt x="4627390" y="423176"/>
                  </a:cubicBezTo>
                  <a:cubicBezTo>
                    <a:pt x="4628660" y="375575"/>
                    <a:pt x="4629930" y="328332"/>
                    <a:pt x="4631200" y="280732"/>
                  </a:cubicBezTo>
                  <a:cubicBezTo>
                    <a:pt x="4633740" y="221321"/>
                    <a:pt x="4638820" y="162267"/>
                    <a:pt x="4640090" y="102856"/>
                  </a:cubicBezTo>
                  <a:cubicBezTo>
                    <a:pt x="4640090" y="93193"/>
                    <a:pt x="4641360" y="83529"/>
                    <a:pt x="4640090" y="73660"/>
                  </a:cubicBezTo>
                  <a:cubicBezTo>
                    <a:pt x="4640090" y="64770"/>
                    <a:pt x="4638820" y="55880"/>
                    <a:pt x="4636280" y="46990"/>
                  </a:cubicBezTo>
                  <a:cubicBezTo>
                    <a:pt x="4635010" y="43180"/>
                    <a:pt x="4635010" y="39370"/>
                    <a:pt x="4633740" y="35560"/>
                  </a:cubicBezTo>
                  <a:cubicBezTo>
                    <a:pt x="4632470" y="26670"/>
                    <a:pt x="4633740" y="29210"/>
                    <a:pt x="4626120" y="26670"/>
                  </a:cubicBezTo>
                  <a:cubicBezTo>
                    <a:pt x="4612150" y="21590"/>
                    <a:pt x="4565608" y="25400"/>
                    <a:pt x="4524664" y="25400"/>
                  </a:cubicBezTo>
                  <a:cubicBezTo>
                    <a:pt x="4278999" y="31750"/>
                    <a:pt x="4033334" y="35560"/>
                    <a:pt x="3783947" y="31750"/>
                  </a:cubicBezTo>
                  <a:cubicBezTo>
                    <a:pt x="3296340" y="25400"/>
                    <a:pt x="2801288" y="24130"/>
                    <a:pt x="2313680" y="35560"/>
                  </a:cubicBezTo>
                  <a:cubicBezTo>
                    <a:pt x="2179681" y="39370"/>
                    <a:pt x="2045682" y="40640"/>
                    <a:pt x="1911683" y="40640"/>
                  </a:cubicBezTo>
                  <a:cubicBezTo>
                    <a:pt x="1796295" y="40640"/>
                    <a:pt x="1677185" y="36830"/>
                    <a:pt x="1561797" y="38100"/>
                  </a:cubicBezTo>
                  <a:cubicBezTo>
                    <a:pt x="1375687" y="40640"/>
                    <a:pt x="1193300" y="39370"/>
                    <a:pt x="1007190" y="39370"/>
                  </a:cubicBezTo>
                  <a:cubicBezTo>
                    <a:pt x="884358" y="39370"/>
                    <a:pt x="765248" y="48260"/>
                    <a:pt x="642415" y="49530"/>
                  </a:cubicBezTo>
                  <a:cubicBezTo>
                    <a:pt x="527027" y="50800"/>
                    <a:pt x="407917" y="44450"/>
                    <a:pt x="288807" y="41910"/>
                  </a:cubicBezTo>
                  <a:cubicBezTo>
                    <a:pt x="232974" y="40640"/>
                    <a:pt x="173419" y="39370"/>
                    <a:pt x="113864" y="38100"/>
                  </a:cubicBezTo>
                  <a:cubicBezTo>
                    <a:pt x="84086" y="36830"/>
                    <a:pt x="54308" y="36830"/>
                    <a:pt x="43180" y="35560"/>
                  </a:cubicBezTo>
                  <a:cubicBezTo>
                    <a:pt x="38100" y="35560"/>
                    <a:pt x="31750" y="34290"/>
                    <a:pt x="27940" y="35560"/>
                  </a:cubicBezTo>
                  <a:cubicBezTo>
                    <a:pt x="21590" y="38100"/>
                    <a:pt x="22860" y="35560"/>
                    <a:pt x="21590" y="44450"/>
                  </a:cubicBezTo>
                  <a:cubicBezTo>
                    <a:pt x="19050" y="59690"/>
                    <a:pt x="24130" y="74940"/>
                    <a:pt x="24130" y="79235"/>
                  </a:cubicBezTo>
                  <a:cubicBezTo>
                    <a:pt x="25400" y="84603"/>
                    <a:pt x="25400" y="89972"/>
                    <a:pt x="25400" y="95340"/>
                  </a:cubicBezTo>
                  <a:cubicBezTo>
                    <a:pt x="25400" y="117530"/>
                    <a:pt x="21590" y="139362"/>
                    <a:pt x="25400" y="161551"/>
                  </a:cubicBezTo>
                  <a:cubicBezTo>
                    <a:pt x="30480" y="188036"/>
                    <a:pt x="30480" y="214520"/>
                    <a:pt x="30480" y="241005"/>
                  </a:cubicBezTo>
                  <a:cubicBezTo>
                    <a:pt x="31750" y="283953"/>
                    <a:pt x="31750" y="326901"/>
                    <a:pt x="31750" y="369849"/>
                  </a:cubicBezTo>
                  <a:cubicBezTo>
                    <a:pt x="31750" y="412081"/>
                    <a:pt x="31750" y="454313"/>
                    <a:pt x="33020" y="496545"/>
                  </a:cubicBezTo>
                  <a:cubicBezTo>
                    <a:pt x="33020" y="500482"/>
                    <a:pt x="33020" y="504777"/>
                    <a:pt x="33020" y="508714"/>
                  </a:cubicBezTo>
                  <a:cubicBezTo>
                    <a:pt x="33020" y="512293"/>
                    <a:pt x="33020" y="516230"/>
                    <a:pt x="39370" y="523053"/>
                  </a:cubicBezTo>
                  <a:cubicBezTo>
                    <a:pt x="45720" y="526863"/>
                    <a:pt x="87808" y="526863"/>
                    <a:pt x="110141" y="528133"/>
                  </a:cubicBezTo>
                  <a:cubicBezTo>
                    <a:pt x="147363" y="529403"/>
                    <a:pt x="180863" y="529403"/>
                    <a:pt x="214363" y="529403"/>
                  </a:cubicBezTo>
                  <a:cubicBezTo>
                    <a:pt x="329751" y="526863"/>
                    <a:pt x="441417" y="528133"/>
                    <a:pt x="556805" y="529403"/>
                  </a:cubicBezTo>
                  <a:cubicBezTo>
                    <a:pt x="612638" y="529403"/>
                    <a:pt x="672193" y="529403"/>
                    <a:pt x="728026" y="530673"/>
                  </a:cubicBezTo>
                  <a:cubicBezTo>
                    <a:pt x="787581" y="531943"/>
                    <a:pt x="850858" y="537023"/>
                    <a:pt x="910413" y="533213"/>
                  </a:cubicBezTo>
                  <a:cubicBezTo>
                    <a:pt x="1022079" y="526863"/>
                    <a:pt x="1141189" y="530673"/>
                    <a:pt x="1252855" y="530673"/>
                  </a:cubicBezTo>
                  <a:cubicBezTo>
                    <a:pt x="1327299" y="530673"/>
                    <a:pt x="1401743" y="534483"/>
                    <a:pt x="1476187" y="534483"/>
                  </a:cubicBezTo>
                  <a:cubicBezTo>
                    <a:pt x="1539464" y="534483"/>
                    <a:pt x="1606463" y="534483"/>
                    <a:pt x="1669741" y="533213"/>
                  </a:cubicBezTo>
                  <a:cubicBezTo>
                    <a:pt x="1971238" y="531943"/>
                    <a:pt x="2269014" y="530673"/>
                    <a:pt x="2566790" y="533213"/>
                  </a:cubicBezTo>
                  <a:cubicBezTo>
                    <a:pt x="2685900" y="534483"/>
                    <a:pt x="2805010" y="531943"/>
                    <a:pt x="2924120" y="531943"/>
                  </a:cubicBezTo>
                  <a:cubicBezTo>
                    <a:pt x="3039508" y="530673"/>
                    <a:pt x="3154896" y="526863"/>
                    <a:pt x="3270284" y="530673"/>
                  </a:cubicBezTo>
                  <a:cubicBezTo>
                    <a:pt x="3385672" y="534483"/>
                    <a:pt x="3504783" y="531943"/>
                    <a:pt x="3620171" y="535753"/>
                  </a:cubicBezTo>
                  <a:cubicBezTo>
                    <a:pt x="3739281" y="539563"/>
                    <a:pt x="3858391" y="534483"/>
                    <a:pt x="3977501" y="534483"/>
                  </a:cubicBezTo>
                  <a:cubicBezTo>
                    <a:pt x="4092889" y="534483"/>
                    <a:pt x="4211999" y="534483"/>
                    <a:pt x="4327387" y="535753"/>
                  </a:cubicBezTo>
                  <a:cubicBezTo>
                    <a:pt x="4442775" y="533213"/>
                    <a:pt x="4550719" y="530673"/>
                    <a:pt x="4622310" y="530673"/>
                  </a:cubicBezTo>
                  <a:close/>
                </a:path>
              </a:pathLst>
            </a:custGeom>
            <a:solidFill>
              <a:srgbClr val="F5AA49"/>
            </a:solidFill>
          </p:spPr>
        </p:sp>
      </p:grpSp>
      <p:sp>
        <p:nvSpPr>
          <p:cNvPr id="10" name="TextBox 10"/>
          <p:cNvSpPr txBox="1"/>
          <p:nvPr/>
        </p:nvSpPr>
        <p:spPr>
          <a:xfrm>
            <a:off x="10939931" y="1329861"/>
            <a:ext cx="5627984" cy="339725"/>
          </a:xfrm>
          <a:prstGeom prst="rect">
            <a:avLst/>
          </a:prstGeom>
        </p:spPr>
        <p:txBody>
          <a:bodyPr lIns="0" tIns="0" rIns="0" bIns="0" rtlCol="0" anchor="t">
            <a:spAutoFit/>
          </a:bodyPr>
          <a:lstStyle/>
          <a:p>
            <a:pPr algn="ctr">
              <a:lnSpc>
                <a:spcPts val="2800"/>
              </a:lnSpc>
            </a:pPr>
            <a:r>
              <a:rPr lang="en-US" sz="2000">
                <a:solidFill>
                  <a:srgbClr val="642615"/>
                </a:solidFill>
                <a:latin typeface="Now"/>
              </a:rPr>
              <a:t>MÜLTECİ</a:t>
            </a:r>
          </a:p>
        </p:txBody>
      </p:sp>
      <p:grpSp>
        <p:nvGrpSpPr>
          <p:cNvPr id="11" name="Group 11"/>
          <p:cNvGrpSpPr/>
          <p:nvPr/>
        </p:nvGrpSpPr>
        <p:grpSpPr>
          <a:xfrm>
            <a:off x="10776066" y="2023488"/>
            <a:ext cx="6257370" cy="715116"/>
            <a:chOff x="0" y="0"/>
            <a:chExt cx="4661680" cy="532755"/>
          </a:xfrm>
        </p:grpSpPr>
        <p:sp>
          <p:nvSpPr>
            <p:cNvPr id="12" name="Freeform 12"/>
            <p:cNvSpPr/>
            <p:nvPr/>
          </p:nvSpPr>
          <p:spPr>
            <a:xfrm>
              <a:off x="13970" y="17780"/>
              <a:ext cx="4631200" cy="493385"/>
            </a:xfrm>
            <a:custGeom>
              <a:avLst/>
              <a:gdLst/>
              <a:ahLst/>
              <a:cxnLst/>
              <a:rect l="l" t="t" r="r" b="b"/>
              <a:pathLst>
                <a:path w="4631200" h="493385">
                  <a:moveTo>
                    <a:pt x="4614690" y="493385"/>
                  </a:moveTo>
                  <a:lnTo>
                    <a:pt x="15240" y="485765"/>
                  </a:lnTo>
                  <a:lnTo>
                    <a:pt x="0" y="11430"/>
                  </a:lnTo>
                  <a:lnTo>
                    <a:pt x="4631200" y="0"/>
                  </a:lnTo>
                  <a:close/>
                </a:path>
              </a:pathLst>
            </a:custGeom>
            <a:solidFill>
              <a:srgbClr val="F5AA49"/>
            </a:solidFill>
          </p:spPr>
        </p:sp>
        <p:sp>
          <p:nvSpPr>
            <p:cNvPr id="13" name="Freeform 13"/>
            <p:cNvSpPr/>
            <p:nvPr/>
          </p:nvSpPr>
          <p:spPr>
            <a:xfrm>
              <a:off x="0" y="-2540"/>
              <a:ext cx="4666760" cy="537835"/>
            </a:xfrm>
            <a:custGeom>
              <a:avLst/>
              <a:gdLst/>
              <a:ahLst/>
              <a:cxnLst/>
              <a:rect l="l" t="t" r="r" b="b"/>
              <a:pathLst>
                <a:path w="4666760" h="537835">
                  <a:moveTo>
                    <a:pt x="0" y="15240"/>
                  </a:moveTo>
                  <a:cubicBezTo>
                    <a:pt x="41910" y="19050"/>
                    <a:pt x="143641" y="20320"/>
                    <a:pt x="266473" y="22860"/>
                  </a:cubicBezTo>
                  <a:cubicBezTo>
                    <a:pt x="389306" y="24130"/>
                    <a:pt x="515861" y="30480"/>
                    <a:pt x="642415" y="27940"/>
                  </a:cubicBezTo>
                  <a:cubicBezTo>
                    <a:pt x="701970" y="26670"/>
                    <a:pt x="761525" y="22860"/>
                    <a:pt x="821081" y="20320"/>
                  </a:cubicBezTo>
                  <a:cubicBezTo>
                    <a:pt x="884358" y="17780"/>
                    <a:pt x="947635" y="17780"/>
                    <a:pt x="1010912" y="19050"/>
                  </a:cubicBezTo>
                  <a:cubicBezTo>
                    <a:pt x="1118856" y="20320"/>
                    <a:pt x="1226800" y="20320"/>
                    <a:pt x="1331021" y="19050"/>
                  </a:cubicBezTo>
                  <a:cubicBezTo>
                    <a:pt x="1599019" y="16510"/>
                    <a:pt x="1867017" y="20320"/>
                    <a:pt x="2138737" y="17780"/>
                  </a:cubicBezTo>
                  <a:cubicBezTo>
                    <a:pt x="2585401" y="11430"/>
                    <a:pt x="3032064" y="6350"/>
                    <a:pt x="3482449" y="10160"/>
                  </a:cubicBezTo>
                  <a:cubicBezTo>
                    <a:pt x="3735558" y="12700"/>
                    <a:pt x="3992390" y="16510"/>
                    <a:pt x="4245499" y="11430"/>
                  </a:cubicBezTo>
                  <a:cubicBezTo>
                    <a:pt x="4364610" y="8890"/>
                    <a:pt x="4483720" y="1270"/>
                    <a:pt x="4603260" y="3810"/>
                  </a:cubicBezTo>
                  <a:cubicBezTo>
                    <a:pt x="4615960" y="3810"/>
                    <a:pt x="4641360" y="0"/>
                    <a:pt x="4650250" y="10160"/>
                  </a:cubicBezTo>
                  <a:cubicBezTo>
                    <a:pt x="4655330" y="15240"/>
                    <a:pt x="4654060" y="22860"/>
                    <a:pt x="4655330" y="29210"/>
                  </a:cubicBezTo>
                  <a:cubicBezTo>
                    <a:pt x="4656600" y="36830"/>
                    <a:pt x="4657870" y="45720"/>
                    <a:pt x="4660410" y="53340"/>
                  </a:cubicBezTo>
                  <a:cubicBezTo>
                    <a:pt x="4666760" y="77568"/>
                    <a:pt x="4665490" y="86979"/>
                    <a:pt x="4665490" y="96390"/>
                  </a:cubicBezTo>
                  <a:cubicBezTo>
                    <a:pt x="4665490" y="106810"/>
                    <a:pt x="4665490" y="117229"/>
                    <a:pt x="4665490" y="127648"/>
                  </a:cubicBezTo>
                  <a:cubicBezTo>
                    <a:pt x="4665490" y="150504"/>
                    <a:pt x="4664220" y="173023"/>
                    <a:pt x="4661680" y="195879"/>
                  </a:cubicBezTo>
                  <a:cubicBezTo>
                    <a:pt x="4659140" y="215373"/>
                    <a:pt x="4656600" y="234531"/>
                    <a:pt x="4656600" y="254026"/>
                  </a:cubicBezTo>
                  <a:cubicBezTo>
                    <a:pt x="4655330" y="296375"/>
                    <a:pt x="4654060" y="339061"/>
                    <a:pt x="4654060" y="381747"/>
                  </a:cubicBezTo>
                  <a:cubicBezTo>
                    <a:pt x="4652790" y="416030"/>
                    <a:pt x="4655330" y="450650"/>
                    <a:pt x="4651520" y="484933"/>
                  </a:cubicBezTo>
                  <a:cubicBezTo>
                    <a:pt x="4651520" y="488966"/>
                    <a:pt x="4650250" y="495925"/>
                    <a:pt x="4648980" y="511165"/>
                  </a:cubicBezTo>
                  <a:cubicBezTo>
                    <a:pt x="4647710" y="526405"/>
                    <a:pt x="4642630" y="537835"/>
                    <a:pt x="4626120" y="536565"/>
                  </a:cubicBezTo>
                  <a:cubicBezTo>
                    <a:pt x="4604530" y="534025"/>
                    <a:pt x="4546997" y="530215"/>
                    <a:pt x="4479997" y="531485"/>
                  </a:cubicBezTo>
                  <a:cubicBezTo>
                    <a:pt x="4226888" y="534025"/>
                    <a:pt x="3977501" y="531485"/>
                    <a:pt x="3724392" y="528945"/>
                  </a:cubicBezTo>
                  <a:cubicBezTo>
                    <a:pt x="3221896" y="523865"/>
                    <a:pt x="2719400" y="528945"/>
                    <a:pt x="2216903" y="525135"/>
                  </a:cubicBezTo>
                  <a:cubicBezTo>
                    <a:pt x="1952628" y="522595"/>
                    <a:pt x="1688352" y="523865"/>
                    <a:pt x="1424076" y="523865"/>
                  </a:cubicBezTo>
                  <a:cubicBezTo>
                    <a:pt x="1353354" y="523865"/>
                    <a:pt x="1286355" y="522595"/>
                    <a:pt x="1215633" y="522595"/>
                  </a:cubicBezTo>
                  <a:cubicBezTo>
                    <a:pt x="1092801" y="521325"/>
                    <a:pt x="973690" y="525135"/>
                    <a:pt x="850858" y="523865"/>
                  </a:cubicBezTo>
                  <a:cubicBezTo>
                    <a:pt x="728026" y="522595"/>
                    <a:pt x="601471" y="521325"/>
                    <a:pt x="478639" y="520055"/>
                  </a:cubicBezTo>
                  <a:cubicBezTo>
                    <a:pt x="352084" y="518785"/>
                    <a:pt x="147363" y="518785"/>
                    <a:pt x="41910" y="516245"/>
                  </a:cubicBezTo>
                  <a:cubicBezTo>
                    <a:pt x="17780" y="513705"/>
                    <a:pt x="19050" y="512435"/>
                    <a:pt x="19050" y="490647"/>
                  </a:cubicBezTo>
                  <a:cubicBezTo>
                    <a:pt x="19050" y="489638"/>
                    <a:pt x="19050" y="488294"/>
                    <a:pt x="19050" y="487286"/>
                  </a:cubicBezTo>
                  <a:cubicBezTo>
                    <a:pt x="19050" y="481908"/>
                    <a:pt x="19050" y="476866"/>
                    <a:pt x="19050" y="471488"/>
                  </a:cubicBezTo>
                  <a:cubicBezTo>
                    <a:pt x="19050" y="452666"/>
                    <a:pt x="19050" y="433844"/>
                    <a:pt x="19050" y="415022"/>
                  </a:cubicBezTo>
                  <a:cubicBezTo>
                    <a:pt x="19050" y="371328"/>
                    <a:pt x="19050" y="327634"/>
                    <a:pt x="19050" y="283939"/>
                  </a:cubicBezTo>
                  <a:cubicBezTo>
                    <a:pt x="19050" y="272848"/>
                    <a:pt x="19050" y="262092"/>
                    <a:pt x="17780" y="251001"/>
                  </a:cubicBezTo>
                  <a:cubicBezTo>
                    <a:pt x="12700" y="205626"/>
                    <a:pt x="12700" y="160251"/>
                    <a:pt x="8890" y="115212"/>
                  </a:cubicBezTo>
                  <a:cubicBezTo>
                    <a:pt x="8890" y="105465"/>
                    <a:pt x="7620" y="95718"/>
                    <a:pt x="7620" y="85971"/>
                  </a:cubicBezTo>
                  <a:cubicBezTo>
                    <a:pt x="3810" y="76224"/>
                    <a:pt x="0" y="48260"/>
                    <a:pt x="0" y="15240"/>
                  </a:cubicBezTo>
                  <a:close/>
                  <a:moveTo>
                    <a:pt x="4622310" y="503545"/>
                  </a:moveTo>
                  <a:cubicBezTo>
                    <a:pt x="4624850" y="484933"/>
                    <a:pt x="4623580" y="474513"/>
                    <a:pt x="4624850" y="463758"/>
                  </a:cubicBezTo>
                  <a:cubicBezTo>
                    <a:pt x="4626120" y="443255"/>
                    <a:pt x="4626120" y="422416"/>
                    <a:pt x="4627390" y="401914"/>
                  </a:cubicBezTo>
                  <a:cubicBezTo>
                    <a:pt x="4628660" y="357211"/>
                    <a:pt x="4629930" y="312845"/>
                    <a:pt x="4631200" y="268142"/>
                  </a:cubicBezTo>
                  <a:cubicBezTo>
                    <a:pt x="4633740" y="212348"/>
                    <a:pt x="4638820" y="156890"/>
                    <a:pt x="4640090" y="101096"/>
                  </a:cubicBezTo>
                  <a:cubicBezTo>
                    <a:pt x="4640090" y="92021"/>
                    <a:pt x="4641360" y="82946"/>
                    <a:pt x="4640090" y="73660"/>
                  </a:cubicBezTo>
                  <a:cubicBezTo>
                    <a:pt x="4640090" y="64770"/>
                    <a:pt x="4638820" y="55880"/>
                    <a:pt x="4636280" y="46990"/>
                  </a:cubicBezTo>
                  <a:cubicBezTo>
                    <a:pt x="4635010" y="43180"/>
                    <a:pt x="4635010" y="39370"/>
                    <a:pt x="4633740" y="35560"/>
                  </a:cubicBezTo>
                  <a:cubicBezTo>
                    <a:pt x="4632470" y="26670"/>
                    <a:pt x="4633740" y="29210"/>
                    <a:pt x="4626120" y="26670"/>
                  </a:cubicBezTo>
                  <a:cubicBezTo>
                    <a:pt x="4612150" y="21590"/>
                    <a:pt x="4565608" y="25400"/>
                    <a:pt x="4524664" y="25400"/>
                  </a:cubicBezTo>
                  <a:cubicBezTo>
                    <a:pt x="4278999" y="31750"/>
                    <a:pt x="4033334" y="35560"/>
                    <a:pt x="3783947" y="31750"/>
                  </a:cubicBezTo>
                  <a:cubicBezTo>
                    <a:pt x="3296340" y="25400"/>
                    <a:pt x="2801288" y="24130"/>
                    <a:pt x="2313680" y="35560"/>
                  </a:cubicBezTo>
                  <a:cubicBezTo>
                    <a:pt x="2179681" y="39370"/>
                    <a:pt x="2045682" y="40640"/>
                    <a:pt x="1911683" y="40640"/>
                  </a:cubicBezTo>
                  <a:cubicBezTo>
                    <a:pt x="1796295" y="40640"/>
                    <a:pt x="1677185" y="36830"/>
                    <a:pt x="1561797" y="38100"/>
                  </a:cubicBezTo>
                  <a:cubicBezTo>
                    <a:pt x="1375687" y="40640"/>
                    <a:pt x="1193300" y="39370"/>
                    <a:pt x="1007190" y="39370"/>
                  </a:cubicBezTo>
                  <a:cubicBezTo>
                    <a:pt x="884358" y="39370"/>
                    <a:pt x="765248" y="48260"/>
                    <a:pt x="642415" y="49530"/>
                  </a:cubicBezTo>
                  <a:cubicBezTo>
                    <a:pt x="527027" y="50800"/>
                    <a:pt x="407917" y="44450"/>
                    <a:pt x="288807" y="41910"/>
                  </a:cubicBezTo>
                  <a:cubicBezTo>
                    <a:pt x="232974" y="40640"/>
                    <a:pt x="173419" y="39370"/>
                    <a:pt x="113864" y="38100"/>
                  </a:cubicBezTo>
                  <a:cubicBezTo>
                    <a:pt x="84086" y="36830"/>
                    <a:pt x="54308" y="36830"/>
                    <a:pt x="43180" y="35560"/>
                  </a:cubicBezTo>
                  <a:cubicBezTo>
                    <a:pt x="38100" y="35560"/>
                    <a:pt x="31750" y="34290"/>
                    <a:pt x="27940" y="35560"/>
                  </a:cubicBezTo>
                  <a:cubicBezTo>
                    <a:pt x="21590" y="38100"/>
                    <a:pt x="22860" y="35560"/>
                    <a:pt x="21590" y="44450"/>
                  </a:cubicBezTo>
                  <a:cubicBezTo>
                    <a:pt x="19050" y="59690"/>
                    <a:pt x="24130" y="74879"/>
                    <a:pt x="24130" y="78913"/>
                  </a:cubicBezTo>
                  <a:cubicBezTo>
                    <a:pt x="25400" y="83954"/>
                    <a:pt x="25400" y="88996"/>
                    <a:pt x="25400" y="94038"/>
                  </a:cubicBezTo>
                  <a:cubicBezTo>
                    <a:pt x="25400" y="114876"/>
                    <a:pt x="21590" y="135379"/>
                    <a:pt x="25400" y="156218"/>
                  </a:cubicBezTo>
                  <a:cubicBezTo>
                    <a:pt x="30480" y="181090"/>
                    <a:pt x="30480" y="205962"/>
                    <a:pt x="30480" y="230834"/>
                  </a:cubicBezTo>
                  <a:cubicBezTo>
                    <a:pt x="31750" y="271167"/>
                    <a:pt x="31750" y="311500"/>
                    <a:pt x="31750" y="351833"/>
                  </a:cubicBezTo>
                  <a:cubicBezTo>
                    <a:pt x="31750" y="391494"/>
                    <a:pt x="31750" y="431155"/>
                    <a:pt x="33020" y="470816"/>
                  </a:cubicBezTo>
                  <a:cubicBezTo>
                    <a:pt x="33020" y="474513"/>
                    <a:pt x="33020" y="478547"/>
                    <a:pt x="33020" y="482244"/>
                  </a:cubicBezTo>
                  <a:cubicBezTo>
                    <a:pt x="33020" y="485605"/>
                    <a:pt x="33020" y="489302"/>
                    <a:pt x="39370" y="495925"/>
                  </a:cubicBezTo>
                  <a:cubicBezTo>
                    <a:pt x="45720" y="499735"/>
                    <a:pt x="87808" y="499735"/>
                    <a:pt x="110141" y="501005"/>
                  </a:cubicBezTo>
                  <a:cubicBezTo>
                    <a:pt x="147363" y="502275"/>
                    <a:pt x="180863" y="502275"/>
                    <a:pt x="214363" y="502275"/>
                  </a:cubicBezTo>
                  <a:cubicBezTo>
                    <a:pt x="329751" y="499735"/>
                    <a:pt x="441417" y="501005"/>
                    <a:pt x="556805" y="502275"/>
                  </a:cubicBezTo>
                  <a:cubicBezTo>
                    <a:pt x="612638" y="502275"/>
                    <a:pt x="672193" y="502275"/>
                    <a:pt x="728026" y="503545"/>
                  </a:cubicBezTo>
                  <a:cubicBezTo>
                    <a:pt x="787581" y="504815"/>
                    <a:pt x="850858" y="509895"/>
                    <a:pt x="910413" y="506085"/>
                  </a:cubicBezTo>
                  <a:cubicBezTo>
                    <a:pt x="1022079" y="499735"/>
                    <a:pt x="1141189" y="503545"/>
                    <a:pt x="1252855" y="503545"/>
                  </a:cubicBezTo>
                  <a:cubicBezTo>
                    <a:pt x="1327299" y="503545"/>
                    <a:pt x="1401743" y="507355"/>
                    <a:pt x="1476187" y="507355"/>
                  </a:cubicBezTo>
                  <a:cubicBezTo>
                    <a:pt x="1539464" y="507355"/>
                    <a:pt x="1606463" y="507355"/>
                    <a:pt x="1669741" y="506085"/>
                  </a:cubicBezTo>
                  <a:cubicBezTo>
                    <a:pt x="1971238" y="504815"/>
                    <a:pt x="2269014" y="503545"/>
                    <a:pt x="2566790" y="506085"/>
                  </a:cubicBezTo>
                  <a:cubicBezTo>
                    <a:pt x="2685900" y="507355"/>
                    <a:pt x="2805010" y="504815"/>
                    <a:pt x="2924120" y="504815"/>
                  </a:cubicBezTo>
                  <a:cubicBezTo>
                    <a:pt x="3039508" y="503545"/>
                    <a:pt x="3154896" y="499735"/>
                    <a:pt x="3270284" y="503545"/>
                  </a:cubicBezTo>
                  <a:cubicBezTo>
                    <a:pt x="3385672" y="507355"/>
                    <a:pt x="3504783" y="504815"/>
                    <a:pt x="3620171" y="508625"/>
                  </a:cubicBezTo>
                  <a:cubicBezTo>
                    <a:pt x="3739281" y="512435"/>
                    <a:pt x="3858391" y="507355"/>
                    <a:pt x="3977501" y="507355"/>
                  </a:cubicBezTo>
                  <a:cubicBezTo>
                    <a:pt x="4092889" y="507355"/>
                    <a:pt x="4211999" y="507355"/>
                    <a:pt x="4327387" y="508625"/>
                  </a:cubicBezTo>
                  <a:cubicBezTo>
                    <a:pt x="4442775" y="506085"/>
                    <a:pt x="4550719" y="503545"/>
                    <a:pt x="4622310" y="503545"/>
                  </a:cubicBezTo>
                  <a:close/>
                </a:path>
              </a:pathLst>
            </a:custGeom>
            <a:solidFill>
              <a:srgbClr val="F5AA49"/>
            </a:solidFill>
          </p:spPr>
        </p:sp>
      </p:grpSp>
      <p:sp>
        <p:nvSpPr>
          <p:cNvPr id="14" name="TextBox 14"/>
          <p:cNvSpPr txBox="1"/>
          <p:nvPr/>
        </p:nvSpPr>
        <p:spPr>
          <a:xfrm>
            <a:off x="10776066" y="2192133"/>
            <a:ext cx="5627984" cy="339725"/>
          </a:xfrm>
          <a:prstGeom prst="rect">
            <a:avLst/>
          </a:prstGeom>
        </p:spPr>
        <p:txBody>
          <a:bodyPr lIns="0" tIns="0" rIns="0" bIns="0" rtlCol="0" anchor="t">
            <a:spAutoFit/>
          </a:bodyPr>
          <a:lstStyle/>
          <a:p>
            <a:pPr algn="ctr">
              <a:lnSpc>
                <a:spcPts val="2800"/>
              </a:lnSpc>
            </a:pPr>
            <a:r>
              <a:rPr lang="en-US" sz="2000">
                <a:solidFill>
                  <a:srgbClr val="642615"/>
                </a:solidFill>
                <a:latin typeface="Now"/>
              </a:rPr>
              <a:t>ŞARTLI MÜLTECİ</a:t>
            </a:r>
          </a:p>
        </p:txBody>
      </p:sp>
      <p:grpSp>
        <p:nvGrpSpPr>
          <p:cNvPr id="15" name="Group 15"/>
          <p:cNvGrpSpPr/>
          <p:nvPr/>
        </p:nvGrpSpPr>
        <p:grpSpPr>
          <a:xfrm rot="-10800000">
            <a:off x="10776066" y="2877614"/>
            <a:ext cx="6257370" cy="897188"/>
            <a:chOff x="0" y="0"/>
            <a:chExt cx="4661680" cy="668396"/>
          </a:xfrm>
        </p:grpSpPr>
        <p:sp>
          <p:nvSpPr>
            <p:cNvPr id="16" name="Freeform 16"/>
            <p:cNvSpPr/>
            <p:nvPr/>
          </p:nvSpPr>
          <p:spPr>
            <a:xfrm>
              <a:off x="13970" y="17780"/>
              <a:ext cx="4631200" cy="629026"/>
            </a:xfrm>
            <a:custGeom>
              <a:avLst/>
              <a:gdLst/>
              <a:ahLst/>
              <a:cxnLst/>
              <a:rect l="l" t="t" r="r" b="b"/>
              <a:pathLst>
                <a:path w="4631200" h="629026">
                  <a:moveTo>
                    <a:pt x="4614690" y="629026"/>
                  </a:moveTo>
                  <a:lnTo>
                    <a:pt x="15240" y="621406"/>
                  </a:lnTo>
                  <a:lnTo>
                    <a:pt x="0" y="11430"/>
                  </a:lnTo>
                  <a:lnTo>
                    <a:pt x="4631200" y="0"/>
                  </a:lnTo>
                  <a:close/>
                </a:path>
              </a:pathLst>
            </a:custGeom>
            <a:solidFill>
              <a:srgbClr val="F5AA49"/>
            </a:solidFill>
          </p:spPr>
        </p:sp>
        <p:sp>
          <p:nvSpPr>
            <p:cNvPr id="17" name="Freeform 17"/>
            <p:cNvSpPr/>
            <p:nvPr/>
          </p:nvSpPr>
          <p:spPr>
            <a:xfrm>
              <a:off x="0" y="-2540"/>
              <a:ext cx="4666760" cy="673476"/>
            </a:xfrm>
            <a:custGeom>
              <a:avLst/>
              <a:gdLst/>
              <a:ahLst/>
              <a:cxnLst/>
              <a:rect l="l" t="t" r="r" b="b"/>
              <a:pathLst>
                <a:path w="4666760" h="673476">
                  <a:moveTo>
                    <a:pt x="0" y="15240"/>
                  </a:moveTo>
                  <a:cubicBezTo>
                    <a:pt x="41910" y="19050"/>
                    <a:pt x="143641" y="20320"/>
                    <a:pt x="266473" y="22860"/>
                  </a:cubicBezTo>
                  <a:cubicBezTo>
                    <a:pt x="389306" y="24130"/>
                    <a:pt x="515861" y="30480"/>
                    <a:pt x="642415" y="27940"/>
                  </a:cubicBezTo>
                  <a:cubicBezTo>
                    <a:pt x="701970" y="26670"/>
                    <a:pt x="761525" y="22860"/>
                    <a:pt x="821081" y="20320"/>
                  </a:cubicBezTo>
                  <a:cubicBezTo>
                    <a:pt x="884358" y="17780"/>
                    <a:pt x="947635" y="17780"/>
                    <a:pt x="1010912" y="19050"/>
                  </a:cubicBezTo>
                  <a:cubicBezTo>
                    <a:pt x="1118856" y="20320"/>
                    <a:pt x="1226800" y="20320"/>
                    <a:pt x="1331021" y="19050"/>
                  </a:cubicBezTo>
                  <a:cubicBezTo>
                    <a:pt x="1599019" y="16510"/>
                    <a:pt x="1867017" y="20320"/>
                    <a:pt x="2138737" y="17780"/>
                  </a:cubicBezTo>
                  <a:cubicBezTo>
                    <a:pt x="2585401" y="11430"/>
                    <a:pt x="3032064" y="6350"/>
                    <a:pt x="3482449" y="10160"/>
                  </a:cubicBezTo>
                  <a:cubicBezTo>
                    <a:pt x="3735558" y="12700"/>
                    <a:pt x="3992390" y="16510"/>
                    <a:pt x="4245499" y="11430"/>
                  </a:cubicBezTo>
                  <a:cubicBezTo>
                    <a:pt x="4364610" y="8890"/>
                    <a:pt x="4483720" y="1270"/>
                    <a:pt x="4603260" y="3810"/>
                  </a:cubicBezTo>
                  <a:cubicBezTo>
                    <a:pt x="4615960" y="3810"/>
                    <a:pt x="4641360" y="0"/>
                    <a:pt x="4650250" y="10160"/>
                  </a:cubicBezTo>
                  <a:cubicBezTo>
                    <a:pt x="4655330" y="15240"/>
                    <a:pt x="4654060" y="22860"/>
                    <a:pt x="4655330" y="29210"/>
                  </a:cubicBezTo>
                  <a:cubicBezTo>
                    <a:pt x="4656600" y="36830"/>
                    <a:pt x="4657870" y="45720"/>
                    <a:pt x="4660410" y="53340"/>
                  </a:cubicBezTo>
                  <a:cubicBezTo>
                    <a:pt x="4666760" y="78742"/>
                    <a:pt x="4665490" y="91204"/>
                    <a:pt x="4665490" y="103665"/>
                  </a:cubicBezTo>
                  <a:cubicBezTo>
                    <a:pt x="4665490" y="117462"/>
                    <a:pt x="4665490" y="131259"/>
                    <a:pt x="4665490" y="145056"/>
                  </a:cubicBezTo>
                  <a:cubicBezTo>
                    <a:pt x="4665490" y="175320"/>
                    <a:pt x="4664220" y="205139"/>
                    <a:pt x="4661680" y="235403"/>
                  </a:cubicBezTo>
                  <a:cubicBezTo>
                    <a:pt x="4659140" y="261216"/>
                    <a:pt x="4656600" y="286584"/>
                    <a:pt x="4656600" y="312398"/>
                  </a:cubicBezTo>
                  <a:cubicBezTo>
                    <a:pt x="4655330" y="368475"/>
                    <a:pt x="4654060" y="424998"/>
                    <a:pt x="4654060" y="481520"/>
                  </a:cubicBezTo>
                  <a:cubicBezTo>
                    <a:pt x="4652790" y="526916"/>
                    <a:pt x="4655330" y="572757"/>
                    <a:pt x="4651520" y="618153"/>
                  </a:cubicBezTo>
                  <a:cubicBezTo>
                    <a:pt x="4651520" y="623494"/>
                    <a:pt x="4650250" y="631566"/>
                    <a:pt x="4648980" y="646806"/>
                  </a:cubicBezTo>
                  <a:cubicBezTo>
                    <a:pt x="4647710" y="662046"/>
                    <a:pt x="4642630" y="673476"/>
                    <a:pt x="4626120" y="672206"/>
                  </a:cubicBezTo>
                  <a:cubicBezTo>
                    <a:pt x="4604530" y="669666"/>
                    <a:pt x="4546997" y="665856"/>
                    <a:pt x="4479997" y="667126"/>
                  </a:cubicBezTo>
                  <a:cubicBezTo>
                    <a:pt x="4226888" y="669666"/>
                    <a:pt x="3977501" y="667126"/>
                    <a:pt x="3724392" y="664586"/>
                  </a:cubicBezTo>
                  <a:cubicBezTo>
                    <a:pt x="3221896" y="659506"/>
                    <a:pt x="2719400" y="664586"/>
                    <a:pt x="2216903" y="660776"/>
                  </a:cubicBezTo>
                  <a:cubicBezTo>
                    <a:pt x="1952628" y="658236"/>
                    <a:pt x="1688352" y="659506"/>
                    <a:pt x="1424076" y="659506"/>
                  </a:cubicBezTo>
                  <a:cubicBezTo>
                    <a:pt x="1353354" y="659506"/>
                    <a:pt x="1286355" y="658236"/>
                    <a:pt x="1215633" y="658236"/>
                  </a:cubicBezTo>
                  <a:cubicBezTo>
                    <a:pt x="1092801" y="656966"/>
                    <a:pt x="973690" y="660776"/>
                    <a:pt x="850858" y="659506"/>
                  </a:cubicBezTo>
                  <a:cubicBezTo>
                    <a:pt x="728026" y="658236"/>
                    <a:pt x="601471" y="656966"/>
                    <a:pt x="478639" y="655696"/>
                  </a:cubicBezTo>
                  <a:cubicBezTo>
                    <a:pt x="352084" y="654426"/>
                    <a:pt x="147363" y="654426"/>
                    <a:pt x="41910" y="651886"/>
                  </a:cubicBezTo>
                  <a:cubicBezTo>
                    <a:pt x="17780" y="649346"/>
                    <a:pt x="19050" y="648076"/>
                    <a:pt x="19050" y="625719"/>
                  </a:cubicBezTo>
                  <a:cubicBezTo>
                    <a:pt x="19050" y="624384"/>
                    <a:pt x="19050" y="622604"/>
                    <a:pt x="19050" y="621268"/>
                  </a:cubicBezTo>
                  <a:cubicBezTo>
                    <a:pt x="19050" y="614148"/>
                    <a:pt x="19050" y="607472"/>
                    <a:pt x="19050" y="600351"/>
                  </a:cubicBezTo>
                  <a:cubicBezTo>
                    <a:pt x="19050" y="575427"/>
                    <a:pt x="19050" y="550504"/>
                    <a:pt x="19050" y="525581"/>
                  </a:cubicBezTo>
                  <a:cubicBezTo>
                    <a:pt x="19050" y="467723"/>
                    <a:pt x="19050" y="409866"/>
                    <a:pt x="19050" y="352008"/>
                  </a:cubicBezTo>
                  <a:cubicBezTo>
                    <a:pt x="19050" y="337321"/>
                    <a:pt x="19050" y="323079"/>
                    <a:pt x="17780" y="308392"/>
                  </a:cubicBezTo>
                  <a:cubicBezTo>
                    <a:pt x="12700" y="248309"/>
                    <a:pt x="12700" y="188226"/>
                    <a:pt x="8890" y="128589"/>
                  </a:cubicBezTo>
                  <a:cubicBezTo>
                    <a:pt x="8890" y="115682"/>
                    <a:pt x="7620" y="102775"/>
                    <a:pt x="7620" y="89868"/>
                  </a:cubicBezTo>
                  <a:cubicBezTo>
                    <a:pt x="3810" y="76962"/>
                    <a:pt x="0" y="48260"/>
                    <a:pt x="0" y="15240"/>
                  </a:cubicBezTo>
                  <a:close/>
                  <a:moveTo>
                    <a:pt x="4622310" y="639186"/>
                  </a:moveTo>
                  <a:cubicBezTo>
                    <a:pt x="4624850" y="618153"/>
                    <a:pt x="4623580" y="604356"/>
                    <a:pt x="4624850" y="590114"/>
                  </a:cubicBezTo>
                  <a:cubicBezTo>
                    <a:pt x="4626120" y="562966"/>
                    <a:pt x="4626120" y="535372"/>
                    <a:pt x="4627390" y="508224"/>
                  </a:cubicBezTo>
                  <a:cubicBezTo>
                    <a:pt x="4628660" y="449031"/>
                    <a:pt x="4629930" y="390283"/>
                    <a:pt x="4631200" y="331090"/>
                  </a:cubicBezTo>
                  <a:cubicBezTo>
                    <a:pt x="4633740" y="257211"/>
                    <a:pt x="4638820" y="183776"/>
                    <a:pt x="4640090" y="109896"/>
                  </a:cubicBezTo>
                  <a:cubicBezTo>
                    <a:pt x="4640090" y="97880"/>
                    <a:pt x="4641360" y="85863"/>
                    <a:pt x="4640090" y="73660"/>
                  </a:cubicBezTo>
                  <a:cubicBezTo>
                    <a:pt x="4640090" y="64770"/>
                    <a:pt x="4638820" y="55880"/>
                    <a:pt x="4636280" y="46990"/>
                  </a:cubicBezTo>
                  <a:cubicBezTo>
                    <a:pt x="4635010" y="43180"/>
                    <a:pt x="4635010" y="39370"/>
                    <a:pt x="4633740" y="35560"/>
                  </a:cubicBezTo>
                  <a:cubicBezTo>
                    <a:pt x="4632470" y="26670"/>
                    <a:pt x="4633740" y="29210"/>
                    <a:pt x="4626120" y="26670"/>
                  </a:cubicBezTo>
                  <a:cubicBezTo>
                    <a:pt x="4612150" y="21590"/>
                    <a:pt x="4565608" y="25400"/>
                    <a:pt x="4524664" y="25400"/>
                  </a:cubicBezTo>
                  <a:cubicBezTo>
                    <a:pt x="4278999" y="31750"/>
                    <a:pt x="4033334" y="35560"/>
                    <a:pt x="3783947" y="31750"/>
                  </a:cubicBezTo>
                  <a:cubicBezTo>
                    <a:pt x="3296340" y="25400"/>
                    <a:pt x="2801288" y="24130"/>
                    <a:pt x="2313680" y="35560"/>
                  </a:cubicBezTo>
                  <a:cubicBezTo>
                    <a:pt x="2179681" y="39370"/>
                    <a:pt x="2045682" y="40640"/>
                    <a:pt x="1911683" y="40640"/>
                  </a:cubicBezTo>
                  <a:cubicBezTo>
                    <a:pt x="1796295" y="40640"/>
                    <a:pt x="1677185" y="36830"/>
                    <a:pt x="1561797" y="38100"/>
                  </a:cubicBezTo>
                  <a:cubicBezTo>
                    <a:pt x="1375687" y="40640"/>
                    <a:pt x="1193300" y="39370"/>
                    <a:pt x="1007190" y="39370"/>
                  </a:cubicBezTo>
                  <a:cubicBezTo>
                    <a:pt x="884358" y="39370"/>
                    <a:pt x="765248" y="48260"/>
                    <a:pt x="642415" y="49530"/>
                  </a:cubicBezTo>
                  <a:cubicBezTo>
                    <a:pt x="527027" y="50800"/>
                    <a:pt x="407917" y="44450"/>
                    <a:pt x="288807" y="41910"/>
                  </a:cubicBezTo>
                  <a:cubicBezTo>
                    <a:pt x="232974" y="40640"/>
                    <a:pt x="173419" y="39370"/>
                    <a:pt x="113864" y="38100"/>
                  </a:cubicBezTo>
                  <a:cubicBezTo>
                    <a:pt x="84086" y="36830"/>
                    <a:pt x="54308" y="36830"/>
                    <a:pt x="43180" y="35560"/>
                  </a:cubicBezTo>
                  <a:cubicBezTo>
                    <a:pt x="38100" y="35560"/>
                    <a:pt x="31750" y="34290"/>
                    <a:pt x="27940" y="35560"/>
                  </a:cubicBezTo>
                  <a:cubicBezTo>
                    <a:pt x="21590" y="38100"/>
                    <a:pt x="22860" y="35560"/>
                    <a:pt x="21590" y="44450"/>
                  </a:cubicBezTo>
                  <a:cubicBezTo>
                    <a:pt x="19050" y="59690"/>
                    <a:pt x="24130" y="75182"/>
                    <a:pt x="24130" y="80522"/>
                  </a:cubicBezTo>
                  <a:cubicBezTo>
                    <a:pt x="25400" y="87198"/>
                    <a:pt x="25400" y="93874"/>
                    <a:pt x="25400" y="100550"/>
                  </a:cubicBezTo>
                  <a:cubicBezTo>
                    <a:pt x="25400" y="128144"/>
                    <a:pt x="21590" y="155292"/>
                    <a:pt x="25400" y="182886"/>
                  </a:cubicBezTo>
                  <a:cubicBezTo>
                    <a:pt x="30480" y="215820"/>
                    <a:pt x="30480" y="248754"/>
                    <a:pt x="30480" y="281689"/>
                  </a:cubicBezTo>
                  <a:cubicBezTo>
                    <a:pt x="31750" y="335096"/>
                    <a:pt x="31750" y="388503"/>
                    <a:pt x="31750" y="441910"/>
                  </a:cubicBezTo>
                  <a:cubicBezTo>
                    <a:pt x="31750" y="494427"/>
                    <a:pt x="31750" y="546944"/>
                    <a:pt x="33020" y="599461"/>
                  </a:cubicBezTo>
                  <a:cubicBezTo>
                    <a:pt x="33020" y="604356"/>
                    <a:pt x="33020" y="609697"/>
                    <a:pt x="33020" y="614593"/>
                  </a:cubicBezTo>
                  <a:cubicBezTo>
                    <a:pt x="33020" y="619043"/>
                    <a:pt x="33020" y="623939"/>
                    <a:pt x="39370" y="631567"/>
                  </a:cubicBezTo>
                  <a:cubicBezTo>
                    <a:pt x="45720" y="635377"/>
                    <a:pt x="87808" y="635377"/>
                    <a:pt x="110141" y="636646"/>
                  </a:cubicBezTo>
                  <a:cubicBezTo>
                    <a:pt x="147363" y="637917"/>
                    <a:pt x="180863" y="637917"/>
                    <a:pt x="214363" y="637917"/>
                  </a:cubicBezTo>
                  <a:cubicBezTo>
                    <a:pt x="329751" y="635377"/>
                    <a:pt x="441417" y="636646"/>
                    <a:pt x="556805" y="637917"/>
                  </a:cubicBezTo>
                  <a:cubicBezTo>
                    <a:pt x="612638" y="637917"/>
                    <a:pt x="672193" y="637917"/>
                    <a:pt x="728026" y="639187"/>
                  </a:cubicBezTo>
                  <a:cubicBezTo>
                    <a:pt x="787581" y="640457"/>
                    <a:pt x="850858" y="645537"/>
                    <a:pt x="910413" y="641727"/>
                  </a:cubicBezTo>
                  <a:cubicBezTo>
                    <a:pt x="1022079" y="635377"/>
                    <a:pt x="1141189" y="639187"/>
                    <a:pt x="1252855" y="639187"/>
                  </a:cubicBezTo>
                  <a:cubicBezTo>
                    <a:pt x="1327299" y="639187"/>
                    <a:pt x="1401743" y="642996"/>
                    <a:pt x="1476187" y="642996"/>
                  </a:cubicBezTo>
                  <a:cubicBezTo>
                    <a:pt x="1539464" y="642996"/>
                    <a:pt x="1606463" y="642996"/>
                    <a:pt x="1669741" y="641727"/>
                  </a:cubicBezTo>
                  <a:cubicBezTo>
                    <a:pt x="1971238" y="640457"/>
                    <a:pt x="2269014" y="639187"/>
                    <a:pt x="2566790" y="641727"/>
                  </a:cubicBezTo>
                  <a:cubicBezTo>
                    <a:pt x="2685900" y="642996"/>
                    <a:pt x="2805010" y="640457"/>
                    <a:pt x="2924120" y="640457"/>
                  </a:cubicBezTo>
                  <a:cubicBezTo>
                    <a:pt x="3039508" y="639187"/>
                    <a:pt x="3154896" y="635377"/>
                    <a:pt x="3270284" y="639187"/>
                  </a:cubicBezTo>
                  <a:cubicBezTo>
                    <a:pt x="3385672" y="642996"/>
                    <a:pt x="3504783" y="640457"/>
                    <a:pt x="3620171" y="644267"/>
                  </a:cubicBezTo>
                  <a:cubicBezTo>
                    <a:pt x="3739281" y="648077"/>
                    <a:pt x="3858391" y="642996"/>
                    <a:pt x="3977501" y="642996"/>
                  </a:cubicBezTo>
                  <a:cubicBezTo>
                    <a:pt x="4092889" y="642996"/>
                    <a:pt x="4211999" y="642996"/>
                    <a:pt x="4327387" y="644267"/>
                  </a:cubicBezTo>
                  <a:cubicBezTo>
                    <a:pt x="4442775" y="641726"/>
                    <a:pt x="4550719" y="639186"/>
                    <a:pt x="4622310" y="639186"/>
                  </a:cubicBezTo>
                  <a:close/>
                </a:path>
              </a:pathLst>
            </a:custGeom>
            <a:solidFill>
              <a:srgbClr val="F5AA49"/>
            </a:solidFill>
          </p:spPr>
        </p:sp>
      </p:grpSp>
      <p:sp>
        <p:nvSpPr>
          <p:cNvPr id="18" name="TextBox 18"/>
          <p:cNvSpPr txBox="1"/>
          <p:nvPr/>
        </p:nvSpPr>
        <p:spPr>
          <a:xfrm>
            <a:off x="11131395" y="2966965"/>
            <a:ext cx="5627984" cy="1044575"/>
          </a:xfrm>
          <a:prstGeom prst="rect">
            <a:avLst/>
          </a:prstGeom>
        </p:spPr>
        <p:txBody>
          <a:bodyPr lIns="0" tIns="0" rIns="0" bIns="0" rtlCol="0" anchor="t">
            <a:spAutoFit/>
          </a:bodyPr>
          <a:lstStyle/>
          <a:p>
            <a:pPr algn="ctr">
              <a:lnSpc>
                <a:spcPts val="2800"/>
              </a:lnSpc>
            </a:pPr>
            <a:r>
              <a:rPr lang="en-US" sz="2000">
                <a:solidFill>
                  <a:srgbClr val="642615"/>
                </a:solidFill>
                <a:latin typeface="Now"/>
              </a:rPr>
              <a:t>GEÇİCİ KORUMA / TÜRKİYE’DEKİ SURİYELİLERİN STATÜSÜ</a:t>
            </a:r>
          </a:p>
          <a:p>
            <a:pPr algn="ctr">
              <a:lnSpc>
                <a:spcPts val="2800"/>
              </a:lnSpc>
            </a:pPr>
            <a:endParaRPr lang="en-US" sz="2000">
              <a:solidFill>
                <a:srgbClr val="642615"/>
              </a:solidFill>
              <a:latin typeface="Now"/>
            </a:endParaRPr>
          </a:p>
        </p:txBody>
      </p:sp>
      <p:grpSp>
        <p:nvGrpSpPr>
          <p:cNvPr id="19" name="Group 19"/>
          <p:cNvGrpSpPr/>
          <p:nvPr/>
        </p:nvGrpSpPr>
        <p:grpSpPr>
          <a:xfrm>
            <a:off x="10776066" y="4011540"/>
            <a:ext cx="6257370" cy="897188"/>
            <a:chOff x="0" y="0"/>
            <a:chExt cx="4661680" cy="668396"/>
          </a:xfrm>
        </p:grpSpPr>
        <p:sp>
          <p:nvSpPr>
            <p:cNvPr id="20" name="Freeform 20"/>
            <p:cNvSpPr/>
            <p:nvPr/>
          </p:nvSpPr>
          <p:spPr>
            <a:xfrm>
              <a:off x="13970" y="17780"/>
              <a:ext cx="4631200" cy="629026"/>
            </a:xfrm>
            <a:custGeom>
              <a:avLst/>
              <a:gdLst/>
              <a:ahLst/>
              <a:cxnLst/>
              <a:rect l="l" t="t" r="r" b="b"/>
              <a:pathLst>
                <a:path w="4631200" h="629026">
                  <a:moveTo>
                    <a:pt x="4614690" y="629026"/>
                  </a:moveTo>
                  <a:lnTo>
                    <a:pt x="15240" y="621406"/>
                  </a:lnTo>
                  <a:lnTo>
                    <a:pt x="0" y="11430"/>
                  </a:lnTo>
                  <a:lnTo>
                    <a:pt x="4631200" y="0"/>
                  </a:lnTo>
                  <a:close/>
                </a:path>
              </a:pathLst>
            </a:custGeom>
            <a:solidFill>
              <a:srgbClr val="F5AA49"/>
            </a:solidFill>
          </p:spPr>
        </p:sp>
        <p:sp>
          <p:nvSpPr>
            <p:cNvPr id="21" name="Freeform 21"/>
            <p:cNvSpPr/>
            <p:nvPr/>
          </p:nvSpPr>
          <p:spPr>
            <a:xfrm>
              <a:off x="0" y="-2540"/>
              <a:ext cx="4666760" cy="673476"/>
            </a:xfrm>
            <a:custGeom>
              <a:avLst/>
              <a:gdLst/>
              <a:ahLst/>
              <a:cxnLst/>
              <a:rect l="l" t="t" r="r" b="b"/>
              <a:pathLst>
                <a:path w="4666760" h="673476">
                  <a:moveTo>
                    <a:pt x="0" y="15240"/>
                  </a:moveTo>
                  <a:cubicBezTo>
                    <a:pt x="41910" y="19050"/>
                    <a:pt x="143641" y="20320"/>
                    <a:pt x="266473" y="22860"/>
                  </a:cubicBezTo>
                  <a:cubicBezTo>
                    <a:pt x="389306" y="24130"/>
                    <a:pt x="515861" y="30480"/>
                    <a:pt x="642415" y="27940"/>
                  </a:cubicBezTo>
                  <a:cubicBezTo>
                    <a:pt x="701970" y="26670"/>
                    <a:pt x="761525" y="22860"/>
                    <a:pt x="821081" y="20320"/>
                  </a:cubicBezTo>
                  <a:cubicBezTo>
                    <a:pt x="884358" y="17780"/>
                    <a:pt x="947635" y="17780"/>
                    <a:pt x="1010912" y="19050"/>
                  </a:cubicBezTo>
                  <a:cubicBezTo>
                    <a:pt x="1118856" y="20320"/>
                    <a:pt x="1226800" y="20320"/>
                    <a:pt x="1331021" y="19050"/>
                  </a:cubicBezTo>
                  <a:cubicBezTo>
                    <a:pt x="1599019" y="16510"/>
                    <a:pt x="1867017" y="20320"/>
                    <a:pt x="2138737" y="17780"/>
                  </a:cubicBezTo>
                  <a:cubicBezTo>
                    <a:pt x="2585401" y="11430"/>
                    <a:pt x="3032064" y="6350"/>
                    <a:pt x="3482449" y="10160"/>
                  </a:cubicBezTo>
                  <a:cubicBezTo>
                    <a:pt x="3735558" y="12700"/>
                    <a:pt x="3992390" y="16510"/>
                    <a:pt x="4245499" y="11430"/>
                  </a:cubicBezTo>
                  <a:cubicBezTo>
                    <a:pt x="4364610" y="8890"/>
                    <a:pt x="4483720" y="1270"/>
                    <a:pt x="4603260" y="3810"/>
                  </a:cubicBezTo>
                  <a:cubicBezTo>
                    <a:pt x="4615960" y="3810"/>
                    <a:pt x="4641360" y="0"/>
                    <a:pt x="4650250" y="10160"/>
                  </a:cubicBezTo>
                  <a:cubicBezTo>
                    <a:pt x="4655330" y="15240"/>
                    <a:pt x="4654060" y="22860"/>
                    <a:pt x="4655330" y="29210"/>
                  </a:cubicBezTo>
                  <a:cubicBezTo>
                    <a:pt x="4656600" y="36830"/>
                    <a:pt x="4657870" y="45720"/>
                    <a:pt x="4660410" y="53340"/>
                  </a:cubicBezTo>
                  <a:cubicBezTo>
                    <a:pt x="4666760" y="78742"/>
                    <a:pt x="4665490" y="91204"/>
                    <a:pt x="4665490" y="103665"/>
                  </a:cubicBezTo>
                  <a:cubicBezTo>
                    <a:pt x="4665490" y="117462"/>
                    <a:pt x="4665490" y="131259"/>
                    <a:pt x="4665490" y="145056"/>
                  </a:cubicBezTo>
                  <a:cubicBezTo>
                    <a:pt x="4665490" y="175320"/>
                    <a:pt x="4664220" y="205139"/>
                    <a:pt x="4661680" y="235403"/>
                  </a:cubicBezTo>
                  <a:cubicBezTo>
                    <a:pt x="4659140" y="261216"/>
                    <a:pt x="4656600" y="286584"/>
                    <a:pt x="4656600" y="312398"/>
                  </a:cubicBezTo>
                  <a:cubicBezTo>
                    <a:pt x="4655330" y="368475"/>
                    <a:pt x="4654060" y="424998"/>
                    <a:pt x="4654060" y="481520"/>
                  </a:cubicBezTo>
                  <a:cubicBezTo>
                    <a:pt x="4652790" y="526916"/>
                    <a:pt x="4655330" y="572757"/>
                    <a:pt x="4651520" y="618153"/>
                  </a:cubicBezTo>
                  <a:cubicBezTo>
                    <a:pt x="4651520" y="623494"/>
                    <a:pt x="4650250" y="631566"/>
                    <a:pt x="4648980" y="646806"/>
                  </a:cubicBezTo>
                  <a:cubicBezTo>
                    <a:pt x="4647710" y="662046"/>
                    <a:pt x="4642630" y="673476"/>
                    <a:pt x="4626120" y="672206"/>
                  </a:cubicBezTo>
                  <a:cubicBezTo>
                    <a:pt x="4604530" y="669666"/>
                    <a:pt x="4546997" y="665856"/>
                    <a:pt x="4479997" y="667126"/>
                  </a:cubicBezTo>
                  <a:cubicBezTo>
                    <a:pt x="4226888" y="669666"/>
                    <a:pt x="3977501" y="667126"/>
                    <a:pt x="3724392" y="664586"/>
                  </a:cubicBezTo>
                  <a:cubicBezTo>
                    <a:pt x="3221896" y="659506"/>
                    <a:pt x="2719400" y="664586"/>
                    <a:pt x="2216903" y="660776"/>
                  </a:cubicBezTo>
                  <a:cubicBezTo>
                    <a:pt x="1952628" y="658236"/>
                    <a:pt x="1688352" y="659506"/>
                    <a:pt x="1424076" y="659506"/>
                  </a:cubicBezTo>
                  <a:cubicBezTo>
                    <a:pt x="1353354" y="659506"/>
                    <a:pt x="1286355" y="658236"/>
                    <a:pt x="1215633" y="658236"/>
                  </a:cubicBezTo>
                  <a:cubicBezTo>
                    <a:pt x="1092801" y="656966"/>
                    <a:pt x="973690" y="660776"/>
                    <a:pt x="850858" y="659506"/>
                  </a:cubicBezTo>
                  <a:cubicBezTo>
                    <a:pt x="728026" y="658236"/>
                    <a:pt x="601471" y="656966"/>
                    <a:pt x="478639" y="655696"/>
                  </a:cubicBezTo>
                  <a:cubicBezTo>
                    <a:pt x="352084" y="654426"/>
                    <a:pt x="147363" y="654426"/>
                    <a:pt x="41910" y="651886"/>
                  </a:cubicBezTo>
                  <a:cubicBezTo>
                    <a:pt x="17780" y="649346"/>
                    <a:pt x="19050" y="648076"/>
                    <a:pt x="19050" y="625719"/>
                  </a:cubicBezTo>
                  <a:cubicBezTo>
                    <a:pt x="19050" y="624384"/>
                    <a:pt x="19050" y="622604"/>
                    <a:pt x="19050" y="621268"/>
                  </a:cubicBezTo>
                  <a:cubicBezTo>
                    <a:pt x="19050" y="614148"/>
                    <a:pt x="19050" y="607472"/>
                    <a:pt x="19050" y="600351"/>
                  </a:cubicBezTo>
                  <a:cubicBezTo>
                    <a:pt x="19050" y="575427"/>
                    <a:pt x="19050" y="550504"/>
                    <a:pt x="19050" y="525581"/>
                  </a:cubicBezTo>
                  <a:cubicBezTo>
                    <a:pt x="19050" y="467723"/>
                    <a:pt x="19050" y="409866"/>
                    <a:pt x="19050" y="352008"/>
                  </a:cubicBezTo>
                  <a:cubicBezTo>
                    <a:pt x="19050" y="337321"/>
                    <a:pt x="19050" y="323079"/>
                    <a:pt x="17780" y="308392"/>
                  </a:cubicBezTo>
                  <a:cubicBezTo>
                    <a:pt x="12700" y="248309"/>
                    <a:pt x="12700" y="188226"/>
                    <a:pt x="8890" y="128589"/>
                  </a:cubicBezTo>
                  <a:cubicBezTo>
                    <a:pt x="8890" y="115682"/>
                    <a:pt x="7620" y="102775"/>
                    <a:pt x="7620" y="89868"/>
                  </a:cubicBezTo>
                  <a:cubicBezTo>
                    <a:pt x="3810" y="76962"/>
                    <a:pt x="0" y="48260"/>
                    <a:pt x="0" y="15240"/>
                  </a:cubicBezTo>
                  <a:close/>
                  <a:moveTo>
                    <a:pt x="4622310" y="639186"/>
                  </a:moveTo>
                  <a:cubicBezTo>
                    <a:pt x="4624850" y="618153"/>
                    <a:pt x="4623580" y="604356"/>
                    <a:pt x="4624850" y="590114"/>
                  </a:cubicBezTo>
                  <a:cubicBezTo>
                    <a:pt x="4626120" y="562966"/>
                    <a:pt x="4626120" y="535372"/>
                    <a:pt x="4627390" y="508224"/>
                  </a:cubicBezTo>
                  <a:cubicBezTo>
                    <a:pt x="4628660" y="449031"/>
                    <a:pt x="4629930" y="390283"/>
                    <a:pt x="4631200" y="331090"/>
                  </a:cubicBezTo>
                  <a:cubicBezTo>
                    <a:pt x="4633740" y="257211"/>
                    <a:pt x="4638820" y="183776"/>
                    <a:pt x="4640090" y="109896"/>
                  </a:cubicBezTo>
                  <a:cubicBezTo>
                    <a:pt x="4640090" y="97880"/>
                    <a:pt x="4641360" y="85863"/>
                    <a:pt x="4640090" y="73660"/>
                  </a:cubicBezTo>
                  <a:cubicBezTo>
                    <a:pt x="4640090" y="64770"/>
                    <a:pt x="4638820" y="55880"/>
                    <a:pt x="4636280" y="46990"/>
                  </a:cubicBezTo>
                  <a:cubicBezTo>
                    <a:pt x="4635010" y="43180"/>
                    <a:pt x="4635010" y="39370"/>
                    <a:pt x="4633740" y="35560"/>
                  </a:cubicBezTo>
                  <a:cubicBezTo>
                    <a:pt x="4632470" y="26670"/>
                    <a:pt x="4633740" y="29210"/>
                    <a:pt x="4626120" y="26670"/>
                  </a:cubicBezTo>
                  <a:cubicBezTo>
                    <a:pt x="4612150" y="21590"/>
                    <a:pt x="4565608" y="25400"/>
                    <a:pt x="4524664" y="25400"/>
                  </a:cubicBezTo>
                  <a:cubicBezTo>
                    <a:pt x="4278999" y="31750"/>
                    <a:pt x="4033334" y="35560"/>
                    <a:pt x="3783947" y="31750"/>
                  </a:cubicBezTo>
                  <a:cubicBezTo>
                    <a:pt x="3296340" y="25400"/>
                    <a:pt x="2801288" y="24130"/>
                    <a:pt x="2313680" y="35560"/>
                  </a:cubicBezTo>
                  <a:cubicBezTo>
                    <a:pt x="2179681" y="39370"/>
                    <a:pt x="2045682" y="40640"/>
                    <a:pt x="1911683" y="40640"/>
                  </a:cubicBezTo>
                  <a:cubicBezTo>
                    <a:pt x="1796295" y="40640"/>
                    <a:pt x="1677185" y="36830"/>
                    <a:pt x="1561797" y="38100"/>
                  </a:cubicBezTo>
                  <a:cubicBezTo>
                    <a:pt x="1375687" y="40640"/>
                    <a:pt x="1193300" y="39370"/>
                    <a:pt x="1007190" y="39370"/>
                  </a:cubicBezTo>
                  <a:cubicBezTo>
                    <a:pt x="884358" y="39370"/>
                    <a:pt x="765248" y="48260"/>
                    <a:pt x="642415" y="49530"/>
                  </a:cubicBezTo>
                  <a:cubicBezTo>
                    <a:pt x="527027" y="50800"/>
                    <a:pt x="407917" y="44450"/>
                    <a:pt x="288807" y="41910"/>
                  </a:cubicBezTo>
                  <a:cubicBezTo>
                    <a:pt x="232974" y="40640"/>
                    <a:pt x="173419" y="39370"/>
                    <a:pt x="113864" y="38100"/>
                  </a:cubicBezTo>
                  <a:cubicBezTo>
                    <a:pt x="84086" y="36830"/>
                    <a:pt x="54308" y="36830"/>
                    <a:pt x="43180" y="35560"/>
                  </a:cubicBezTo>
                  <a:cubicBezTo>
                    <a:pt x="38100" y="35560"/>
                    <a:pt x="31750" y="34290"/>
                    <a:pt x="27940" y="35560"/>
                  </a:cubicBezTo>
                  <a:cubicBezTo>
                    <a:pt x="21590" y="38100"/>
                    <a:pt x="22860" y="35560"/>
                    <a:pt x="21590" y="44450"/>
                  </a:cubicBezTo>
                  <a:cubicBezTo>
                    <a:pt x="19050" y="59690"/>
                    <a:pt x="24130" y="75182"/>
                    <a:pt x="24130" y="80522"/>
                  </a:cubicBezTo>
                  <a:cubicBezTo>
                    <a:pt x="25400" y="87198"/>
                    <a:pt x="25400" y="93874"/>
                    <a:pt x="25400" y="100550"/>
                  </a:cubicBezTo>
                  <a:cubicBezTo>
                    <a:pt x="25400" y="128144"/>
                    <a:pt x="21590" y="155292"/>
                    <a:pt x="25400" y="182886"/>
                  </a:cubicBezTo>
                  <a:cubicBezTo>
                    <a:pt x="30480" y="215820"/>
                    <a:pt x="30480" y="248754"/>
                    <a:pt x="30480" y="281689"/>
                  </a:cubicBezTo>
                  <a:cubicBezTo>
                    <a:pt x="31750" y="335096"/>
                    <a:pt x="31750" y="388503"/>
                    <a:pt x="31750" y="441910"/>
                  </a:cubicBezTo>
                  <a:cubicBezTo>
                    <a:pt x="31750" y="494427"/>
                    <a:pt x="31750" y="546944"/>
                    <a:pt x="33020" y="599461"/>
                  </a:cubicBezTo>
                  <a:cubicBezTo>
                    <a:pt x="33020" y="604356"/>
                    <a:pt x="33020" y="609697"/>
                    <a:pt x="33020" y="614593"/>
                  </a:cubicBezTo>
                  <a:cubicBezTo>
                    <a:pt x="33020" y="619043"/>
                    <a:pt x="33020" y="623939"/>
                    <a:pt x="39370" y="631567"/>
                  </a:cubicBezTo>
                  <a:cubicBezTo>
                    <a:pt x="45720" y="635377"/>
                    <a:pt x="87808" y="635377"/>
                    <a:pt x="110141" y="636646"/>
                  </a:cubicBezTo>
                  <a:cubicBezTo>
                    <a:pt x="147363" y="637917"/>
                    <a:pt x="180863" y="637917"/>
                    <a:pt x="214363" y="637917"/>
                  </a:cubicBezTo>
                  <a:cubicBezTo>
                    <a:pt x="329751" y="635377"/>
                    <a:pt x="441417" y="636646"/>
                    <a:pt x="556805" y="637917"/>
                  </a:cubicBezTo>
                  <a:cubicBezTo>
                    <a:pt x="612638" y="637917"/>
                    <a:pt x="672193" y="637917"/>
                    <a:pt x="728026" y="639187"/>
                  </a:cubicBezTo>
                  <a:cubicBezTo>
                    <a:pt x="787581" y="640457"/>
                    <a:pt x="850858" y="645537"/>
                    <a:pt x="910413" y="641727"/>
                  </a:cubicBezTo>
                  <a:cubicBezTo>
                    <a:pt x="1022079" y="635377"/>
                    <a:pt x="1141189" y="639187"/>
                    <a:pt x="1252855" y="639187"/>
                  </a:cubicBezTo>
                  <a:cubicBezTo>
                    <a:pt x="1327299" y="639187"/>
                    <a:pt x="1401743" y="642996"/>
                    <a:pt x="1476187" y="642996"/>
                  </a:cubicBezTo>
                  <a:cubicBezTo>
                    <a:pt x="1539464" y="642996"/>
                    <a:pt x="1606463" y="642996"/>
                    <a:pt x="1669741" y="641727"/>
                  </a:cubicBezTo>
                  <a:cubicBezTo>
                    <a:pt x="1971238" y="640457"/>
                    <a:pt x="2269014" y="639187"/>
                    <a:pt x="2566790" y="641727"/>
                  </a:cubicBezTo>
                  <a:cubicBezTo>
                    <a:pt x="2685900" y="642996"/>
                    <a:pt x="2805010" y="640457"/>
                    <a:pt x="2924120" y="640457"/>
                  </a:cubicBezTo>
                  <a:cubicBezTo>
                    <a:pt x="3039508" y="639187"/>
                    <a:pt x="3154896" y="635377"/>
                    <a:pt x="3270284" y="639187"/>
                  </a:cubicBezTo>
                  <a:cubicBezTo>
                    <a:pt x="3385672" y="642996"/>
                    <a:pt x="3504783" y="640457"/>
                    <a:pt x="3620171" y="644267"/>
                  </a:cubicBezTo>
                  <a:cubicBezTo>
                    <a:pt x="3739281" y="648077"/>
                    <a:pt x="3858391" y="642996"/>
                    <a:pt x="3977501" y="642996"/>
                  </a:cubicBezTo>
                  <a:cubicBezTo>
                    <a:pt x="4092889" y="642996"/>
                    <a:pt x="4211999" y="642996"/>
                    <a:pt x="4327387" y="644267"/>
                  </a:cubicBezTo>
                  <a:cubicBezTo>
                    <a:pt x="4442775" y="641726"/>
                    <a:pt x="4550719" y="639186"/>
                    <a:pt x="4622310" y="639186"/>
                  </a:cubicBezTo>
                  <a:close/>
                </a:path>
              </a:pathLst>
            </a:custGeom>
            <a:solidFill>
              <a:srgbClr val="F5AA49"/>
            </a:solidFill>
          </p:spPr>
        </p:sp>
      </p:grpSp>
      <p:sp>
        <p:nvSpPr>
          <p:cNvPr id="22" name="TextBox 22"/>
          <p:cNvSpPr txBox="1"/>
          <p:nvPr/>
        </p:nvSpPr>
        <p:spPr>
          <a:xfrm>
            <a:off x="11090759" y="4271221"/>
            <a:ext cx="5627984" cy="339725"/>
          </a:xfrm>
          <a:prstGeom prst="rect">
            <a:avLst/>
          </a:prstGeom>
        </p:spPr>
        <p:txBody>
          <a:bodyPr lIns="0" tIns="0" rIns="0" bIns="0" rtlCol="0" anchor="t">
            <a:spAutoFit/>
          </a:bodyPr>
          <a:lstStyle/>
          <a:p>
            <a:pPr algn="ctr">
              <a:lnSpc>
                <a:spcPts val="2800"/>
              </a:lnSpc>
            </a:pPr>
            <a:r>
              <a:rPr lang="en-US" sz="2000">
                <a:solidFill>
                  <a:srgbClr val="642615"/>
                </a:solidFill>
                <a:latin typeface="Now"/>
              </a:rPr>
              <a:t>ÜLKE İÇINDE YERINDEN EDILMIŞLER</a:t>
            </a:r>
          </a:p>
        </p:txBody>
      </p:sp>
      <p:grpSp>
        <p:nvGrpSpPr>
          <p:cNvPr id="23" name="Group 23"/>
          <p:cNvGrpSpPr/>
          <p:nvPr/>
        </p:nvGrpSpPr>
        <p:grpSpPr>
          <a:xfrm rot="-10800000">
            <a:off x="10776066" y="5026412"/>
            <a:ext cx="6257370" cy="897188"/>
            <a:chOff x="0" y="0"/>
            <a:chExt cx="4661680" cy="668396"/>
          </a:xfrm>
        </p:grpSpPr>
        <p:sp>
          <p:nvSpPr>
            <p:cNvPr id="24" name="Freeform 24"/>
            <p:cNvSpPr/>
            <p:nvPr/>
          </p:nvSpPr>
          <p:spPr>
            <a:xfrm>
              <a:off x="13970" y="17780"/>
              <a:ext cx="4631200" cy="629026"/>
            </a:xfrm>
            <a:custGeom>
              <a:avLst/>
              <a:gdLst/>
              <a:ahLst/>
              <a:cxnLst/>
              <a:rect l="l" t="t" r="r" b="b"/>
              <a:pathLst>
                <a:path w="4631200" h="629026">
                  <a:moveTo>
                    <a:pt x="4614690" y="629026"/>
                  </a:moveTo>
                  <a:lnTo>
                    <a:pt x="15240" y="621406"/>
                  </a:lnTo>
                  <a:lnTo>
                    <a:pt x="0" y="11430"/>
                  </a:lnTo>
                  <a:lnTo>
                    <a:pt x="4631200" y="0"/>
                  </a:lnTo>
                  <a:close/>
                </a:path>
              </a:pathLst>
            </a:custGeom>
            <a:solidFill>
              <a:srgbClr val="F5AA49"/>
            </a:solidFill>
          </p:spPr>
        </p:sp>
        <p:sp>
          <p:nvSpPr>
            <p:cNvPr id="25" name="Freeform 25"/>
            <p:cNvSpPr/>
            <p:nvPr/>
          </p:nvSpPr>
          <p:spPr>
            <a:xfrm>
              <a:off x="0" y="-2540"/>
              <a:ext cx="4666760" cy="673476"/>
            </a:xfrm>
            <a:custGeom>
              <a:avLst/>
              <a:gdLst/>
              <a:ahLst/>
              <a:cxnLst/>
              <a:rect l="l" t="t" r="r" b="b"/>
              <a:pathLst>
                <a:path w="4666760" h="673476">
                  <a:moveTo>
                    <a:pt x="0" y="15240"/>
                  </a:moveTo>
                  <a:cubicBezTo>
                    <a:pt x="41910" y="19050"/>
                    <a:pt x="143641" y="20320"/>
                    <a:pt x="266473" y="22860"/>
                  </a:cubicBezTo>
                  <a:cubicBezTo>
                    <a:pt x="389306" y="24130"/>
                    <a:pt x="515861" y="30480"/>
                    <a:pt x="642415" y="27940"/>
                  </a:cubicBezTo>
                  <a:cubicBezTo>
                    <a:pt x="701970" y="26670"/>
                    <a:pt x="761525" y="22860"/>
                    <a:pt x="821081" y="20320"/>
                  </a:cubicBezTo>
                  <a:cubicBezTo>
                    <a:pt x="884358" y="17780"/>
                    <a:pt x="947635" y="17780"/>
                    <a:pt x="1010912" y="19050"/>
                  </a:cubicBezTo>
                  <a:cubicBezTo>
                    <a:pt x="1118856" y="20320"/>
                    <a:pt x="1226800" y="20320"/>
                    <a:pt x="1331021" y="19050"/>
                  </a:cubicBezTo>
                  <a:cubicBezTo>
                    <a:pt x="1599019" y="16510"/>
                    <a:pt x="1867017" y="20320"/>
                    <a:pt x="2138737" y="17780"/>
                  </a:cubicBezTo>
                  <a:cubicBezTo>
                    <a:pt x="2585401" y="11430"/>
                    <a:pt x="3032064" y="6350"/>
                    <a:pt x="3482449" y="10160"/>
                  </a:cubicBezTo>
                  <a:cubicBezTo>
                    <a:pt x="3735558" y="12700"/>
                    <a:pt x="3992390" y="16510"/>
                    <a:pt x="4245499" y="11430"/>
                  </a:cubicBezTo>
                  <a:cubicBezTo>
                    <a:pt x="4364610" y="8890"/>
                    <a:pt x="4483720" y="1270"/>
                    <a:pt x="4603260" y="3810"/>
                  </a:cubicBezTo>
                  <a:cubicBezTo>
                    <a:pt x="4615960" y="3810"/>
                    <a:pt x="4641360" y="0"/>
                    <a:pt x="4650250" y="10160"/>
                  </a:cubicBezTo>
                  <a:cubicBezTo>
                    <a:pt x="4655330" y="15240"/>
                    <a:pt x="4654060" y="22860"/>
                    <a:pt x="4655330" y="29210"/>
                  </a:cubicBezTo>
                  <a:cubicBezTo>
                    <a:pt x="4656600" y="36830"/>
                    <a:pt x="4657870" y="45720"/>
                    <a:pt x="4660410" y="53340"/>
                  </a:cubicBezTo>
                  <a:cubicBezTo>
                    <a:pt x="4666760" y="78742"/>
                    <a:pt x="4665490" y="91204"/>
                    <a:pt x="4665490" y="103665"/>
                  </a:cubicBezTo>
                  <a:cubicBezTo>
                    <a:pt x="4665490" y="117462"/>
                    <a:pt x="4665490" y="131259"/>
                    <a:pt x="4665490" y="145056"/>
                  </a:cubicBezTo>
                  <a:cubicBezTo>
                    <a:pt x="4665490" y="175320"/>
                    <a:pt x="4664220" y="205139"/>
                    <a:pt x="4661680" y="235403"/>
                  </a:cubicBezTo>
                  <a:cubicBezTo>
                    <a:pt x="4659140" y="261216"/>
                    <a:pt x="4656600" y="286584"/>
                    <a:pt x="4656600" y="312398"/>
                  </a:cubicBezTo>
                  <a:cubicBezTo>
                    <a:pt x="4655330" y="368475"/>
                    <a:pt x="4654060" y="424998"/>
                    <a:pt x="4654060" y="481520"/>
                  </a:cubicBezTo>
                  <a:cubicBezTo>
                    <a:pt x="4652790" y="526916"/>
                    <a:pt x="4655330" y="572757"/>
                    <a:pt x="4651520" y="618153"/>
                  </a:cubicBezTo>
                  <a:cubicBezTo>
                    <a:pt x="4651520" y="623494"/>
                    <a:pt x="4650250" y="631566"/>
                    <a:pt x="4648980" y="646806"/>
                  </a:cubicBezTo>
                  <a:cubicBezTo>
                    <a:pt x="4647710" y="662046"/>
                    <a:pt x="4642630" y="673476"/>
                    <a:pt x="4626120" y="672206"/>
                  </a:cubicBezTo>
                  <a:cubicBezTo>
                    <a:pt x="4604530" y="669666"/>
                    <a:pt x="4546997" y="665856"/>
                    <a:pt x="4479997" y="667126"/>
                  </a:cubicBezTo>
                  <a:cubicBezTo>
                    <a:pt x="4226888" y="669666"/>
                    <a:pt x="3977501" y="667126"/>
                    <a:pt x="3724392" y="664586"/>
                  </a:cubicBezTo>
                  <a:cubicBezTo>
                    <a:pt x="3221896" y="659506"/>
                    <a:pt x="2719400" y="664586"/>
                    <a:pt x="2216903" y="660776"/>
                  </a:cubicBezTo>
                  <a:cubicBezTo>
                    <a:pt x="1952628" y="658236"/>
                    <a:pt x="1688352" y="659506"/>
                    <a:pt x="1424076" y="659506"/>
                  </a:cubicBezTo>
                  <a:cubicBezTo>
                    <a:pt x="1353354" y="659506"/>
                    <a:pt x="1286355" y="658236"/>
                    <a:pt x="1215633" y="658236"/>
                  </a:cubicBezTo>
                  <a:cubicBezTo>
                    <a:pt x="1092801" y="656966"/>
                    <a:pt x="973690" y="660776"/>
                    <a:pt x="850858" y="659506"/>
                  </a:cubicBezTo>
                  <a:cubicBezTo>
                    <a:pt x="728026" y="658236"/>
                    <a:pt x="601471" y="656966"/>
                    <a:pt x="478639" y="655696"/>
                  </a:cubicBezTo>
                  <a:cubicBezTo>
                    <a:pt x="352084" y="654426"/>
                    <a:pt x="147363" y="654426"/>
                    <a:pt x="41910" y="651886"/>
                  </a:cubicBezTo>
                  <a:cubicBezTo>
                    <a:pt x="17780" y="649346"/>
                    <a:pt x="19050" y="648076"/>
                    <a:pt x="19050" y="625719"/>
                  </a:cubicBezTo>
                  <a:cubicBezTo>
                    <a:pt x="19050" y="624384"/>
                    <a:pt x="19050" y="622604"/>
                    <a:pt x="19050" y="621268"/>
                  </a:cubicBezTo>
                  <a:cubicBezTo>
                    <a:pt x="19050" y="614148"/>
                    <a:pt x="19050" y="607472"/>
                    <a:pt x="19050" y="600351"/>
                  </a:cubicBezTo>
                  <a:cubicBezTo>
                    <a:pt x="19050" y="575427"/>
                    <a:pt x="19050" y="550504"/>
                    <a:pt x="19050" y="525581"/>
                  </a:cubicBezTo>
                  <a:cubicBezTo>
                    <a:pt x="19050" y="467723"/>
                    <a:pt x="19050" y="409866"/>
                    <a:pt x="19050" y="352008"/>
                  </a:cubicBezTo>
                  <a:cubicBezTo>
                    <a:pt x="19050" y="337321"/>
                    <a:pt x="19050" y="323079"/>
                    <a:pt x="17780" y="308392"/>
                  </a:cubicBezTo>
                  <a:cubicBezTo>
                    <a:pt x="12700" y="248309"/>
                    <a:pt x="12700" y="188226"/>
                    <a:pt x="8890" y="128589"/>
                  </a:cubicBezTo>
                  <a:cubicBezTo>
                    <a:pt x="8890" y="115682"/>
                    <a:pt x="7620" y="102775"/>
                    <a:pt x="7620" y="89868"/>
                  </a:cubicBezTo>
                  <a:cubicBezTo>
                    <a:pt x="3810" y="76962"/>
                    <a:pt x="0" y="48260"/>
                    <a:pt x="0" y="15240"/>
                  </a:cubicBezTo>
                  <a:close/>
                  <a:moveTo>
                    <a:pt x="4622310" y="639186"/>
                  </a:moveTo>
                  <a:cubicBezTo>
                    <a:pt x="4624850" y="618153"/>
                    <a:pt x="4623580" y="604356"/>
                    <a:pt x="4624850" y="590114"/>
                  </a:cubicBezTo>
                  <a:cubicBezTo>
                    <a:pt x="4626120" y="562966"/>
                    <a:pt x="4626120" y="535372"/>
                    <a:pt x="4627390" y="508224"/>
                  </a:cubicBezTo>
                  <a:cubicBezTo>
                    <a:pt x="4628660" y="449031"/>
                    <a:pt x="4629930" y="390283"/>
                    <a:pt x="4631200" y="331090"/>
                  </a:cubicBezTo>
                  <a:cubicBezTo>
                    <a:pt x="4633740" y="257211"/>
                    <a:pt x="4638820" y="183776"/>
                    <a:pt x="4640090" y="109896"/>
                  </a:cubicBezTo>
                  <a:cubicBezTo>
                    <a:pt x="4640090" y="97880"/>
                    <a:pt x="4641360" y="85863"/>
                    <a:pt x="4640090" y="73660"/>
                  </a:cubicBezTo>
                  <a:cubicBezTo>
                    <a:pt x="4640090" y="64770"/>
                    <a:pt x="4638820" y="55880"/>
                    <a:pt x="4636280" y="46990"/>
                  </a:cubicBezTo>
                  <a:cubicBezTo>
                    <a:pt x="4635010" y="43180"/>
                    <a:pt x="4635010" y="39370"/>
                    <a:pt x="4633740" y="35560"/>
                  </a:cubicBezTo>
                  <a:cubicBezTo>
                    <a:pt x="4632470" y="26670"/>
                    <a:pt x="4633740" y="29210"/>
                    <a:pt x="4626120" y="26670"/>
                  </a:cubicBezTo>
                  <a:cubicBezTo>
                    <a:pt x="4612150" y="21590"/>
                    <a:pt x="4565608" y="25400"/>
                    <a:pt x="4524664" y="25400"/>
                  </a:cubicBezTo>
                  <a:cubicBezTo>
                    <a:pt x="4278999" y="31750"/>
                    <a:pt x="4033334" y="35560"/>
                    <a:pt x="3783947" y="31750"/>
                  </a:cubicBezTo>
                  <a:cubicBezTo>
                    <a:pt x="3296340" y="25400"/>
                    <a:pt x="2801288" y="24130"/>
                    <a:pt x="2313680" y="35560"/>
                  </a:cubicBezTo>
                  <a:cubicBezTo>
                    <a:pt x="2179681" y="39370"/>
                    <a:pt x="2045682" y="40640"/>
                    <a:pt x="1911683" y="40640"/>
                  </a:cubicBezTo>
                  <a:cubicBezTo>
                    <a:pt x="1796295" y="40640"/>
                    <a:pt x="1677185" y="36830"/>
                    <a:pt x="1561797" y="38100"/>
                  </a:cubicBezTo>
                  <a:cubicBezTo>
                    <a:pt x="1375687" y="40640"/>
                    <a:pt x="1193300" y="39370"/>
                    <a:pt x="1007190" y="39370"/>
                  </a:cubicBezTo>
                  <a:cubicBezTo>
                    <a:pt x="884358" y="39370"/>
                    <a:pt x="765248" y="48260"/>
                    <a:pt x="642415" y="49530"/>
                  </a:cubicBezTo>
                  <a:cubicBezTo>
                    <a:pt x="527027" y="50800"/>
                    <a:pt x="407917" y="44450"/>
                    <a:pt x="288807" y="41910"/>
                  </a:cubicBezTo>
                  <a:cubicBezTo>
                    <a:pt x="232974" y="40640"/>
                    <a:pt x="173419" y="39370"/>
                    <a:pt x="113864" y="38100"/>
                  </a:cubicBezTo>
                  <a:cubicBezTo>
                    <a:pt x="84086" y="36830"/>
                    <a:pt x="54308" y="36830"/>
                    <a:pt x="43180" y="35560"/>
                  </a:cubicBezTo>
                  <a:cubicBezTo>
                    <a:pt x="38100" y="35560"/>
                    <a:pt x="31750" y="34290"/>
                    <a:pt x="27940" y="35560"/>
                  </a:cubicBezTo>
                  <a:cubicBezTo>
                    <a:pt x="21590" y="38100"/>
                    <a:pt x="22860" y="35560"/>
                    <a:pt x="21590" y="44450"/>
                  </a:cubicBezTo>
                  <a:cubicBezTo>
                    <a:pt x="19050" y="59690"/>
                    <a:pt x="24130" y="75182"/>
                    <a:pt x="24130" y="80522"/>
                  </a:cubicBezTo>
                  <a:cubicBezTo>
                    <a:pt x="25400" y="87198"/>
                    <a:pt x="25400" y="93874"/>
                    <a:pt x="25400" y="100550"/>
                  </a:cubicBezTo>
                  <a:cubicBezTo>
                    <a:pt x="25400" y="128144"/>
                    <a:pt x="21590" y="155292"/>
                    <a:pt x="25400" y="182886"/>
                  </a:cubicBezTo>
                  <a:cubicBezTo>
                    <a:pt x="30480" y="215820"/>
                    <a:pt x="30480" y="248754"/>
                    <a:pt x="30480" y="281689"/>
                  </a:cubicBezTo>
                  <a:cubicBezTo>
                    <a:pt x="31750" y="335096"/>
                    <a:pt x="31750" y="388503"/>
                    <a:pt x="31750" y="441910"/>
                  </a:cubicBezTo>
                  <a:cubicBezTo>
                    <a:pt x="31750" y="494427"/>
                    <a:pt x="31750" y="546944"/>
                    <a:pt x="33020" y="599461"/>
                  </a:cubicBezTo>
                  <a:cubicBezTo>
                    <a:pt x="33020" y="604356"/>
                    <a:pt x="33020" y="609697"/>
                    <a:pt x="33020" y="614593"/>
                  </a:cubicBezTo>
                  <a:cubicBezTo>
                    <a:pt x="33020" y="619043"/>
                    <a:pt x="33020" y="623939"/>
                    <a:pt x="39370" y="631567"/>
                  </a:cubicBezTo>
                  <a:cubicBezTo>
                    <a:pt x="45720" y="635377"/>
                    <a:pt x="87808" y="635377"/>
                    <a:pt x="110141" y="636646"/>
                  </a:cubicBezTo>
                  <a:cubicBezTo>
                    <a:pt x="147363" y="637917"/>
                    <a:pt x="180863" y="637917"/>
                    <a:pt x="214363" y="637917"/>
                  </a:cubicBezTo>
                  <a:cubicBezTo>
                    <a:pt x="329751" y="635377"/>
                    <a:pt x="441417" y="636646"/>
                    <a:pt x="556805" y="637917"/>
                  </a:cubicBezTo>
                  <a:cubicBezTo>
                    <a:pt x="612638" y="637917"/>
                    <a:pt x="672193" y="637917"/>
                    <a:pt x="728026" y="639187"/>
                  </a:cubicBezTo>
                  <a:cubicBezTo>
                    <a:pt x="787581" y="640457"/>
                    <a:pt x="850858" y="645537"/>
                    <a:pt x="910413" y="641727"/>
                  </a:cubicBezTo>
                  <a:cubicBezTo>
                    <a:pt x="1022079" y="635377"/>
                    <a:pt x="1141189" y="639187"/>
                    <a:pt x="1252855" y="639187"/>
                  </a:cubicBezTo>
                  <a:cubicBezTo>
                    <a:pt x="1327299" y="639187"/>
                    <a:pt x="1401743" y="642996"/>
                    <a:pt x="1476187" y="642996"/>
                  </a:cubicBezTo>
                  <a:cubicBezTo>
                    <a:pt x="1539464" y="642996"/>
                    <a:pt x="1606463" y="642996"/>
                    <a:pt x="1669741" y="641727"/>
                  </a:cubicBezTo>
                  <a:cubicBezTo>
                    <a:pt x="1971238" y="640457"/>
                    <a:pt x="2269014" y="639187"/>
                    <a:pt x="2566790" y="641727"/>
                  </a:cubicBezTo>
                  <a:cubicBezTo>
                    <a:pt x="2685900" y="642996"/>
                    <a:pt x="2805010" y="640457"/>
                    <a:pt x="2924120" y="640457"/>
                  </a:cubicBezTo>
                  <a:cubicBezTo>
                    <a:pt x="3039508" y="639187"/>
                    <a:pt x="3154896" y="635377"/>
                    <a:pt x="3270284" y="639187"/>
                  </a:cubicBezTo>
                  <a:cubicBezTo>
                    <a:pt x="3385672" y="642996"/>
                    <a:pt x="3504783" y="640457"/>
                    <a:pt x="3620171" y="644267"/>
                  </a:cubicBezTo>
                  <a:cubicBezTo>
                    <a:pt x="3739281" y="648077"/>
                    <a:pt x="3858391" y="642996"/>
                    <a:pt x="3977501" y="642996"/>
                  </a:cubicBezTo>
                  <a:cubicBezTo>
                    <a:pt x="4092889" y="642996"/>
                    <a:pt x="4211999" y="642996"/>
                    <a:pt x="4327387" y="644267"/>
                  </a:cubicBezTo>
                  <a:cubicBezTo>
                    <a:pt x="4442775" y="641726"/>
                    <a:pt x="4550719" y="639186"/>
                    <a:pt x="4622310" y="639186"/>
                  </a:cubicBezTo>
                  <a:close/>
                </a:path>
              </a:pathLst>
            </a:custGeom>
            <a:solidFill>
              <a:srgbClr val="F5AA49"/>
            </a:solidFill>
          </p:spPr>
        </p:sp>
      </p:grpSp>
      <p:sp>
        <p:nvSpPr>
          <p:cNvPr id="26" name="TextBox 26"/>
          <p:cNvSpPr txBox="1"/>
          <p:nvPr/>
        </p:nvSpPr>
        <p:spPr>
          <a:xfrm>
            <a:off x="11090759" y="5252425"/>
            <a:ext cx="5627984" cy="339725"/>
          </a:xfrm>
          <a:prstGeom prst="rect">
            <a:avLst/>
          </a:prstGeom>
        </p:spPr>
        <p:txBody>
          <a:bodyPr lIns="0" tIns="0" rIns="0" bIns="0" rtlCol="0" anchor="t">
            <a:spAutoFit/>
          </a:bodyPr>
          <a:lstStyle/>
          <a:p>
            <a:pPr algn="ctr">
              <a:lnSpc>
                <a:spcPts val="2800"/>
              </a:lnSpc>
            </a:pPr>
            <a:r>
              <a:rPr lang="en-US" sz="2000">
                <a:solidFill>
                  <a:srgbClr val="642615"/>
                </a:solidFill>
                <a:latin typeface="Now"/>
              </a:rPr>
              <a:t>ÜÇÜNCÜ BIR ÜLKEYE YERLEŞTIRME</a:t>
            </a:r>
          </a:p>
        </p:txBody>
      </p:sp>
      <p:pic>
        <p:nvPicPr>
          <p:cNvPr id="27" name="Picture 2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315595" y="-1644648"/>
            <a:ext cx="3901024" cy="2227130"/>
          </a:xfrm>
          <a:prstGeom prst="rect">
            <a:avLst/>
          </a:prstGeom>
        </p:spPr>
      </p:pic>
      <p:pic>
        <p:nvPicPr>
          <p:cNvPr id="28" name="Picture 2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142738">
            <a:off x="14913386" y="8785258"/>
            <a:ext cx="1372837" cy="4171605"/>
          </a:xfrm>
          <a:prstGeom prst="rect">
            <a:avLst/>
          </a:prstGeom>
        </p:spPr>
      </p:pic>
      <p:grpSp>
        <p:nvGrpSpPr>
          <p:cNvPr id="29" name="Group 29"/>
          <p:cNvGrpSpPr/>
          <p:nvPr/>
        </p:nvGrpSpPr>
        <p:grpSpPr>
          <a:xfrm>
            <a:off x="1530354" y="3281734"/>
            <a:ext cx="6188783" cy="3423158"/>
            <a:chOff x="0" y="-85725"/>
            <a:chExt cx="8251710" cy="4564210"/>
          </a:xfrm>
        </p:grpSpPr>
        <p:sp>
          <p:nvSpPr>
            <p:cNvPr id="30" name="TextBox 30"/>
            <p:cNvSpPr txBox="1"/>
            <p:nvPr/>
          </p:nvSpPr>
          <p:spPr>
            <a:xfrm>
              <a:off x="0" y="-85725"/>
              <a:ext cx="8251710" cy="3351345"/>
            </a:xfrm>
            <a:prstGeom prst="rect">
              <a:avLst/>
            </a:prstGeom>
          </p:spPr>
          <p:txBody>
            <a:bodyPr lIns="0" tIns="0" rIns="0" bIns="0" rtlCol="0" anchor="t">
              <a:spAutoFit/>
            </a:bodyPr>
            <a:lstStyle/>
            <a:p>
              <a:pPr>
                <a:lnSpc>
                  <a:spcPts val="9823"/>
                </a:lnSpc>
              </a:pPr>
              <a:r>
                <a:rPr lang="tr-TR" sz="7498" dirty="0">
                  <a:solidFill>
                    <a:srgbClr val="EFE9CE"/>
                  </a:solidFill>
                  <a:latin typeface="Now Bold Bold"/>
                </a:rPr>
                <a:t> </a:t>
              </a:r>
              <a:r>
                <a:rPr lang="tr-TR" sz="7498" dirty="0" smtClean="0">
                  <a:solidFill>
                    <a:srgbClr val="EFE9CE"/>
                  </a:solidFill>
                  <a:latin typeface="Now Bold Bold"/>
                </a:rPr>
                <a:t>    </a:t>
              </a:r>
              <a:r>
                <a:rPr lang="en-US" sz="7498" dirty="0" smtClean="0">
                  <a:solidFill>
                    <a:srgbClr val="EFE9CE"/>
                  </a:solidFill>
                  <a:latin typeface="Now Bold Bold"/>
                </a:rPr>
                <a:t>TEMEL </a:t>
              </a:r>
              <a:r>
                <a:rPr lang="en-US" sz="7498" dirty="0">
                  <a:solidFill>
                    <a:srgbClr val="EFE9CE"/>
                  </a:solidFill>
                  <a:latin typeface="Now Bold Bold"/>
                </a:rPr>
                <a:t>KAVRAMLAR</a:t>
              </a:r>
            </a:p>
          </p:txBody>
        </p:sp>
        <p:sp>
          <p:nvSpPr>
            <p:cNvPr id="31" name="TextBox 31"/>
            <p:cNvSpPr txBox="1"/>
            <p:nvPr/>
          </p:nvSpPr>
          <p:spPr>
            <a:xfrm>
              <a:off x="0" y="3984667"/>
              <a:ext cx="7503979" cy="493818"/>
            </a:xfrm>
            <a:prstGeom prst="rect">
              <a:avLst/>
            </a:prstGeom>
          </p:spPr>
          <p:txBody>
            <a:bodyPr lIns="0" tIns="0" rIns="0" bIns="0" rtlCol="0" anchor="t">
              <a:spAutoFit/>
            </a:bodyPr>
            <a:lstStyle/>
            <a:p>
              <a:pPr>
                <a:lnSpc>
                  <a:spcPts val="3079"/>
                </a:lnSpc>
              </a:pPr>
              <a:endParaRPr/>
            </a:p>
          </p:txBody>
        </p:sp>
      </p:grpSp>
      <p:pic>
        <p:nvPicPr>
          <p:cNvPr id="32" name="Picture 3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502165">
            <a:off x="2613985" y="5773188"/>
            <a:ext cx="874108" cy="3023644"/>
          </a:xfrm>
          <a:prstGeom prst="rect">
            <a:avLst/>
          </a:prstGeom>
        </p:spPr>
      </p:pic>
      <p:grpSp>
        <p:nvGrpSpPr>
          <p:cNvPr id="33" name="Group 33"/>
          <p:cNvGrpSpPr/>
          <p:nvPr/>
        </p:nvGrpSpPr>
        <p:grpSpPr>
          <a:xfrm rot="-10800000">
            <a:off x="10776066" y="7285010"/>
            <a:ext cx="6257370" cy="897188"/>
            <a:chOff x="0" y="0"/>
            <a:chExt cx="4661680" cy="668396"/>
          </a:xfrm>
        </p:grpSpPr>
        <p:sp>
          <p:nvSpPr>
            <p:cNvPr id="34" name="Freeform 34"/>
            <p:cNvSpPr/>
            <p:nvPr/>
          </p:nvSpPr>
          <p:spPr>
            <a:xfrm>
              <a:off x="13970" y="17780"/>
              <a:ext cx="4631200" cy="629026"/>
            </a:xfrm>
            <a:custGeom>
              <a:avLst/>
              <a:gdLst/>
              <a:ahLst/>
              <a:cxnLst/>
              <a:rect l="l" t="t" r="r" b="b"/>
              <a:pathLst>
                <a:path w="4631200" h="629026">
                  <a:moveTo>
                    <a:pt x="4614690" y="629026"/>
                  </a:moveTo>
                  <a:lnTo>
                    <a:pt x="15240" y="621406"/>
                  </a:lnTo>
                  <a:lnTo>
                    <a:pt x="0" y="11430"/>
                  </a:lnTo>
                  <a:lnTo>
                    <a:pt x="4631200" y="0"/>
                  </a:lnTo>
                  <a:close/>
                </a:path>
              </a:pathLst>
            </a:custGeom>
            <a:solidFill>
              <a:srgbClr val="F5AA49"/>
            </a:solidFill>
          </p:spPr>
        </p:sp>
        <p:sp>
          <p:nvSpPr>
            <p:cNvPr id="35" name="Freeform 35"/>
            <p:cNvSpPr/>
            <p:nvPr/>
          </p:nvSpPr>
          <p:spPr>
            <a:xfrm>
              <a:off x="0" y="-2540"/>
              <a:ext cx="4666760" cy="673476"/>
            </a:xfrm>
            <a:custGeom>
              <a:avLst/>
              <a:gdLst/>
              <a:ahLst/>
              <a:cxnLst/>
              <a:rect l="l" t="t" r="r" b="b"/>
              <a:pathLst>
                <a:path w="4666760" h="673476">
                  <a:moveTo>
                    <a:pt x="0" y="15240"/>
                  </a:moveTo>
                  <a:cubicBezTo>
                    <a:pt x="41910" y="19050"/>
                    <a:pt x="143641" y="20320"/>
                    <a:pt x="266473" y="22860"/>
                  </a:cubicBezTo>
                  <a:cubicBezTo>
                    <a:pt x="389306" y="24130"/>
                    <a:pt x="515861" y="30480"/>
                    <a:pt x="642415" y="27940"/>
                  </a:cubicBezTo>
                  <a:cubicBezTo>
                    <a:pt x="701970" y="26670"/>
                    <a:pt x="761525" y="22860"/>
                    <a:pt x="821081" y="20320"/>
                  </a:cubicBezTo>
                  <a:cubicBezTo>
                    <a:pt x="884358" y="17780"/>
                    <a:pt x="947635" y="17780"/>
                    <a:pt x="1010912" y="19050"/>
                  </a:cubicBezTo>
                  <a:cubicBezTo>
                    <a:pt x="1118856" y="20320"/>
                    <a:pt x="1226800" y="20320"/>
                    <a:pt x="1331021" y="19050"/>
                  </a:cubicBezTo>
                  <a:cubicBezTo>
                    <a:pt x="1599019" y="16510"/>
                    <a:pt x="1867017" y="20320"/>
                    <a:pt x="2138737" y="17780"/>
                  </a:cubicBezTo>
                  <a:cubicBezTo>
                    <a:pt x="2585401" y="11430"/>
                    <a:pt x="3032064" y="6350"/>
                    <a:pt x="3482449" y="10160"/>
                  </a:cubicBezTo>
                  <a:cubicBezTo>
                    <a:pt x="3735558" y="12700"/>
                    <a:pt x="3992390" y="16510"/>
                    <a:pt x="4245499" y="11430"/>
                  </a:cubicBezTo>
                  <a:cubicBezTo>
                    <a:pt x="4364610" y="8890"/>
                    <a:pt x="4483720" y="1270"/>
                    <a:pt x="4603260" y="3810"/>
                  </a:cubicBezTo>
                  <a:cubicBezTo>
                    <a:pt x="4615960" y="3810"/>
                    <a:pt x="4641360" y="0"/>
                    <a:pt x="4650250" y="10160"/>
                  </a:cubicBezTo>
                  <a:cubicBezTo>
                    <a:pt x="4655330" y="15240"/>
                    <a:pt x="4654060" y="22860"/>
                    <a:pt x="4655330" y="29210"/>
                  </a:cubicBezTo>
                  <a:cubicBezTo>
                    <a:pt x="4656600" y="36830"/>
                    <a:pt x="4657870" y="45720"/>
                    <a:pt x="4660410" y="53340"/>
                  </a:cubicBezTo>
                  <a:cubicBezTo>
                    <a:pt x="4666760" y="78742"/>
                    <a:pt x="4665490" y="91204"/>
                    <a:pt x="4665490" y="103665"/>
                  </a:cubicBezTo>
                  <a:cubicBezTo>
                    <a:pt x="4665490" y="117462"/>
                    <a:pt x="4665490" y="131259"/>
                    <a:pt x="4665490" y="145056"/>
                  </a:cubicBezTo>
                  <a:cubicBezTo>
                    <a:pt x="4665490" y="175320"/>
                    <a:pt x="4664220" y="205139"/>
                    <a:pt x="4661680" y="235403"/>
                  </a:cubicBezTo>
                  <a:cubicBezTo>
                    <a:pt x="4659140" y="261216"/>
                    <a:pt x="4656600" y="286584"/>
                    <a:pt x="4656600" y="312398"/>
                  </a:cubicBezTo>
                  <a:cubicBezTo>
                    <a:pt x="4655330" y="368475"/>
                    <a:pt x="4654060" y="424998"/>
                    <a:pt x="4654060" y="481520"/>
                  </a:cubicBezTo>
                  <a:cubicBezTo>
                    <a:pt x="4652790" y="526916"/>
                    <a:pt x="4655330" y="572757"/>
                    <a:pt x="4651520" y="618153"/>
                  </a:cubicBezTo>
                  <a:cubicBezTo>
                    <a:pt x="4651520" y="623494"/>
                    <a:pt x="4650250" y="631566"/>
                    <a:pt x="4648980" y="646806"/>
                  </a:cubicBezTo>
                  <a:cubicBezTo>
                    <a:pt x="4647710" y="662046"/>
                    <a:pt x="4642630" y="673476"/>
                    <a:pt x="4626120" y="672206"/>
                  </a:cubicBezTo>
                  <a:cubicBezTo>
                    <a:pt x="4604530" y="669666"/>
                    <a:pt x="4546997" y="665856"/>
                    <a:pt x="4479997" y="667126"/>
                  </a:cubicBezTo>
                  <a:cubicBezTo>
                    <a:pt x="4226888" y="669666"/>
                    <a:pt x="3977501" y="667126"/>
                    <a:pt x="3724392" y="664586"/>
                  </a:cubicBezTo>
                  <a:cubicBezTo>
                    <a:pt x="3221896" y="659506"/>
                    <a:pt x="2719400" y="664586"/>
                    <a:pt x="2216903" y="660776"/>
                  </a:cubicBezTo>
                  <a:cubicBezTo>
                    <a:pt x="1952628" y="658236"/>
                    <a:pt x="1688352" y="659506"/>
                    <a:pt x="1424076" y="659506"/>
                  </a:cubicBezTo>
                  <a:cubicBezTo>
                    <a:pt x="1353354" y="659506"/>
                    <a:pt x="1286355" y="658236"/>
                    <a:pt x="1215633" y="658236"/>
                  </a:cubicBezTo>
                  <a:cubicBezTo>
                    <a:pt x="1092801" y="656966"/>
                    <a:pt x="973690" y="660776"/>
                    <a:pt x="850858" y="659506"/>
                  </a:cubicBezTo>
                  <a:cubicBezTo>
                    <a:pt x="728026" y="658236"/>
                    <a:pt x="601471" y="656966"/>
                    <a:pt x="478639" y="655696"/>
                  </a:cubicBezTo>
                  <a:cubicBezTo>
                    <a:pt x="352084" y="654426"/>
                    <a:pt x="147363" y="654426"/>
                    <a:pt x="41910" y="651886"/>
                  </a:cubicBezTo>
                  <a:cubicBezTo>
                    <a:pt x="17780" y="649346"/>
                    <a:pt x="19050" y="648076"/>
                    <a:pt x="19050" y="625719"/>
                  </a:cubicBezTo>
                  <a:cubicBezTo>
                    <a:pt x="19050" y="624384"/>
                    <a:pt x="19050" y="622604"/>
                    <a:pt x="19050" y="621268"/>
                  </a:cubicBezTo>
                  <a:cubicBezTo>
                    <a:pt x="19050" y="614148"/>
                    <a:pt x="19050" y="607472"/>
                    <a:pt x="19050" y="600351"/>
                  </a:cubicBezTo>
                  <a:cubicBezTo>
                    <a:pt x="19050" y="575427"/>
                    <a:pt x="19050" y="550504"/>
                    <a:pt x="19050" y="525581"/>
                  </a:cubicBezTo>
                  <a:cubicBezTo>
                    <a:pt x="19050" y="467723"/>
                    <a:pt x="19050" y="409866"/>
                    <a:pt x="19050" y="352008"/>
                  </a:cubicBezTo>
                  <a:cubicBezTo>
                    <a:pt x="19050" y="337321"/>
                    <a:pt x="19050" y="323079"/>
                    <a:pt x="17780" y="308392"/>
                  </a:cubicBezTo>
                  <a:cubicBezTo>
                    <a:pt x="12700" y="248309"/>
                    <a:pt x="12700" y="188226"/>
                    <a:pt x="8890" y="128589"/>
                  </a:cubicBezTo>
                  <a:cubicBezTo>
                    <a:pt x="8890" y="115682"/>
                    <a:pt x="7620" y="102775"/>
                    <a:pt x="7620" y="89868"/>
                  </a:cubicBezTo>
                  <a:cubicBezTo>
                    <a:pt x="3810" y="76962"/>
                    <a:pt x="0" y="48260"/>
                    <a:pt x="0" y="15240"/>
                  </a:cubicBezTo>
                  <a:close/>
                  <a:moveTo>
                    <a:pt x="4622310" y="639186"/>
                  </a:moveTo>
                  <a:cubicBezTo>
                    <a:pt x="4624850" y="618153"/>
                    <a:pt x="4623580" y="604356"/>
                    <a:pt x="4624850" y="590114"/>
                  </a:cubicBezTo>
                  <a:cubicBezTo>
                    <a:pt x="4626120" y="562966"/>
                    <a:pt x="4626120" y="535372"/>
                    <a:pt x="4627390" y="508224"/>
                  </a:cubicBezTo>
                  <a:cubicBezTo>
                    <a:pt x="4628660" y="449031"/>
                    <a:pt x="4629930" y="390283"/>
                    <a:pt x="4631200" y="331090"/>
                  </a:cubicBezTo>
                  <a:cubicBezTo>
                    <a:pt x="4633740" y="257211"/>
                    <a:pt x="4638820" y="183776"/>
                    <a:pt x="4640090" y="109896"/>
                  </a:cubicBezTo>
                  <a:cubicBezTo>
                    <a:pt x="4640090" y="97880"/>
                    <a:pt x="4641360" y="85863"/>
                    <a:pt x="4640090" y="73660"/>
                  </a:cubicBezTo>
                  <a:cubicBezTo>
                    <a:pt x="4640090" y="64770"/>
                    <a:pt x="4638820" y="55880"/>
                    <a:pt x="4636280" y="46990"/>
                  </a:cubicBezTo>
                  <a:cubicBezTo>
                    <a:pt x="4635010" y="43180"/>
                    <a:pt x="4635010" y="39370"/>
                    <a:pt x="4633740" y="35560"/>
                  </a:cubicBezTo>
                  <a:cubicBezTo>
                    <a:pt x="4632470" y="26670"/>
                    <a:pt x="4633740" y="29210"/>
                    <a:pt x="4626120" y="26670"/>
                  </a:cubicBezTo>
                  <a:cubicBezTo>
                    <a:pt x="4612150" y="21590"/>
                    <a:pt x="4565608" y="25400"/>
                    <a:pt x="4524664" y="25400"/>
                  </a:cubicBezTo>
                  <a:cubicBezTo>
                    <a:pt x="4278999" y="31750"/>
                    <a:pt x="4033334" y="35560"/>
                    <a:pt x="3783947" y="31750"/>
                  </a:cubicBezTo>
                  <a:cubicBezTo>
                    <a:pt x="3296340" y="25400"/>
                    <a:pt x="2801288" y="24130"/>
                    <a:pt x="2313680" y="35560"/>
                  </a:cubicBezTo>
                  <a:cubicBezTo>
                    <a:pt x="2179681" y="39370"/>
                    <a:pt x="2045682" y="40640"/>
                    <a:pt x="1911683" y="40640"/>
                  </a:cubicBezTo>
                  <a:cubicBezTo>
                    <a:pt x="1796295" y="40640"/>
                    <a:pt x="1677185" y="36830"/>
                    <a:pt x="1561797" y="38100"/>
                  </a:cubicBezTo>
                  <a:cubicBezTo>
                    <a:pt x="1375687" y="40640"/>
                    <a:pt x="1193300" y="39370"/>
                    <a:pt x="1007190" y="39370"/>
                  </a:cubicBezTo>
                  <a:cubicBezTo>
                    <a:pt x="884358" y="39370"/>
                    <a:pt x="765248" y="48260"/>
                    <a:pt x="642415" y="49530"/>
                  </a:cubicBezTo>
                  <a:cubicBezTo>
                    <a:pt x="527027" y="50800"/>
                    <a:pt x="407917" y="44450"/>
                    <a:pt x="288807" y="41910"/>
                  </a:cubicBezTo>
                  <a:cubicBezTo>
                    <a:pt x="232974" y="40640"/>
                    <a:pt x="173419" y="39370"/>
                    <a:pt x="113864" y="38100"/>
                  </a:cubicBezTo>
                  <a:cubicBezTo>
                    <a:pt x="84086" y="36830"/>
                    <a:pt x="54308" y="36830"/>
                    <a:pt x="43180" y="35560"/>
                  </a:cubicBezTo>
                  <a:cubicBezTo>
                    <a:pt x="38100" y="35560"/>
                    <a:pt x="31750" y="34290"/>
                    <a:pt x="27940" y="35560"/>
                  </a:cubicBezTo>
                  <a:cubicBezTo>
                    <a:pt x="21590" y="38100"/>
                    <a:pt x="22860" y="35560"/>
                    <a:pt x="21590" y="44450"/>
                  </a:cubicBezTo>
                  <a:cubicBezTo>
                    <a:pt x="19050" y="59690"/>
                    <a:pt x="24130" y="75182"/>
                    <a:pt x="24130" y="80522"/>
                  </a:cubicBezTo>
                  <a:cubicBezTo>
                    <a:pt x="25400" y="87198"/>
                    <a:pt x="25400" y="93874"/>
                    <a:pt x="25400" y="100550"/>
                  </a:cubicBezTo>
                  <a:cubicBezTo>
                    <a:pt x="25400" y="128144"/>
                    <a:pt x="21590" y="155292"/>
                    <a:pt x="25400" y="182886"/>
                  </a:cubicBezTo>
                  <a:cubicBezTo>
                    <a:pt x="30480" y="215820"/>
                    <a:pt x="30480" y="248754"/>
                    <a:pt x="30480" y="281689"/>
                  </a:cubicBezTo>
                  <a:cubicBezTo>
                    <a:pt x="31750" y="335096"/>
                    <a:pt x="31750" y="388503"/>
                    <a:pt x="31750" y="441910"/>
                  </a:cubicBezTo>
                  <a:cubicBezTo>
                    <a:pt x="31750" y="494427"/>
                    <a:pt x="31750" y="546944"/>
                    <a:pt x="33020" y="599461"/>
                  </a:cubicBezTo>
                  <a:cubicBezTo>
                    <a:pt x="33020" y="604356"/>
                    <a:pt x="33020" y="609697"/>
                    <a:pt x="33020" y="614593"/>
                  </a:cubicBezTo>
                  <a:cubicBezTo>
                    <a:pt x="33020" y="619043"/>
                    <a:pt x="33020" y="623939"/>
                    <a:pt x="39370" y="631567"/>
                  </a:cubicBezTo>
                  <a:cubicBezTo>
                    <a:pt x="45720" y="635377"/>
                    <a:pt x="87808" y="635377"/>
                    <a:pt x="110141" y="636646"/>
                  </a:cubicBezTo>
                  <a:cubicBezTo>
                    <a:pt x="147363" y="637917"/>
                    <a:pt x="180863" y="637917"/>
                    <a:pt x="214363" y="637917"/>
                  </a:cubicBezTo>
                  <a:cubicBezTo>
                    <a:pt x="329751" y="635377"/>
                    <a:pt x="441417" y="636646"/>
                    <a:pt x="556805" y="637917"/>
                  </a:cubicBezTo>
                  <a:cubicBezTo>
                    <a:pt x="612638" y="637917"/>
                    <a:pt x="672193" y="637917"/>
                    <a:pt x="728026" y="639187"/>
                  </a:cubicBezTo>
                  <a:cubicBezTo>
                    <a:pt x="787581" y="640457"/>
                    <a:pt x="850858" y="645537"/>
                    <a:pt x="910413" y="641727"/>
                  </a:cubicBezTo>
                  <a:cubicBezTo>
                    <a:pt x="1022079" y="635377"/>
                    <a:pt x="1141189" y="639187"/>
                    <a:pt x="1252855" y="639187"/>
                  </a:cubicBezTo>
                  <a:cubicBezTo>
                    <a:pt x="1327299" y="639187"/>
                    <a:pt x="1401743" y="642996"/>
                    <a:pt x="1476187" y="642996"/>
                  </a:cubicBezTo>
                  <a:cubicBezTo>
                    <a:pt x="1539464" y="642996"/>
                    <a:pt x="1606463" y="642996"/>
                    <a:pt x="1669741" y="641727"/>
                  </a:cubicBezTo>
                  <a:cubicBezTo>
                    <a:pt x="1971238" y="640457"/>
                    <a:pt x="2269014" y="639187"/>
                    <a:pt x="2566790" y="641727"/>
                  </a:cubicBezTo>
                  <a:cubicBezTo>
                    <a:pt x="2685900" y="642996"/>
                    <a:pt x="2805010" y="640457"/>
                    <a:pt x="2924120" y="640457"/>
                  </a:cubicBezTo>
                  <a:cubicBezTo>
                    <a:pt x="3039508" y="639187"/>
                    <a:pt x="3154896" y="635377"/>
                    <a:pt x="3270284" y="639187"/>
                  </a:cubicBezTo>
                  <a:cubicBezTo>
                    <a:pt x="3385672" y="642996"/>
                    <a:pt x="3504783" y="640457"/>
                    <a:pt x="3620171" y="644267"/>
                  </a:cubicBezTo>
                  <a:cubicBezTo>
                    <a:pt x="3739281" y="648077"/>
                    <a:pt x="3858391" y="642996"/>
                    <a:pt x="3977501" y="642996"/>
                  </a:cubicBezTo>
                  <a:cubicBezTo>
                    <a:pt x="4092889" y="642996"/>
                    <a:pt x="4211999" y="642996"/>
                    <a:pt x="4327387" y="644267"/>
                  </a:cubicBezTo>
                  <a:cubicBezTo>
                    <a:pt x="4442775" y="641726"/>
                    <a:pt x="4550719" y="639186"/>
                    <a:pt x="4622310" y="639186"/>
                  </a:cubicBezTo>
                  <a:close/>
                </a:path>
              </a:pathLst>
            </a:custGeom>
            <a:solidFill>
              <a:srgbClr val="F5AA49"/>
            </a:solidFill>
          </p:spPr>
        </p:sp>
      </p:grpSp>
      <p:grpSp>
        <p:nvGrpSpPr>
          <p:cNvPr id="36" name="Group 36"/>
          <p:cNvGrpSpPr/>
          <p:nvPr/>
        </p:nvGrpSpPr>
        <p:grpSpPr>
          <a:xfrm rot="-10800000">
            <a:off x="10776066" y="6144405"/>
            <a:ext cx="6257370" cy="897188"/>
            <a:chOff x="0" y="0"/>
            <a:chExt cx="4661680" cy="668396"/>
          </a:xfrm>
        </p:grpSpPr>
        <p:sp>
          <p:nvSpPr>
            <p:cNvPr id="37" name="Freeform 37"/>
            <p:cNvSpPr/>
            <p:nvPr/>
          </p:nvSpPr>
          <p:spPr>
            <a:xfrm>
              <a:off x="13970" y="17780"/>
              <a:ext cx="4631200" cy="629026"/>
            </a:xfrm>
            <a:custGeom>
              <a:avLst/>
              <a:gdLst/>
              <a:ahLst/>
              <a:cxnLst/>
              <a:rect l="l" t="t" r="r" b="b"/>
              <a:pathLst>
                <a:path w="4631200" h="629026">
                  <a:moveTo>
                    <a:pt x="4614690" y="629026"/>
                  </a:moveTo>
                  <a:lnTo>
                    <a:pt x="15240" y="621406"/>
                  </a:lnTo>
                  <a:lnTo>
                    <a:pt x="0" y="11430"/>
                  </a:lnTo>
                  <a:lnTo>
                    <a:pt x="4631200" y="0"/>
                  </a:lnTo>
                  <a:close/>
                </a:path>
              </a:pathLst>
            </a:custGeom>
            <a:solidFill>
              <a:srgbClr val="F5AA49"/>
            </a:solidFill>
          </p:spPr>
        </p:sp>
        <p:sp>
          <p:nvSpPr>
            <p:cNvPr id="38" name="Freeform 38"/>
            <p:cNvSpPr/>
            <p:nvPr/>
          </p:nvSpPr>
          <p:spPr>
            <a:xfrm>
              <a:off x="0" y="-2540"/>
              <a:ext cx="4666760" cy="673476"/>
            </a:xfrm>
            <a:custGeom>
              <a:avLst/>
              <a:gdLst/>
              <a:ahLst/>
              <a:cxnLst/>
              <a:rect l="l" t="t" r="r" b="b"/>
              <a:pathLst>
                <a:path w="4666760" h="673476">
                  <a:moveTo>
                    <a:pt x="0" y="15240"/>
                  </a:moveTo>
                  <a:cubicBezTo>
                    <a:pt x="41910" y="19050"/>
                    <a:pt x="143641" y="20320"/>
                    <a:pt x="266473" y="22860"/>
                  </a:cubicBezTo>
                  <a:cubicBezTo>
                    <a:pt x="389306" y="24130"/>
                    <a:pt x="515861" y="30480"/>
                    <a:pt x="642415" y="27940"/>
                  </a:cubicBezTo>
                  <a:cubicBezTo>
                    <a:pt x="701970" y="26670"/>
                    <a:pt x="761525" y="22860"/>
                    <a:pt x="821081" y="20320"/>
                  </a:cubicBezTo>
                  <a:cubicBezTo>
                    <a:pt x="884358" y="17780"/>
                    <a:pt x="947635" y="17780"/>
                    <a:pt x="1010912" y="19050"/>
                  </a:cubicBezTo>
                  <a:cubicBezTo>
                    <a:pt x="1118856" y="20320"/>
                    <a:pt x="1226800" y="20320"/>
                    <a:pt x="1331021" y="19050"/>
                  </a:cubicBezTo>
                  <a:cubicBezTo>
                    <a:pt x="1599019" y="16510"/>
                    <a:pt x="1867017" y="20320"/>
                    <a:pt x="2138737" y="17780"/>
                  </a:cubicBezTo>
                  <a:cubicBezTo>
                    <a:pt x="2585401" y="11430"/>
                    <a:pt x="3032064" y="6350"/>
                    <a:pt x="3482449" y="10160"/>
                  </a:cubicBezTo>
                  <a:cubicBezTo>
                    <a:pt x="3735558" y="12700"/>
                    <a:pt x="3992390" y="16510"/>
                    <a:pt x="4245499" y="11430"/>
                  </a:cubicBezTo>
                  <a:cubicBezTo>
                    <a:pt x="4364610" y="8890"/>
                    <a:pt x="4483720" y="1270"/>
                    <a:pt x="4603260" y="3810"/>
                  </a:cubicBezTo>
                  <a:cubicBezTo>
                    <a:pt x="4615960" y="3810"/>
                    <a:pt x="4641360" y="0"/>
                    <a:pt x="4650250" y="10160"/>
                  </a:cubicBezTo>
                  <a:cubicBezTo>
                    <a:pt x="4655330" y="15240"/>
                    <a:pt x="4654060" y="22860"/>
                    <a:pt x="4655330" y="29210"/>
                  </a:cubicBezTo>
                  <a:cubicBezTo>
                    <a:pt x="4656600" y="36830"/>
                    <a:pt x="4657870" y="45720"/>
                    <a:pt x="4660410" y="53340"/>
                  </a:cubicBezTo>
                  <a:cubicBezTo>
                    <a:pt x="4666760" y="78742"/>
                    <a:pt x="4665490" y="91204"/>
                    <a:pt x="4665490" y="103665"/>
                  </a:cubicBezTo>
                  <a:cubicBezTo>
                    <a:pt x="4665490" y="117462"/>
                    <a:pt x="4665490" y="131259"/>
                    <a:pt x="4665490" y="145056"/>
                  </a:cubicBezTo>
                  <a:cubicBezTo>
                    <a:pt x="4665490" y="175320"/>
                    <a:pt x="4664220" y="205139"/>
                    <a:pt x="4661680" y="235403"/>
                  </a:cubicBezTo>
                  <a:cubicBezTo>
                    <a:pt x="4659140" y="261216"/>
                    <a:pt x="4656600" y="286584"/>
                    <a:pt x="4656600" y="312398"/>
                  </a:cubicBezTo>
                  <a:cubicBezTo>
                    <a:pt x="4655330" y="368475"/>
                    <a:pt x="4654060" y="424998"/>
                    <a:pt x="4654060" y="481520"/>
                  </a:cubicBezTo>
                  <a:cubicBezTo>
                    <a:pt x="4652790" y="526916"/>
                    <a:pt x="4655330" y="572757"/>
                    <a:pt x="4651520" y="618153"/>
                  </a:cubicBezTo>
                  <a:cubicBezTo>
                    <a:pt x="4651520" y="623494"/>
                    <a:pt x="4650250" y="631566"/>
                    <a:pt x="4648980" y="646806"/>
                  </a:cubicBezTo>
                  <a:cubicBezTo>
                    <a:pt x="4647710" y="662046"/>
                    <a:pt x="4642630" y="673476"/>
                    <a:pt x="4626120" y="672206"/>
                  </a:cubicBezTo>
                  <a:cubicBezTo>
                    <a:pt x="4604530" y="669666"/>
                    <a:pt x="4546997" y="665856"/>
                    <a:pt x="4479997" y="667126"/>
                  </a:cubicBezTo>
                  <a:cubicBezTo>
                    <a:pt x="4226888" y="669666"/>
                    <a:pt x="3977501" y="667126"/>
                    <a:pt x="3724392" y="664586"/>
                  </a:cubicBezTo>
                  <a:cubicBezTo>
                    <a:pt x="3221896" y="659506"/>
                    <a:pt x="2719400" y="664586"/>
                    <a:pt x="2216903" y="660776"/>
                  </a:cubicBezTo>
                  <a:cubicBezTo>
                    <a:pt x="1952628" y="658236"/>
                    <a:pt x="1688352" y="659506"/>
                    <a:pt x="1424076" y="659506"/>
                  </a:cubicBezTo>
                  <a:cubicBezTo>
                    <a:pt x="1353354" y="659506"/>
                    <a:pt x="1286355" y="658236"/>
                    <a:pt x="1215633" y="658236"/>
                  </a:cubicBezTo>
                  <a:cubicBezTo>
                    <a:pt x="1092801" y="656966"/>
                    <a:pt x="973690" y="660776"/>
                    <a:pt x="850858" y="659506"/>
                  </a:cubicBezTo>
                  <a:cubicBezTo>
                    <a:pt x="728026" y="658236"/>
                    <a:pt x="601471" y="656966"/>
                    <a:pt x="478639" y="655696"/>
                  </a:cubicBezTo>
                  <a:cubicBezTo>
                    <a:pt x="352084" y="654426"/>
                    <a:pt x="147363" y="654426"/>
                    <a:pt x="41910" y="651886"/>
                  </a:cubicBezTo>
                  <a:cubicBezTo>
                    <a:pt x="17780" y="649346"/>
                    <a:pt x="19050" y="648076"/>
                    <a:pt x="19050" y="625719"/>
                  </a:cubicBezTo>
                  <a:cubicBezTo>
                    <a:pt x="19050" y="624384"/>
                    <a:pt x="19050" y="622604"/>
                    <a:pt x="19050" y="621268"/>
                  </a:cubicBezTo>
                  <a:cubicBezTo>
                    <a:pt x="19050" y="614148"/>
                    <a:pt x="19050" y="607472"/>
                    <a:pt x="19050" y="600351"/>
                  </a:cubicBezTo>
                  <a:cubicBezTo>
                    <a:pt x="19050" y="575427"/>
                    <a:pt x="19050" y="550504"/>
                    <a:pt x="19050" y="525581"/>
                  </a:cubicBezTo>
                  <a:cubicBezTo>
                    <a:pt x="19050" y="467723"/>
                    <a:pt x="19050" y="409866"/>
                    <a:pt x="19050" y="352008"/>
                  </a:cubicBezTo>
                  <a:cubicBezTo>
                    <a:pt x="19050" y="337321"/>
                    <a:pt x="19050" y="323079"/>
                    <a:pt x="17780" y="308392"/>
                  </a:cubicBezTo>
                  <a:cubicBezTo>
                    <a:pt x="12700" y="248309"/>
                    <a:pt x="12700" y="188226"/>
                    <a:pt x="8890" y="128589"/>
                  </a:cubicBezTo>
                  <a:cubicBezTo>
                    <a:pt x="8890" y="115682"/>
                    <a:pt x="7620" y="102775"/>
                    <a:pt x="7620" y="89868"/>
                  </a:cubicBezTo>
                  <a:cubicBezTo>
                    <a:pt x="3810" y="76962"/>
                    <a:pt x="0" y="48260"/>
                    <a:pt x="0" y="15240"/>
                  </a:cubicBezTo>
                  <a:close/>
                  <a:moveTo>
                    <a:pt x="4622310" y="639186"/>
                  </a:moveTo>
                  <a:cubicBezTo>
                    <a:pt x="4624850" y="618153"/>
                    <a:pt x="4623580" y="604356"/>
                    <a:pt x="4624850" y="590114"/>
                  </a:cubicBezTo>
                  <a:cubicBezTo>
                    <a:pt x="4626120" y="562966"/>
                    <a:pt x="4626120" y="535372"/>
                    <a:pt x="4627390" y="508224"/>
                  </a:cubicBezTo>
                  <a:cubicBezTo>
                    <a:pt x="4628660" y="449031"/>
                    <a:pt x="4629930" y="390283"/>
                    <a:pt x="4631200" y="331090"/>
                  </a:cubicBezTo>
                  <a:cubicBezTo>
                    <a:pt x="4633740" y="257211"/>
                    <a:pt x="4638820" y="183776"/>
                    <a:pt x="4640090" y="109896"/>
                  </a:cubicBezTo>
                  <a:cubicBezTo>
                    <a:pt x="4640090" y="97880"/>
                    <a:pt x="4641360" y="85863"/>
                    <a:pt x="4640090" y="73660"/>
                  </a:cubicBezTo>
                  <a:cubicBezTo>
                    <a:pt x="4640090" y="64770"/>
                    <a:pt x="4638820" y="55880"/>
                    <a:pt x="4636280" y="46990"/>
                  </a:cubicBezTo>
                  <a:cubicBezTo>
                    <a:pt x="4635010" y="43180"/>
                    <a:pt x="4635010" y="39370"/>
                    <a:pt x="4633740" y="35560"/>
                  </a:cubicBezTo>
                  <a:cubicBezTo>
                    <a:pt x="4632470" y="26670"/>
                    <a:pt x="4633740" y="29210"/>
                    <a:pt x="4626120" y="26670"/>
                  </a:cubicBezTo>
                  <a:cubicBezTo>
                    <a:pt x="4612150" y="21590"/>
                    <a:pt x="4565608" y="25400"/>
                    <a:pt x="4524664" y="25400"/>
                  </a:cubicBezTo>
                  <a:cubicBezTo>
                    <a:pt x="4278999" y="31750"/>
                    <a:pt x="4033334" y="35560"/>
                    <a:pt x="3783947" y="31750"/>
                  </a:cubicBezTo>
                  <a:cubicBezTo>
                    <a:pt x="3296340" y="25400"/>
                    <a:pt x="2801288" y="24130"/>
                    <a:pt x="2313680" y="35560"/>
                  </a:cubicBezTo>
                  <a:cubicBezTo>
                    <a:pt x="2179681" y="39370"/>
                    <a:pt x="2045682" y="40640"/>
                    <a:pt x="1911683" y="40640"/>
                  </a:cubicBezTo>
                  <a:cubicBezTo>
                    <a:pt x="1796295" y="40640"/>
                    <a:pt x="1677185" y="36830"/>
                    <a:pt x="1561797" y="38100"/>
                  </a:cubicBezTo>
                  <a:cubicBezTo>
                    <a:pt x="1375687" y="40640"/>
                    <a:pt x="1193300" y="39370"/>
                    <a:pt x="1007190" y="39370"/>
                  </a:cubicBezTo>
                  <a:cubicBezTo>
                    <a:pt x="884358" y="39370"/>
                    <a:pt x="765248" y="48260"/>
                    <a:pt x="642415" y="49530"/>
                  </a:cubicBezTo>
                  <a:cubicBezTo>
                    <a:pt x="527027" y="50800"/>
                    <a:pt x="407917" y="44450"/>
                    <a:pt x="288807" y="41910"/>
                  </a:cubicBezTo>
                  <a:cubicBezTo>
                    <a:pt x="232974" y="40640"/>
                    <a:pt x="173419" y="39370"/>
                    <a:pt x="113864" y="38100"/>
                  </a:cubicBezTo>
                  <a:cubicBezTo>
                    <a:pt x="84086" y="36830"/>
                    <a:pt x="54308" y="36830"/>
                    <a:pt x="43180" y="35560"/>
                  </a:cubicBezTo>
                  <a:cubicBezTo>
                    <a:pt x="38100" y="35560"/>
                    <a:pt x="31750" y="34290"/>
                    <a:pt x="27940" y="35560"/>
                  </a:cubicBezTo>
                  <a:cubicBezTo>
                    <a:pt x="21590" y="38100"/>
                    <a:pt x="22860" y="35560"/>
                    <a:pt x="21590" y="44450"/>
                  </a:cubicBezTo>
                  <a:cubicBezTo>
                    <a:pt x="19050" y="59690"/>
                    <a:pt x="24130" y="75182"/>
                    <a:pt x="24130" y="80522"/>
                  </a:cubicBezTo>
                  <a:cubicBezTo>
                    <a:pt x="25400" y="87198"/>
                    <a:pt x="25400" y="93874"/>
                    <a:pt x="25400" y="100550"/>
                  </a:cubicBezTo>
                  <a:cubicBezTo>
                    <a:pt x="25400" y="128144"/>
                    <a:pt x="21590" y="155292"/>
                    <a:pt x="25400" y="182886"/>
                  </a:cubicBezTo>
                  <a:cubicBezTo>
                    <a:pt x="30480" y="215820"/>
                    <a:pt x="30480" y="248754"/>
                    <a:pt x="30480" y="281689"/>
                  </a:cubicBezTo>
                  <a:cubicBezTo>
                    <a:pt x="31750" y="335096"/>
                    <a:pt x="31750" y="388503"/>
                    <a:pt x="31750" y="441910"/>
                  </a:cubicBezTo>
                  <a:cubicBezTo>
                    <a:pt x="31750" y="494427"/>
                    <a:pt x="31750" y="546944"/>
                    <a:pt x="33020" y="599461"/>
                  </a:cubicBezTo>
                  <a:cubicBezTo>
                    <a:pt x="33020" y="604356"/>
                    <a:pt x="33020" y="609697"/>
                    <a:pt x="33020" y="614593"/>
                  </a:cubicBezTo>
                  <a:cubicBezTo>
                    <a:pt x="33020" y="619043"/>
                    <a:pt x="33020" y="623939"/>
                    <a:pt x="39370" y="631567"/>
                  </a:cubicBezTo>
                  <a:cubicBezTo>
                    <a:pt x="45720" y="635377"/>
                    <a:pt x="87808" y="635377"/>
                    <a:pt x="110141" y="636646"/>
                  </a:cubicBezTo>
                  <a:cubicBezTo>
                    <a:pt x="147363" y="637917"/>
                    <a:pt x="180863" y="637917"/>
                    <a:pt x="214363" y="637917"/>
                  </a:cubicBezTo>
                  <a:cubicBezTo>
                    <a:pt x="329751" y="635377"/>
                    <a:pt x="441417" y="636646"/>
                    <a:pt x="556805" y="637917"/>
                  </a:cubicBezTo>
                  <a:cubicBezTo>
                    <a:pt x="612638" y="637917"/>
                    <a:pt x="672193" y="637917"/>
                    <a:pt x="728026" y="639187"/>
                  </a:cubicBezTo>
                  <a:cubicBezTo>
                    <a:pt x="787581" y="640457"/>
                    <a:pt x="850858" y="645537"/>
                    <a:pt x="910413" y="641727"/>
                  </a:cubicBezTo>
                  <a:cubicBezTo>
                    <a:pt x="1022079" y="635377"/>
                    <a:pt x="1141189" y="639187"/>
                    <a:pt x="1252855" y="639187"/>
                  </a:cubicBezTo>
                  <a:cubicBezTo>
                    <a:pt x="1327299" y="639187"/>
                    <a:pt x="1401743" y="642996"/>
                    <a:pt x="1476187" y="642996"/>
                  </a:cubicBezTo>
                  <a:cubicBezTo>
                    <a:pt x="1539464" y="642996"/>
                    <a:pt x="1606463" y="642996"/>
                    <a:pt x="1669741" y="641727"/>
                  </a:cubicBezTo>
                  <a:cubicBezTo>
                    <a:pt x="1971238" y="640457"/>
                    <a:pt x="2269014" y="639187"/>
                    <a:pt x="2566790" y="641727"/>
                  </a:cubicBezTo>
                  <a:cubicBezTo>
                    <a:pt x="2685900" y="642996"/>
                    <a:pt x="2805010" y="640457"/>
                    <a:pt x="2924120" y="640457"/>
                  </a:cubicBezTo>
                  <a:cubicBezTo>
                    <a:pt x="3039508" y="639187"/>
                    <a:pt x="3154896" y="635377"/>
                    <a:pt x="3270284" y="639187"/>
                  </a:cubicBezTo>
                  <a:cubicBezTo>
                    <a:pt x="3385672" y="642996"/>
                    <a:pt x="3504783" y="640457"/>
                    <a:pt x="3620171" y="644267"/>
                  </a:cubicBezTo>
                  <a:cubicBezTo>
                    <a:pt x="3739281" y="648077"/>
                    <a:pt x="3858391" y="642996"/>
                    <a:pt x="3977501" y="642996"/>
                  </a:cubicBezTo>
                  <a:cubicBezTo>
                    <a:pt x="4092889" y="642996"/>
                    <a:pt x="4211999" y="642996"/>
                    <a:pt x="4327387" y="644267"/>
                  </a:cubicBezTo>
                  <a:cubicBezTo>
                    <a:pt x="4442775" y="641726"/>
                    <a:pt x="4550719" y="639186"/>
                    <a:pt x="4622310" y="639186"/>
                  </a:cubicBezTo>
                  <a:close/>
                </a:path>
              </a:pathLst>
            </a:custGeom>
            <a:solidFill>
              <a:srgbClr val="F5AA49"/>
            </a:solidFill>
          </p:spPr>
        </p:sp>
      </p:grpSp>
      <p:grpSp>
        <p:nvGrpSpPr>
          <p:cNvPr id="39" name="Group 39"/>
          <p:cNvGrpSpPr/>
          <p:nvPr/>
        </p:nvGrpSpPr>
        <p:grpSpPr>
          <a:xfrm rot="-10800000">
            <a:off x="10816703" y="8541180"/>
            <a:ext cx="6257370" cy="897188"/>
            <a:chOff x="0" y="0"/>
            <a:chExt cx="4661680" cy="668396"/>
          </a:xfrm>
        </p:grpSpPr>
        <p:sp>
          <p:nvSpPr>
            <p:cNvPr id="40" name="Freeform 40"/>
            <p:cNvSpPr/>
            <p:nvPr/>
          </p:nvSpPr>
          <p:spPr>
            <a:xfrm>
              <a:off x="13970" y="17780"/>
              <a:ext cx="4631200" cy="629026"/>
            </a:xfrm>
            <a:custGeom>
              <a:avLst/>
              <a:gdLst/>
              <a:ahLst/>
              <a:cxnLst/>
              <a:rect l="l" t="t" r="r" b="b"/>
              <a:pathLst>
                <a:path w="4631200" h="629026">
                  <a:moveTo>
                    <a:pt x="4614690" y="629026"/>
                  </a:moveTo>
                  <a:lnTo>
                    <a:pt x="15240" y="621406"/>
                  </a:lnTo>
                  <a:lnTo>
                    <a:pt x="0" y="11430"/>
                  </a:lnTo>
                  <a:lnTo>
                    <a:pt x="4631200" y="0"/>
                  </a:lnTo>
                  <a:close/>
                </a:path>
              </a:pathLst>
            </a:custGeom>
            <a:solidFill>
              <a:srgbClr val="F5AA49"/>
            </a:solidFill>
          </p:spPr>
        </p:sp>
        <p:sp>
          <p:nvSpPr>
            <p:cNvPr id="41" name="Freeform 41"/>
            <p:cNvSpPr/>
            <p:nvPr/>
          </p:nvSpPr>
          <p:spPr>
            <a:xfrm>
              <a:off x="0" y="-2540"/>
              <a:ext cx="4666760" cy="673476"/>
            </a:xfrm>
            <a:custGeom>
              <a:avLst/>
              <a:gdLst/>
              <a:ahLst/>
              <a:cxnLst/>
              <a:rect l="l" t="t" r="r" b="b"/>
              <a:pathLst>
                <a:path w="4666760" h="673476">
                  <a:moveTo>
                    <a:pt x="0" y="15240"/>
                  </a:moveTo>
                  <a:cubicBezTo>
                    <a:pt x="41910" y="19050"/>
                    <a:pt x="143641" y="20320"/>
                    <a:pt x="266473" y="22860"/>
                  </a:cubicBezTo>
                  <a:cubicBezTo>
                    <a:pt x="389306" y="24130"/>
                    <a:pt x="515861" y="30480"/>
                    <a:pt x="642415" y="27940"/>
                  </a:cubicBezTo>
                  <a:cubicBezTo>
                    <a:pt x="701970" y="26670"/>
                    <a:pt x="761525" y="22860"/>
                    <a:pt x="821081" y="20320"/>
                  </a:cubicBezTo>
                  <a:cubicBezTo>
                    <a:pt x="884358" y="17780"/>
                    <a:pt x="947635" y="17780"/>
                    <a:pt x="1010912" y="19050"/>
                  </a:cubicBezTo>
                  <a:cubicBezTo>
                    <a:pt x="1118856" y="20320"/>
                    <a:pt x="1226800" y="20320"/>
                    <a:pt x="1331021" y="19050"/>
                  </a:cubicBezTo>
                  <a:cubicBezTo>
                    <a:pt x="1599019" y="16510"/>
                    <a:pt x="1867017" y="20320"/>
                    <a:pt x="2138737" y="17780"/>
                  </a:cubicBezTo>
                  <a:cubicBezTo>
                    <a:pt x="2585401" y="11430"/>
                    <a:pt x="3032064" y="6350"/>
                    <a:pt x="3482449" y="10160"/>
                  </a:cubicBezTo>
                  <a:cubicBezTo>
                    <a:pt x="3735558" y="12700"/>
                    <a:pt x="3992390" y="16510"/>
                    <a:pt x="4245499" y="11430"/>
                  </a:cubicBezTo>
                  <a:cubicBezTo>
                    <a:pt x="4364610" y="8890"/>
                    <a:pt x="4483720" y="1270"/>
                    <a:pt x="4603260" y="3810"/>
                  </a:cubicBezTo>
                  <a:cubicBezTo>
                    <a:pt x="4615960" y="3810"/>
                    <a:pt x="4641360" y="0"/>
                    <a:pt x="4650250" y="10160"/>
                  </a:cubicBezTo>
                  <a:cubicBezTo>
                    <a:pt x="4655330" y="15240"/>
                    <a:pt x="4654060" y="22860"/>
                    <a:pt x="4655330" y="29210"/>
                  </a:cubicBezTo>
                  <a:cubicBezTo>
                    <a:pt x="4656600" y="36830"/>
                    <a:pt x="4657870" y="45720"/>
                    <a:pt x="4660410" y="53340"/>
                  </a:cubicBezTo>
                  <a:cubicBezTo>
                    <a:pt x="4666760" y="78742"/>
                    <a:pt x="4665490" y="91204"/>
                    <a:pt x="4665490" y="103665"/>
                  </a:cubicBezTo>
                  <a:cubicBezTo>
                    <a:pt x="4665490" y="117462"/>
                    <a:pt x="4665490" y="131259"/>
                    <a:pt x="4665490" y="145056"/>
                  </a:cubicBezTo>
                  <a:cubicBezTo>
                    <a:pt x="4665490" y="175320"/>
                    <a:pt x="4664220" y="205139"/>
                    <a:pt x="4661680" y="235403"/>
                  </a:cubicBezTo>
                  <a:cubicBezTo>
                    <a:pt x="4659140" y="261216"/>
                    <a:pt x="4656600" y="286584"/>
                    <a:pt x="4656600" y="312398"/>
                  </a:cubicBezTo>
                  <a:cubicBezTo>
                    <a:pt x="4655330" y="368475"/>
                    <a:pt x="4654060" y="424998"/>
                    <a:pt x="4654060" y="481520"/>
                  </a:cubicBezTo>
                  <a:cubicBezTo>
                    <a:pt x="4652790" y="526916"/>
                    <a:pt x="4655330" y="572757"/>
                    <a:pt x="4651520" y="618153"/>
                  </a:cubicBezTo>
                  <a:cubicBezTo>
                    <a:pt x="4651520" y="623494"/>
                    <a:pt x="4650250" y="631566"/>
                    <a:pt x="4648980" y="646806"/>
                  </a:cubicBezTo>
                  <a:cubicBezTo>
                    <a:pt x="4647710" y="662046"/>
                    <a:pt x="4642630" y="673476"/>
                    <a:pt x="4626120" y="672206"/>
                  </a:cubicBezTo>
                  <a:cubicBezTo>
                    <a:pt x="4604530" y="669666"/>
                    <a:pt x="4546997" y="665856"/>
                    <a:pt x="4479997" y="667126"/>
                  </a:cubicBezTo>
                  <a:cubicBezTo>
                    <a:pt x="4226888" y="669666"/>
                    <a:pt x="3977501" y="667126"/>
                    <a:pt x="3724392" y="664586"/>
                  </a:cubicBezTo>
                  <a:cubicBezTo>
                    <a:pt x="3221896" y="659506"/>
                    <a:pt x="2719400" y="664586"/>
                    <a:pt x="2216903" y="660776"/>
                  </a:cubicBezTo>
                  <a:cubicBezTo>
                    <a:pt x="1952628" y="658236"/>
                    <a:pt x="1688352" y="659506"/>
                    <a:pt x="1424076" y="659506"/>
                  </a:cubicBezTo>
                  <a:cubicBezTo>
                    <a:pt x="1353354" y="659506"/>
                    <a:pt x="1286355" y="658236"/>
                    <a:pt x="1215633" y="658236"/>
                  </a:cubicBezTo>
                  <a:cubicBezTo>
                    <a:pt x="1092801" y="656966"/>
                    <a:pt x="973690" y="660776"/>
                    <a:pt x="850858" y="659506"/>
                  </a:cubicBezTo>
                  <a:cubicBezTo>
                    <a:pt x="728026" y="658236"/>
                    <a:pt x="601471" y="656966"/>
                    <a:pt x="478639" y="655696"/>
                  </a:cubicBezTo>
                  <a:cubicBezTo>
                    <a:pt x="352084" y="654426"/>
                    <a:pt x="147363" y="654426"/>
                    <a:pt x="41910" y="651886"/>
                  </a:cubicBezTo>
                  <a:cubicBezTo>
                    <a:pt x="17780" y="649346"/>
                    <a:pt x="19050" y="648076"/>
                    <a:pt x="19050" y="625719"/>
                  </a:cubicBezTo>
                  <a:cubicBezTo>
                    <a:pt x="19050" y="624384"/>
                    <a:pt x="19050" y="622604"/>
                    <a:pt x="19050" y="621268"/>
                  </a:cubicBezTo>
                  <a:cubicBezTo>
                    <a:pt x="19050" y="614148"/>
                    <a:pt x="19050" y="607472"/>
                    <a:pt x="19050" y="600351"/>
                  </a:cubicBezTo>
                  <a:cubicBezTo>
                    <a:pt x="19050" y="575427"/>
                    <a:pt x="19050" y="550504"/>
                    <a:pt x="19050" y="525581"/>
                  </a:cubicBezTo>
                  <a:cubicBezTo>
                    <a:pt x="19050" y="467723"/>
                    <a:pt x="19050" y="409866"/>
                    <a:pt x="19050" y="352008"/>
                  </a:cubicBezTo>
                  <a:cubicBezTo>
                    <a:pt x="19050" y="337321"/>
                    <a:pt x="19050" y="323079"/>
                    <a:pt x="17780" y="308392"/>
                  </a:cubicBezTo>
                  <a:cubicBezTo>
                    <a:pt x="12700" y="248309"/>
                    <a:pt x="12700" y="188226"/>
                    <a:pt x="8890" y="128589"/>
                  </a:cubicBezTo>
                  <a:cubicBezTo>
                    <a:pt x="8890" y="115682"/>
                    <a:pt x="7620" y="102775"/>
                    <a:pt x="7620" y="89868"/>
                  </a:cubicBezTo>
                  <a:cubicBezTo>
                    <a:pt x="3810" y="76962"/>
                    <a:pt x="0" y="48260"/>
                    <a:pt x="0" y="15240"/>
                  </a:cubicBezTo>
                  <a:close/>
                  <a:moveTo>
                    <a:pt x="4622310" y="639186"/>
                  </a:moveTo>
                  <a:cubicBezTo>
                    <a:pt x="4624850" y="618153"/>
                    <a:pt x="4623580" y="604356"/>
                    <a:pt x="4624850" y="590114"/>
                  </a:cubicBezTo>
                  <a:cubicBezTo>
                    <a:pt x="4626120" y="562966"/>
                    <a:pt x="4626120" y="535372"/>
                    <a:pt x="4627390" y="508224"/>
                  </a:cubicBezTo>
                  <a:cubicBezTo>
                    <a:pt x="4628660" y="449031"/>
                    <a:pt x="4629930" y="390283"/>
                    <a:pt x="4631200" y="331090"/>
                  </a:cubicBezTo>
                  <a:cubicBezTo>
                    <a:pt x="4633740" y="257211"/>
                    <a:pt x="4638820" y="183776"/>
                    <a:pt x="4640090" y="109896"/>
                  </a:cubicBezTo>
                  <a:cubicBezTo>
                    <a:pt x="4640090" y="97880"/>
                    <a:pt x="4641360" y="85863"/>
                    <a:pt x="4640090" y="73660"/>
                  </a:cubicBezTo>
                  <a:cubicBezTo>
                    <a:pt x="4640090" y="64770"/>
                    <a:pt x="4638820" y="55880"/>
                    <a:pt x="4636280" y="46990"/>
                  </a:cubicBezTo>
                  <a:cubicBezTo>
                    <a:pt x="4635010" y="43180"/>
                    <a:pt x="4635010" y="39370"/>
                    <a:pt x="4633740" y="35560"/>
                  </a:cubicBezTo>
                  <a:cubicBezTo>
                    <a:pt x="4632470" y="26670"/>
                    <a:pt x="4633740" y="29210"/>
                    <a:pt x="4626120" y="26670"/>
                  </a:cubicBezTo>
                  <a:cubicBezTo>
                    <a:pt x="4612150" y="21590"/>
                    <a:pt x="4565608" y="25400"/>
                    <a:pt x="4524664" y="25400"/>
                  </a:cubicBezTo>
                  <a:cubicBezTo>
                    <a:pt x="4278999" y="31750"/>
                    <a:pt x="4033334" y="35560"/>
                    <a:pt x="3783947" y="31750"/>
                  </a:cubicBezTo>
                  <a:cubicBezTo>
                    <a:pt x="3296340" y="25400"/>
                    <a:pt x="2801288" y="24130"/>
                    <a:pt x="2313680" y="35560"/>
                  </a:cubicBezTo>
                  <a:cubicBezTo>
                    <a:pt x="2179681" y="39370"/>
                    <a:pt x="2045682" y="40640"/>
                    <a:pt x="1911683" y="40640"/>
                  </a:cubicBezTo>
                  <a:cubicBezTo>
                    <a:pt x="1796295" y="40640"/>
                    <a:pt x="1677185" y="36830"/>
                    <a:pt x="1561797" y="38100"/>
                  </a:cubicBezTo>
                  <a:cubicBezTo>
                    <a:pt x="1375687" y="40640"/>
                    <a:pt x="1193300" y="39370"/>
                    <a:pt x="1007190" y="39370"/>
                  </a:cubicBezTo>
                  <a:cubicBezTo>
                    <a:pt x="884358" y="39370"/>
                    <a:pt x="765248" y="48260"/>
                    <a:pt x="642415" y="49530"/>
                  </a:cubicBezTo>
                  <a:cubicBezTo>
                    <a:pt x="527027" y="50800"/>
                    <a:pt x="407917" y="44450"/>
                    <a:pt x="288807" y="41910"/>
                  </a:cubicBezTo>
                  <a:cubicBezTo>
                    <a:pt x="232974" y="40640"/>
                    <a:pt x="173419" y="39370"/>
                    <a:pt x="113864" y="38100"/>
                  </a:cubicBezTo>
                  <a:cubicBezTo>
                    <a:pt x="84086" y="36830"/>
                    <a:pt x="54308" y="36830"/>
                    <a:pt x="43180" y="35560"/>
                  </a:cubicBezTo>
                  <a:cubicBezTo>
                    <a:pt x="38100" y="35560"/>
                    <a:pt x="31750" y="34290"/>
                    <a:pt x="27940" y="35560"/>
                  </a:cubicBezTo>
                  <a:cubicBezTo>
                    <a:pt x="21590" y="38100"/>
                    <a:pt x="22860" y="35560"/>
                    <a:pt x="21590" y="44450"/>
                  </a:cubicBezTo>
                  <a:cubicBezTo>
                    <a:pt x="19050" y="59690"/>
                    <a:pt x="24130" y="75182"/>
                    <a:pt x="24130" y="80522"/>
                  </a:cubicBezTo>
                  <a:cubicBezTo>
                    <a:pt x="25400" y="87198"/>
                    <a:pt x="25400" y="93874"/>
                    <a:pt x="25400" y="100550"/>
                  </a:cubicBezTo>
                  <a:cubicBezTo>
                    <a:pt x="25400" y="128144"/>
                    <a:pt x="21590" y="155292"/>
                    <a:pt x="25400" y="182886"/>
                  </a:cubicBezTo>
                  <a:cubicBezTo>
                    <a:pt x="30480" y="215820"/>
                    <a:pt x="30480" y="248754"/>
                    <a:pt x="30480" y="281689"/>
                  </a:cubicBezTo>
                  <a:cubicBezTo>
                    <a:pt x="31750" y="335096"/>
                    <a:pt x="31750" y="388503"/>
                    <a:pt x="31750" y="441910"/>
                  </a:cubicBezTo>
                  <a:cubicBezTo>
                    <a:pt x="31750" y="494427"/>
                    <a:pt x="31750" y="546944"/>
                    <a:pt x="33020" y="599461"/>
                  </a:cubicBezTo>
                  <a:cubicBezTo>
                    <a:pt x="33020" y="604356"/>
                    <a:pt x="33020" y="609697"/>
                    <a:pt x="33020" y="614593"/>
                  </a:cubicBezTo>
                  <a:cubicBezTo>
                    <a:pt x="33020" y="619043"/>
                    <a:pt x="33020" y="623939"/>
                    <a:pt x="39370" y="631567"/>
                  </a:cubicBezTo>
                  <a:cubicBezTo>
                    <a:pt x="45720" y="635377"/>
                    <a:pt x="87808" y="635377"/>
                    <a:pt x="110141" y="636646"/>
                  </a:cubicBezTo>
                  <a:cubicBezTo>
                    <a:pt x="147363" y="637917"/>
                    <a:pt x="180863" y="637917"/>
                    <a:pt x="214363" y="637917"/>
                  </a:cubicBezTo>
                  <a:cubicBezTo>
                    <a:pt x="329751" y="635377"/>
                    <a:pt x="441417" y="636646"/>
                    <a:pt x="556805" y="637917"/>
                  </a:cubicBezTo>
                  <a:cubicBezTo>
                    <a:pt x="612638" y="637917"/>
                    <a:pt x="672193" y="637917"/>
                    <a:pt x="728026" y="639187"/>
                  </a:cubicBezTo>
                  <a:cubicBezTo>
                    <a:pt x="787581" y="640457"/>
                    <a:pt x="850858" y="645537"/>
                    <a:pt x="910413" y="641727"/>
                  </a:cubicBezTo>
                  <a:cubicBezTo>
                    <a:pt x="1022079" y="635377"/>
                    <a:pt x="1141189" y="639187"/>
                    <a:pt x="1252855" y="639187"/>
                  </a:cubicBezTo>
                  <a:cubicBezTo>
                    <a:pt x="1327299" y="639187"/>
                    <a:pt x="1401743" y="642996"/>
                    <a:pt x="1476187" y="642996"/>
                  </a:cubicBezTo>
                  <a:cubicBezTo>
                    <a:pt x="1539464" y="642996"/>
                    <a:pt x="1606463" y="642996"/>
                    <a:pt x="1669741" y="641727"/>
                  </a:cubicBezTo>
                  <a:cubicBezTo>
                    <a:pt x="1971238" y="640457"/>
                    <a:pt x="2269014" y="639187"/>
                    <a:pt x="2566790" y="641727"/>
                  </a:cubicBezTo>
                  <a:cubicBezTo>
                    <a:pt x="2685900" y="642996"/>
                    <a:pt x="2805010" y="640457"/>
                    <a:pt x="2924120" y="640457"/>
                  </a:cubicBezTo>
                  <a:cubicBezTo>
                    <a:pt x="3039508" y="639187"/>
                    <a:pt x="3154896" y="635377"/>
                    <a:pt x="3270284" y="639187"/>
                  </a:cubicBezTo>
                  <a:cubicBezTo>
                    <a:pt x="3385672" y="642996"/>
                    <a:pt x="3504783" y="640457"/>
                    <a:pt x="3620171" y="644267"/>
                  </a:cubicBezTo>
                  <a:cubicBezTo>
                    <a:pt x="3739281" y="648077"/>
                    <a:pt x="3858391" y="642996"/>
                    <a:pt x="3977501" y="642996"/>
                  </a:cubicBezTo>
                  <a:cubicBezTo>
                    <a:pt x="4092889" y="642996"/>
                    <a:pt x="4211999" y="642996"/>
                    <a:pt x="4327387" y="644267"/>
                  </a:cubicBezTo>
                  <a:cubicBezTo>
                    <a:pt x="4442775" y="641726"/>
                    <a:pt x="4550719" y="639186"/>
                    <a:pt x="4622310" y="639186"/>
                  </a:cubicBezTo>
                  <a:close/>
                </a:path>
              </a:pathLst>
            </a:custGeom>
            <a:solidFill>
              <a:srgbClr val="F5AA49"/>
            </a:solidFill>
          </p:spPr>
        </p:sp>
      </p:grpSp>
      <p:sp>
        <p:nvSpPr>
          <p:cNvPr id="42" name="TextBox 42"/>
          <p:cNvSpPr txBox="1"/>
          <p:nvPr/>
        </p:nvSpPr>
        <p:spPr>
          <a:xfrm>
            <a:off x="10939931" y="6341672"/>
            <a:ext cx="5627984" cy="692150"/>
          </a:xfrm>
          <a:prstGeom prst="rect">
            <a:avLst/>
          </a:prstGeom>
        </p:spPr>
        <p:txBody>
          <a:bodyPr lIns="0" tIns="0" rIns="0" bIns="0" rtlCol="0" anchor="t">
            <a:spAutoFit/>
          </a:bodyPr>
          <a:lstStyle/>
          <a:p>
            <a:pPr algn="ctr">
              <a:lnSpc>
                <a:spcPts val="2800"/>
              </a:lnSpc>
            </a:pPr>
            <a:r>
              <a:rPr lang="en-US" sz="2000">
                <a:solidFill>
                  <a:srgbClr val="642615"/>
                </a:solidFill>
                <a:latin typeface="Now"/>
              </a:rPr>
              <a:t>SIĞINMA</a:t>
            </a:r>
          </a:p>
          <a:p>
            <a:pPr algn="ctr">
              <a:lnSpc>
                <a:spcPts val="2800"/>
              </a:lnSpc>
            </a:pPr>
            <a:endParaRPr lang="en-US" sz="2000">
              <a:solidFill>
                <a:srgbClr val="642615"/>
              </a:solidFill>
              <a:latin typeface="Now"/>
            </a:endParaRPr>
          </a:p>
        </p:txBody>
      </p:sp>
      <p:sp>
        <p:nvSpPr>
          <p:cNvPr id="43" name="TextBox 43"/>
          <p:cNvSpPr txBox="1"/>
          <p:nvPr/>
        </p:nvSpPr>
        <p:spPr>
          <a:xfrm>
            <a:off x="11090759" y="7544691"/>
            <a:ext cx="5627984" cy="339725"/>
          </a:xfrm>
          <a:prstGeom prst="rect">
            <a:avLst/>
          </a:prstGeom>
        </p:spPr>
        <p:txBody>
          <a:bodyPr lIns="0" tIns="0" rIns="0" bIns="0" rtlCol="0" anchor="t">
            <a:spAutoFit/>
          </a:bodyPr>
          <a:lstStyle/>
          <a:p>
            <a:pPr algn="ctr">
              <a:lnSpc>
                <a:spcPts val="2800"/>
              </a:lnSpc>
            </a:pPr>
            <a:r>
              <a:rPr lang="en-US" sz="2000">
                <a:solidFill>
                  <a:srgbClr val="642615"/>
                </a:solidFill>
                <a:latin typeface="Now"/>
              </a:rPr>
              <a:t>SIĞINMACI</a:t>
            </a:r>
          </a:p>
        </p:txBody>
      </p:sp>
      <p:sp>
        <p:nvSpPr>
          <p:cNvPr id="44" name="TextBox 44"/>
          <p:cNvSpPr txBox="1"/>
          <p:nvPr/>
        </p:nvSpPr>
        <p:spPr>
          <a:xfrm>
            <a:off x="10939931" y="8800861"/>
            <a:ext cx="5627984" cy="339725"/>
          </a:xfrm>
          <a:prstGeom prst="rect">
            <a:avLst/>
          </a:prstGeom>
        </p:spPr>
        <p:txBody>
          <a:bodyPr lIns="0" tIns="0" rIns="0" bIns="0" rtlCol="0" anchor="t">
            <a:spAutoFit/>
          </a:bodyPr>
          <a:lstStyle/>
          <a:p>
            <a:pPr algn="ctr">
              <a:lnSpc>
                <a:spcPts val="2800"/>
              </a:lnSpc>
            </a:pPr>
            <a:r>
              <a:rPr lang="en-US" sz="2000">
                <a:solidFill>
                  <a:srgbClr val="642615"/>
                </a:solidFill>
                <a:latin typeface="Now"/>
              </a:rPr>
              <a:t>GÖNÜLLÜ GERİ DÖNÜŞ</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16" b="211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0939">
            <a:off x="8619103" y="-2389276"/>
            <a:ext cx="10023185" cy="15661226"/>
          </a:xfrm>
          <a:prstGeom prst="rect">
            <a:avLst/>
          </a:prstGeom>
        </p:spPr>
      </p:pic>
      <p:grpSp>
        <p:nvGrpSpPr>
          <p:cNvPr id="4" name="Group 4"/>
          <p:cNvGrpSpPr/>
          <p:nvPr/>
        </p:nvGrpSpPr>
        <p:grpSpPr>
          <a:xfrm>
            <a:off x="10502010" y="1729607"/>
            <a:ext cx="6257370" cy="897188"/>
            <a:chOff x="0" y="0"/>
            <a:chExt cx="4661680" cy="668396"/>
          </a:xfrm>
        </p:grpSpPr>
        <p:sp>
          <p:nvSpPr>
            <p:cNvPr id="5" name="Freeform 5"/>
            <p:cNvSpPr/>
            <p:nvPr/>
          </p:nvSpPr>
          <p:spPr>
            <a:xfrm>
              <a:off x="13970" y="17780"/>
              <a:ext cx="4631200" cy="629026"/>
            </a:xfrm>
            <a:custGeom>
              <a:avLst/>
              <a:gdLst/>
              <a:ahLst/>
              <a:cxnLst/>
              <a:rect l="l" t="t" r="r" b="b"/>
              <a:pathLst>
                <a:path w="4631200" h="629026">
                  <a:moveTo>
                    <a:pt x="4614690" y="629026"/>
                  </a:moveTo>
                  <a:lnTo>
                    <a:pt x="15240" y="621406"/>
                  </a:lnTo>
                  <a:lnTo>
                    <a:pt x="0" y="11430"/>
                  </a:lnTo>
                  <a:lnTo>
                    <a:pt x="4631200" y="0"/>
                  </a:lnTo>
                  <a:close/>
                </a:path>
              </a:pathLst>
            </a:custGeom>
            <a:solidFill>
              <a:srgbClr val="F5AA49"/>
            </a:solidFill>
          </p:spPr>
        </p:sp>
        <p:sp>
          <p:nvSpPr>
            <p:cNvPr id="6" name="Freeform 6"/>
            <p:cNvSpPr/>
            <p:nvPr/>
          </p:nvSpPr>
          <p:spPr>
            <a:xfrm>
              <a:off x="0" y="-2540"/>
              <a:ext cx="4666760" cy="673476"/>
            </a:xfrm>
            <a:custGeom>
              <a:avLst/>
              <a:gdLst/>
              <a:ahLst/>
              <a:cxnLst/>
              <a:rect l="l" t="t" r="r" b="b"/>
              <a:pathLst>
                <a:path w="4666760" h="673476">
                  <a:moveTo>
                    <a:pt x="0" y="15240"/>
                  </a:moveTo>
                  <a:cubicBezTo>
                    <a:pt x="41910" y="19050"/>
                    <a:pt x="143641" y="20320"/>
                    <a:pt x="266473" y="22860"/>
                  </a:cubicBezTo>
                  <a:cubicBezTo>
                    <a:pt x="389306" y="24130"/>
                    <a:pt x="515861" y="30480"/>
                    <a:pt x="642415" y="27940"/>
                  </a:cubicBezTo>
                  <a:cubicBezTo>
                    <a:pt x="701970" y="26670"/>
                    <a:pt x="761525" y="22860"/>
                    <a:pt x="821081" y="20320"/>
                  </a:cubicBezTo>
                  <a:cubicBezTo>
                    <a:pt x="884358" y="17780"/>
                    <a:pt x="947635" y="17780"/>
                    <a:pt x="1010912" y="19050"/>
                  </a:cubicBezTo>
                  <a:cubicBezTo>
                    <a:pt x="1118856" y="20320"/>
                    <a:pt x="1226800" y="20320"/>
                    <a:pt x="1331021" y="19050"/>
                  </a:cubicBezTo>
                  <a:cubicBezTo>
                    <a:pt x="1599019" y="16510"/>
                    <a:pt x="1867017" y="20320"/>
                    <a:pt x="2138737" y="17780"/>
                  </a:cubicBezTo>
                  <a:cubicBezTo>
                    <a:pt x="2585401" y="11430"/>
                    <a:pt x="3032064" y="6350"/>
                    <a:pt x="3482449" y="10160"/>
                  </a:cubicBezTo>
                  <a:cubicBezTo>
                    <a:pt x="3735558" y="12700"/>
                    <a:pt x="3992390" y="16510"/>
                    <a:pt x="4245499" y="11430"/>
                  </a:cubicBezTo>
                  <a:cubicBezTo>
                    <a:pt x="4364610" y="8890"/>
                    <a:pt x="4483720" y="1270"/>
                    <a:pt x="4603260" y="3810"/>
                  </a:cubicBezTo>
                  <a:cubicBezTo>
                    <a:pt x="4615960" y="3810"/>
                    <a:pt x="4641360" y="0"/>
                    <a:pt x="4650250" y="10160"/>
                  </a:cubicBezTo>
                  <a:cubicBezTo>
                    <a:pt x="4655330" y="15240"/>
                    <a:pt x="4654060" y="22860"/>
                    <a:pt x="4655330" y="29210"/>
                  </a:cubicBezTo>
                  <a:cubicBezTo>
                    <a:pt x="4656600" y="36830"/>
                    <a:pt x="4657870" y="45720"/>
                    <a:pt x="4660410" y="53340"/>
                  </a:cubicBezTo>
                  <a:cubicBezTo>
                    <a:pt x="4666760" y="78742"/>
                    <a:pt x="4665490" y="91204"/>
                    <a:pt x="4665490" y="103665"/>
                  </a:cubicBezTo>
                  <a:cubicBezTo>
                    <a:pt x="4665490" y="117462"/>
                    <a:pt x="4665490" y="131259"/>
                    <a:pt x="4665490" y="145056"/>
                  </a:cubicBezTo>
                  <a:cubicBezTo>
                    <a:pt x="4665490" y="175320"/>
                    <a:pt x="4664220" y="205139"/>
                    <a:pt x="4661680" y="235403"/>
                  </a:cubicBezTo>
                  <a:cubicBezTo>
                    <a:pt x="4659140" y="261216"/>
                    <a:pt x="4656600" y="286584"/>
                    <a:pt x="4656600" y="312398"/>
                  </a:cubicBezTo>
                  <a:cubicBezTo>
                    <a:pt x="4655330" y="368475"/>
                    <a:pt x="4654060" y="424998"/>
                    <a:pt x="4654060" y="481520"/>
                  </a:cubicBezTo>
                  <a:cubicBezTo>
                    <a:pt x="4652790" y="526916"/>
                    <a:pt x="4655330" y="572757"/>
                    <a:pt x="4651520" y="618153"/>
                  </a:cubicBezTo>
                  <a:cubicBezTo>
                    <a:pt x="4651520" y="623494"/>
                    <a:pt x="4650250" y="631566"/>
                    <a:pt x="4648980" y="646806"/>
                  </a:cubicBezTo>
                  <a:cubicBezTo>
                    <a:pt x="4647710" y="662046"/>
                    <a:pt x="4642630" y="673476"/>
                    <a:pt x="4626120" y="672206"/>
                  </a:cubicBezTo>
                  <a:cubicBezTo>
                    <a:pt x="4604530" y="669666"/>
                    <a:pt x="4546997" y="665856"/>
                    <a:pt x="4479997" y="667126"/>
                  </a:cubicBezTo>
                  <a:cubicBezTo>
                    <a:pt x="4226888" y="669666"/>
                    <a:pt x="3977501" y="667126"/>
                    <a:pt x="3724392" y="664586"/>
                  </a:cubicBezTo>
                  <a:cubicBezTo>
                    <a:pt x="3221896" y="659506"/>
                    <a:pt x="2719400" y="664586"/>
                    <a:pt x="2216903" y="660776"/>
                  </a:cubicBezTo>
                  <a:cubicBezTo>
                    <a:pt x="1952628" y="658236"/>
                    <a:pt x="1688352" y="659506"/>
                    <a:pt x="1424076" y="659506"/>
                  </a:cubicBezTo>
                  <a:cubicBezTo>
                    <a:pt x="1353354" y="659506"/>
                    <a:pt x="1286355" y="658236"/>
                    <a:pt x="1215633" y="658236"/>
                  </a:cubicBezTo>
                  <a:cubicBezTo>
                    <a:pt x="1092801" y="656966"/>
                    <a:pt x="973690" y="660776"/>
                    <a:pt x="850858" y="659506"/>
                  </a:cubicBezTo>
                  <a:cubicBezTo>
                    <a:pt x="728026" y="658236"/>
                    <a:pt x="601471" y="656966"/>
                    <a:pt x="478639" y="655696"/>
                  </a:cubicBezTo>
                  <a:cubicBezTo>
                    <a:pt x="352084" y="654426"/>
                    <a:pt x="147363" y="654426"/>
                    <a:pt x="41910" y="651886"/>
                  </a:cubicBezTo>
                  <a:cubicBezTo>
                    <a:pt x="17780" y="649346"/>
                    <a:pt x="19050" y="648076"/>
                    <a:pt x="19050" y="625719"/>
                  </a:cubicBezTo>
                  <a:cubicBezTo>
                    <a:pt x="19050" y="624384"/>
                    <a:pt x="19050" y="622604"/>
                    <a:pt x="19050" y="621268"/>
                  </a:cubicBezTo>
                  <a:cubicBezTo>
                    <a:pt x="19050" y="614148"/>
                    <a:pt x="19050" y="607472"/>
                    <a:pt x="19050" y="600351"/>
                  </a:cubicBezTo>
                  <a:cubicBezTo>
                    <a:pt x="19050" y="575427"/>
                    <a:pt x="19050" y="550504"/>
                    <a:pt x="19050" y="525581"/>
                  </a:cubicBezTo>
                  <a:cubicBezTo>
                    <a:pt x="19050" y="467723"/>
                    <a:pt x="19050" y="409866"/>
                    <a:pt x="19050" y="352008"/>
                  </a:cubicBezTo>
                  <a:cubicBezTo>
                    <a:pt x="19050" y="337321"/>
                    <a:pt x="19050" y="323079"/>
                    <a:pt x="17780" y="308392"/>
                  </a:cubicBezTo>
                  <a:cubicBezTo>
                    <a:pt x="12700" y="248309"/>
                    <a:pt x="12700" y="188226"/>
                    <a:pt x="8890" y="128589"/>
                  </a:cubicBezTo>
                  <a:cubicBezTo>
                    <a:pt x="8890" y="115682"/>
                    <a:pt x="7620" y="102775"/>
                    <a:pt x="7620" y="89868"/>
                  </a:cubicBezTo>
                  <a:cubicBezTo>
                    <a:pt x="3810" y="76962"/>
                    <a:pt x="0" y="48260"/>
                    <a:pt x="0" y="15240"/>
                  </a:cubicBezTo>
                  <a:close/>
                  <a:moveTo>
                    <a:pt x="4622310" y="639186"/>
                  </a:moveTo>
                  <a:cubicBezTo>
                    <a:pt x="4624850" y="618153"/>
                    <a:pt x="4623580" y="604356"/>
                    <a:pt x="4624850" y="590114"/>
                  </a:cubicBezTo>
                  <a:cubicBezTo>
                    <a:pt x="4626120" y="562966"/>
                    <a:pt x="4626120" y="535372"/>
                    <a:pt x="4627390" y="508224"/>
                  </a:cubicBezTo>
                  <a:cubicBezTo>
                    <a:pt x="4628660" y="449031"/>
                    <a:pt x="4629930" y="390283"/>
                    <a:pt x="4631200" y="331090"/>
                  </a:cubicBezTo>
                  <a:cubicBezTo>
                    <a:pt x="4633740" y="257211"/>
                    <a:pt x="4638820" y="183776"/>
                    <a:pt x="4640090" y="109896"/>
                  </a:cubicBezTo>
                  <a:cubicBezTo>
                    <a:pt x="4640090" y="97880"/>
                    <a:pt x="4641360" y="85863"/>
                    <a:pt x="4640090" y="73660"/>
                  </a:cubicBezTo>
                  <a:cubicBezTo>
                    <a:pt x="4640090" y="64770"/>
                    <a:pt x="4638820" y="55880"/>
                    <a:pt x="4636280" y="46990"/>
                  </a:cubicBezTo>
                  <a:cubicBezTo>
                    <a:pt x="4635010" y="43180"/>
                    <a:pt x="4635010" y="39370"/>
                    <a:pt x="4633740" y="35560"/>
                  </a:cubicBezTo>
                  <a:cubicBezTo>
                    <a:pt x="4632470" y="26670"/>
                    <a:pt x="4633740" y="29210"/>
                    <a:pt x="4626120" y="26670"/>
                  </a:cubicBezTo>
                  <a:cubicBezTo>
                    <a:pt x="4612150" y="21590"/>
                    <a:pt x="4565608" y="25400"/>
                    <a:pt x="4524664" y="25400"/>
                  </a:cubicBezTo>
                  <a:cubicBezTo>
                    <a:pt x="4278999" y="31750"/>
                    <a:pt x="4033334" y="35560"/>
                    <a:pt x="3783947" y="31750"/>
                  </a:cubicBezTo>
                  <a:cubicBezTo>
                    <a:pt x="3296340" y="25400"/>
                    <a:pt x="2801288" y="24130"/>
                    <a:pt x="2313680" y="35560"/>
                  </a:cubicBezTo>
                  <a:cubicBezTo>
                    <a:pt x="2179681" y="39370"/>
                    <a:pt x="2045682" y="40640"/>
                    <a:pt x="1911683" y="40640"/>
                  </a:cubicBezTo>
                  <a:cubicBezTo>
                    <a:pt x="1796295" y="40640"/>
                    <a:pt x="1677185" y="36830"/>
                    <a:pt x="1561797" y="38100"/>
                  </a:cubicBezTo>
                  <a:cubicBezTo>
                    <a:pt x="1375687" y="40640"/>
                    <a:pt x="1193300" y="39370"/>
                    <a:pt x="1007190" y="39370"/>
                  </a:cubicBezTo>
                  <a:cubicBezTo>
                    <a:pt x="884358" y="39370"/>
                    <a:pt x="765248" y="48260"/>
                    <a:pt x="642415" y="49530"/>
                  </a:cubicBezTo>
                  <a:cubicBezTo>
                    <a:pt x="527027" y="50800"/>
                    <a:pt x="407917" y="44450"/>
                    <a:pt x="288807" y="41910"/>
                  </a:cubicBezTo>
                  <a:cubicBezTo>
                    <a:pt x="232974" y="40640"/>
                    <a:pt x="173419" y="39370"/>
                    <a:pt x="113864" y="38100"/>
                  </a:cubicBezTo>
                  <a:cubicBezTo>
                    <a:pt x="84086" y="36830"/>
                    <a:pt x="54308" y="36830"/>
                    <a:pt x="43180" y="35560"/>
                  </a:cubicBezTo>
                  <a:cubicBezTo>
                    <a:pt x="38100" y="35560"/>
                    <a:pt x="31750" y="34290"/>
                    <a:pt x="27940" y="35560"/>
                  </a:cubicBezTo>
                  <a:cubicBezTo>
                    <a:pt x="21590" y="38100"/>
                    <a:pt x="22860" y="35560"/>
                    <a:pt x="21590" y="44450"/>
                  </a:cubicBezTo>
                  <a:cubicBezTo>
                    <a:pt x="19050" y="59690"/>
                    <a:pt x="24130" y="75182"/>
                    <a:pt x="24130" y="80522"/>
                  </a:cubicBezTo>
                  <a:cubicBezTo>
                    <a:pt x="25400" y="87198"/>
                    <a:pt x="25400" y="93874"/>
                    <a:pt x="25400" y="100550"/>
                  </a:cubicBezTo>
                  <a:cubicBezTo>
                    <a:pt x="25400" y="128144"/>
                    <a:pt x="21590" y="155292"/>
                    <a:pt x="25400" y="182886"/>
                  </a:cubicBezTo>
                  <a:cubicBezTo>
                    <a:pt x="30480" y="215820"/>
                    <a:pt x="30480" y="248754"/>
                    <a:pt x="30480" y="281689"/>
                  </a:cubicBezTo>
                  <a:cubicBezTo>
                    <a:pt x="31750" y="335096"/>
                    <a:pt x="31750" y="388503"/>
                    <a:pt x="31750" y="441910"/>
                  </a:cubicBezTo>
                  <a:cubicBezTo>
                    <a:pt x="31750" y="494427"/>
                    <a:pt x="31750" y="546944"/>
                    <a:pt x="33020" y="599461"/>
                  </a:cubicBezTo>
                  <a:cubicBezTo>
                    <a:pt x="33020" y="604356"/>
                    <a:pt x="33020" y="609697"/>
                    <a:pt x="33020" y="614593"/>
                  </a:cubicBezTo>
                  <a:cubicBezTo>
                    <a:pt x="33020" y="619043"/>
                    <a:pt x="33020" y="623939"/>
                    <a:pt x="39370" y="631567"/>
                  </a:cubicBezTo>
                  <a:cubicBezTo>
                    <a:pt x="45720" y="635377"/>
                    <a:pt x="87808" y="635377"/>
                    <a:pt x="110141" y="636646"/>
                  </a:cubicBezTo>
                  <a:cubicBezTo>
                    <a:pt x="147363" y="637917"/>
                    <a:pt x="180863" y="637917"/>
                    <a:pt x="214363" y="637917"/>
                  </a:cubicBezTo>
                  <a:cubicBezTo>
                    <a:pt x="329751" y="635377"/>
                    <a:pt x="441417" y="636646"/>
                    <a:pt x="556805" y="637917"/>
                  </a:cubicBezTo>
                  <a:cubicBezTo>
                    <a:pt x="612638" y="637917"/>
                    <a:pt x="672193" y="637917"/>
                    <a:pt x="728026" y="639187"/>
                  </a:cubicBezTo>
                  <a:cubicBezTo>
                    <a:pt x="787581" y="640457"/>
                    <a:pt x="850858" y="645537"/>
                    <a:pt x="910413" y="641727"/>
                  </a:cubicBezTo>
                  <a:cubicBezTo>
                    <a:pt x="1022079" y="635377"/>
                    <a:pt x="1141189" y="639187"/>
                    <a:pt x="1252855" y="639187"/>
                  </a:cubicBezTo>
                  <a:cubicBezTo>
                    <a:pt x="1327299" y="639187"/>
                    <a:pt x="1401743" y="642996"/>
                    <a:pt x="1476187" y="642996"/>
                  </a:cubicBezTo>
                  <a:cubicBezTo>
                    <a:pt x="1539464" y="642996"/>
                    <a:pt x="1606463" y="642996"/>
                    <a:pt x="1669741" y="641727"/>
                  </a:cubicBezTo>
                  <a:cubicBezTo>
                    <a:pt x="1971238" y="640457"/>
                    <a:pt x="2269014" y="639187"/>
                    <a:pt x="2566790" y="641727"/>
                  </a:cubicBezTo>
                  <a:cubicBezTo>
                    <a:pt x="2685900" y="642996"/>
                    <a:pt x="2805010" y="640457"/>
                    <a:pt x="2924120" y="640457"/>
                  </a:cubicBezTo>
                  <a:cubicBezTo>
                    <a:pt x="3039508" y="639187"/>
                    <a:pt x="3154896" y="635377"/>
                    <a:pt x="3270284" y="639187"/>
                  </a:cubicBezTo>
                  <a:cubicBezTo>
                    <a:pt x="3385672" y="642996"/>
                    <a:pt x="3504783" y="640457"/>
                    <a:pt x="3620171" y="644267"/>
                  </a:cubicBezTo>
                  <a:cubicBezTo>
                    <a:pt x="3739281" y="648077"/>
                    <a:pt x="3858391" y="642996"/>
                    <a:pt x="3977501" y="642996"/>
                  </a:cubicBezTo>
                  <a:cubicBezTo>
                    <a:pt x="4092889" y="642996"/>
                    <a:pt x="4211999" y="642996"/>
                    <a:pt x="4327387" y="644267"/>
                  </a:cubicBezTo>
                  <a:cubicBezTo>
                    <a:pt x="4442775" y="641726"/>
                    <a:pt x="4550719" y="639186"/>
                    <a:pt x="4622310" y="639186"/>
                  </a:cubicBezTo>
                  <a:close/>
                </a:path>
              </a:pathLst>
            </a:custGeom>
            <a:solidFill>
              <a:srgbClr val="F5AA49"/>
            </a:solidFill>
          </p:spPr>
        </p:sp>
      </p:grpSp>
      <p:sp>
        <p:nvSpPr>
          <p:cNvPr id="7" name="TextBox 7"/>
          <p:cNvSpPr txBox="1"/>
          <p:nvPr/>
        </p:nvSpPr>
        <p:spPr>
          <a:xfrm>
            <a:off x="10776066" y="1991885"/>
            <a:ext cx="5627984" cy="692150"/>
          </a:xfrm>
          <a:prstGeom prst="rect">
            <a:avLst/>
          </a:prstGeom>
        </p:spPr>
        <p:txBody>
          <a:bodyPr lIns="0" tIns="0" rIns="0" bIns="0" rtlCol="0" anchor="t">
            <a:spAutoFit/>
          </a:bodyPr>
          <a:lstStyle/>
          <a:p>
            <a:pPr algn="ctr">
              <a:lnSpc>
                <a:spcPts val="2800"/>
              </a:lnSpc>
            </a:pPr>
            <a:r>
              <a:rPr lang="en-US" sz="2000">
                <a:solidFill>
                  <a:srgbClr val="642615"/>
                </a:solidFill>
                <a:latin typeface="Now"/>
              </a:rPr>
              <a:t>GÖNÜLLÜ GÖÇ</a:t>
            </a:r>
          </a:p>
          <a:p>
            <a:pPr algn="ctr">
              <a:lnSpc>
                <a:spcPts val="2800"/>
              </a:lnSpc>
            </a:pPr>
            <a:endParaRPr lang="en-US" sz="2000">
              <a:solidFill>
                <a:srgbClr val="642615"/>
              </a:solidFill>
              <a:latin typeface="Now"/>
            </a:endParaRPr>
          </a:p>
        </p:txBody>
      </p:sp>
      <p:grpSp>
        <p:nvGrpSpPr>
          <p:cNvPr id="8" name="Group 8"/>
          <p:cNvGrpSpPr/>
          <p:nvPr/>
        </p:nvGrpSpPr>
        <p:grpSpPr>
          <a:xfrm rot="-10800000">
            <a:off x="10502010" y="2913266"/>
            <a:ext cx="6257370" cy="897188"/>
            <a:chOff x="0" y="0"/>
            <a:chExt cx="4661680" cy="668396"/>
          </a:xfrm>
        </p:grpSpPr>
        <p:sp>
          <p:nvSpPr>
            <p:cNvPr id="9" name="Freeform 9"/>
            <p:cNvSpPr/>
            <p:nvPr/>
          </p:nvSpPr>
          <p:spPr>
            <a:xfrm>
              <a:off x="13970" y="17780"/>
              <a:ext cx="4631200" cy="629026"/>
            </a:xfrm>
            <a:custGeom>
              <a:avLst/>
              <a:gdLst/>
              <a:ahLst/>
              <a:cxnLst/>
              <a:rect l="l" t="t" r="r" b="b"/>
              <a:pathLst>
                <a:path w="4631200" h="629026">
                  <a:moveTo>
                    <a:pt x="4614690" y="629026"/>
                  </a:moveTo>
                  <a:lnTo>
                    <a:pt x="15240" y="621406"/>
                  </a:lnTo>
                  <a:lnTo>
                    <a:pt x="0" y="11430"/>
                  </a:lnTo>
                  <a:lnTo>
                    <a:pt x="4631200" y="0"/>
                  </a:lnTo>
                  <a:close/>
                </a:path>
              </a:pathLst>
            </a:custGeom>
            <a:solidFill>
              <a:srgbClr val="F5AA49"/>
            </a:solidFill>
          </p:spPr>
        </p:sp>
        <p:sp>
          <p:nvSpPr>
            <p:cNvPr id="10" name="Freeform 10"/>
            <p:cNvSpPr/>
            <p:nvPr/>
          </p:nvSpPr>
          <p:spPr>
            <a:xfrm>
              <a:off x="0" y="-2540"/>
              <a:ext cx="4666760" cy="673476"/>
            </a:xfrm>
            <a:custGeom>
              <a:avLst/>
              <a:gdLst/>
              <a:ahLst/>
              <a:cxnLst/>
              <a:rect l="l" t="t" r="r" b="b"/>
              <a:pathLst>
                <a:path w="4666760" h="673476">
                  <a:moveTo>
                    <a:pt x="0" y="15240"/>
                  </a:moveTo>
                  <a:cubicBezTo>
                    <a:pt x="41910" y="19050"/>
                    <a:pt x="143641" y="20320"/>
                    <a:pt x="266473" y="22860"/>
                  </a:cubicBezTo>
                  <a:cubicBezTo>
                    <a:pt x="389306" y="24130"/>
                    <a:pt x="515861" y="30480"/>
                    <a:pt x="642415" y="27940"/>
                  </a:cubicBezTo>
                  <a:cubicBezTo>
                    <a:pt x="701970" y="26670"/>
                    <a:pt x="761525" y="22860"/>
                    <a:pt x="821081" y="20320"/>
                  </a:cubicBezTo>
                  <a:cubicBezTo>
                    <a:pt x="884358" y="17780"/>
                    <a:pt x="947635" y="17780"/>
                    <a:pt x="1010912" y="19050"/>
                  </a:cubicBezTo>
                  <a:cubicBezTo>
                    <a:pt x="1118856" y="20320"/>
                    <a:pt x="1226800" y="20320"/>
                    <a:pt x="1331021" y="19050"/>
                  </a:cubicBezTo>
                  <a:cubicBezTo>
                    <a:pt x="1599019" y="16510"/>
                    <a:pt x="1867017" y="20320"/>
                    <a:pt x="2138737" y="17780"/>
                  </a:cubicBezTo>
                  <a:cubicBezTo>
                    <a:pt x="2585401" y="11430"/>
                    <a:pt x="3032064" y="6350"/>
                    <a:pt x="3482449" y="10160"/>
                  </a:cubicBezTo>
                  <a:cubicBezTo>
                    <a:pt x="3735558" y="12700"/>
                    <a:pt x="3992390" y="16510"/>
                    <a:pt x="4245499" y="11430"/>
                  </a:cubicBezTo>
                  <a:cubicBezTo>
                    <a:pt x="4364610" y="8890"/>
                    <a:pt x="4483720" y="1270"/>
                    <a:pt x="4603260" y="3810"/>
                  </a:cubicBezTo>
                  <a:cubicBezTo>
                    <a:pt x="4615960" y="3810"/>
                    <a:pt x="4641360" y="0"/>
                    <a:pt x="4650250" y="10160"/>
                  </a:cubicBezTo>
                  <a:cubicBezTo>
                    <a:pt x="4655330" y="15240"/>
                    <a:pt x="4654060" y="22860"/>
                    <a:pt x="4655330" y="29210"/>
                  </a:cubicBezTo>
                  <a:cubicBezTo>
                    <a:pt x="4656600" y="36830"/>
                    <a:pt x="4657870" y="45720"/>
                    <a:pt x="4660410" y="53340"/>
                  </a:cubicBezTo>
                  <a:cubicBezTo>
                    <a:pt x="4666760" y="78742"/>
                    <a:pt x="4665490" y="91204"/>
                    <a:pt x="4665490" y="103665"/>
                  </a:cubicBezTo>
                  <a:cubicBezTo>
                    <a:pt x="4665490" y="117462"/>
                    <a:pt x="4665490" y="131259"/>
                    <a:pt x="4665490" y="145056"/>
                  </a:cubicBezTo>
                  <a:cubicBezTo>
                    <a:pt x="4665490" y="175320"/>
                    <a:pt x="4664220" y="205139"/>
                    <a:pt x="4661680" y="235403"/>
                  </a:cubicBezTo>
                  <a:cubicBezTo>
                    <a:pt x="4659140" y="261216"/>
                    <a:pt x="4656600" y="286584"/>
                    <a:pt x="4656600" y="312398"/>
                  </a:cubicBezTo>
                  <a:cubicBezTo>
                    <a:pt x="4655330" y="368475"/>
                    <a:pt x="4654060" y="424998"/>
                    <a:pt x="4654060" y="481520"/>
                  </a:cubicBezTo>
                  <a:cubicBezTo>
                    <a:pt x="4652790" y="526916"/>
                    <a:pt x="4655330" y="572757"/>
                    <a:pt x="4651520" y="618153"/>
                  </a:cubicBezTo>
                  <a:cubicBezTo>
                    <a:pt x="4651520" y="623494"/>
                    <a:pt x="4650250" y="631566"/>
                    <a:pt x="4648980" y="646806"/>
                  </a:cubicBezTo>
                  <a:cubicBezTo>
                    <a:pt x="4647710" y="662046"/>
                    <a:pt x="4642630" y="673476"/>
                    <a:pt x="4626120" y="672206"/>
                  </a:cubicBezTo>
                  <a:cubicBezTo>
                    <a:pt x="4604530" y="669666"/>
                    <a:pt x="4546997" y="665856"/>
                    <a:pt x="4479997" y="667126"/>
                  </a:cubicBezTo>
                  <a:cubicBezTo>
                    <a:pt x="4226888" y="669666"/>
                    <a:pt x="3977501" y="667126"/>
                    <a:pt x="3724392" y="664586"/>
                  </a:cubicBezTo>
                  <a:cubicBezTo>
                    <a:pt x="3221896" y="659506"/>
                    <a:pt x="2719400" y="664586"/>
                    <a:pt x="2216903" y="660776"/>
                  </a:cubicBezTo>
                  <a:cubicBezTo>
                    <a:pt x="1952628" y="658236"/>
                    <a:pt x="1688352" y="659506"/>
                    <a:pt x="1424076" y="659506"/>
                  </a:cubicBezTo>
                  <a:cubicBezTo>
                    <a:pt x="1353354" y="659506"/>
                    <a:pt x="1286355" y="658236"/>
                    <a:pt x="1215633" y="658236"/>
                  </a:cubicBezTo>
                  <a:cubicBezTo>
                    <a:pt x="1092801" y="656966"/>
                    <a:pt x="973690" y="660776"/>
                    <a:pt x="850858" y="659506"/>
                  </a:cubicBezTo>
                  <a:cubicBezTo>
                    <a:pt x="728026" y="658236"/>
                    <a:pt x="601471" y="656966"/>
                    <a:pt x="478639" y="655696"/>
                  </a:cubicBezTo>
                  <a:cubicBezTo>
                    <a:pt x="352084" y="654426"/>
                    <a:pt x="147363" y="654426"/>
                    <a:pt x="41910" y="651886"/>
                  </a:cubicBezTo>
                  <a:cubicBezTo>
                    <a:pt x="17780" y="649346"/>
                    <a:pt x="19050" y="648076"/>
                    <a:pt x="19050" y="625719"/>
                  </a:cubicBezTo>
                  <a:cubicBezTo>
                    <a:pt x="19050" y="624384"/>
                    <a:pt x="19050" y="622604"/>
                    <a:pt x="19050" y="621268"/>
                  </a:cubicBezTo>
                  <a:cubicBezTo>
                    <a:pt x="19050" y="614148"/>
                    <a:pt x="19050" y="607472"/>
                    <a:pt x="19050" y="600351"/>
                  </a:cubicBezTo>
                  <a:cubicBezTo>
                    <a:pt x="19050" y="575427"/>
                    <a:pt x="19050" y="550504"/>
                    <a:pt x="19050" y="525581"/>
                  </a:cubicBezTo>
                  <a:cubicBezTo>
                    <a:pt x="19050" y="467723"/>
                    <a:pt x="19050" y="409866"/>
                    <a:pt x="19050" y="352008"/>
                  </a:cubicBezTo>
                  <a:cubicBezTo>
                    <a:pt x="19050" y="337321"/>
                    <a:pt x="19050" y="323079"/>
                    <a:pt x="17780" y="308392"/>
                  </a:cubicBezTo>
                  <a:cubicBezTo>
                    <a:pt x="12700" y="248309"/>
                    <a:pt x="12700" y="188226"/>
                    <a:pt x="8890" y="128589"/>
                  </a:cubicBezTo>
                  <a:cubicBezTo>
                    <a:pt x="8890" y="115682"/>
                    <a:pt x="7620" y="102775"/>
                    <a:pt x="7620" y="89868"/>
                  </a:cubicBezTo>
                  <a:cubicBezTo>
                    <a:pt x="3810" y="76962"/>
                    <a:pt x="0" y="48260"/>
                    <a:pt x="0" y="15240"/>
                  </a:cubicBezTo>
                  <a:close/>
                  <a:moveTo>
                    <a:pt x="4622310" y="639186"/>
                  </a:moveTo>
                  <a:cubicBezTo>
                    <a:pt x="4624850" y="618153"/>
                    <a:pt x="4623580" y="604356"/>
                    <a:pt x="4624850" y="590114"/>
                  </a:cubicBezTo>
                  <a:cubicBezTo>
                    <a:pt x="4626120" y="562966"/>
                    <a:pt x="4626120" y="535372"/>
                    <a:pt x="4627390" y="508224"/>
                  </a:cubicBezTo>
                  <a:cubicBezTo>
                    <a:pt x="4628660" y="449031"/>
                    <a:pt x="4629930" y="390283"/>
                    <a:pt x="4631200" y="331090"/>
                  </a:cubicBezTo>
                  <a:cubicBezTo>
                    <a:pt x="4633740" y="257211"/>
                    <a:pt x="4638820" y="183776"/>
                    <a:pt x="4640090" y="109896"/>
                  </a:cubicBezTo>
                  <a:cubicBezTo>
                    <a:pt x="4640090" y="97880"/>
                    <a:pt x="4641360" y="85863"/>
                    <a:pt x="4640090" y="73660"/>
                  </a:cubicBezTo>
                  <a:cubicBezTo>
                    <a:pt x="4640090" y="64770"/>
                    <a:pt x="4638820" y="55880"/>
                    <a:pt x="4636280" y="46990"/>
                  </a:cubicBezTo>
                  <a:cubicBezTo>
                    <a:pt x="4635010" y="43180"/>
                    <a:pt x="4635010" y="39370"/>
                    <a:pt x="4633740" y="35560"/>
                  </a:cubicBezTo>
                  <a:cubicBezTo>
                    <a:pt x="4632470" y="26670"/>
                    <a:pt x="4633740" y="29210"/>
                    <a:pt x="4626120" y="26670"/>
                  </a:cubicBezTo>
                  <a:cubicBezTo>
                    <a:pt x="4612150" y="21590"/>
                    <a:pt x="4565608" y="25400"/>
                    <a:pt x="4524664" y="25400"/>
                  </a:cubicBezTo>
                  <a:cubicBezTo>
                    <a:pt x="4278999" y="31750"/>
                    <a:pt x="4033334" y="35560"/>
                    <a:pt x="3783947" y="31750"/>
                  </a:cubicBezTo>
                  <a:cubicBezTo>
                    <a:pt x="3296340" y="25400"/>
                    <a:pt x="2801288" y="24130"/>
                    <a:pt x="2313680" y="35560"/>
                  </a:cubicBezTo>
                  <a:cubicBezTo>
                    <a:pt x="2179681" y="39370"/>
                    <a:pt x="2045682" y="40640"/>
                    <a:pt x="1911683" y="40640"/>
                  </a:cubicBezTo>
                  <a:cubicBezTo>
                    <a:pt x="1796295" y="40640"/>
                    <a:pt x="1677185" y="36830"/>
                    <a:pt x="1561797" y="38100"/>
                  </a:cubicBezTo>
                  <a:cubicBezTo>
                    <a:pt x="1375687" y="40640"/>
                    <a:pt x="1193300" y="39370"/>
                    <a:pt x="1007190" y="39370"/>
                  </a:cubicBezTo>
                  <a:cubicBezTo>
                    <a:pt x="884358" y="39370"/>
                    <a:pt x="765248" y="48260"/>
                    <a:pt x="642415" y="49530"/>
                  </a:cubicBezTo>
                  <a:cubicBezTo>
                    <a:pt x="527027" y="50800"/>
                    <a:pt x="407917" y="44450"/>
                    <a:pt x="288807" y="41910"/>
                  </a:cubicBezTo>
                  <a:cubicBezTo>
                    <a:pt x="232974" y="40640"/>
                    <a:pt x="173419" y="39370"/>
                    <a:pt x="113864" y="38100"/>
                  </a:cubicBezTo>
                  <a:cubicBezTo>
                    <a:pt x="84086" y="36830"/>
                    <a:pt x="54308" y="36830"/>
                    <a:pt x="43180" y="35560"/>
                  </a:cubicBezTo>
                  <a:cubicBezTo>
                    <a:pt x="38100" y="35560"/>
                    <a:pt x="31750" y="34290"/>
                    <a:pt x="27940" y="35560"/>
                  </a:cubicBezTo>
                  <a:cubicBezTo>
                    <a:pt x="21590" y="38100"/>
                    <a:pt x="22860" y="35560"/>
                    <a:pt x="21590" y="44450"/>
                  </a:cubicBezTo>
                  <a:cubicBezTo>
                    <a:pt x="19050" y="59690"/>
                    <a:pt x="24130" y="75182"/>
                    <a:pt x="24130" y="80522"/>
                  </a:cubicBezTo>
                  <a:cubicBezTo>
                    <a:pt x="25400" y="87198"/>
                    <a:pt x="25400" y="93874"/>
                    <a:pt x="25400" y="100550"/>
                  </a:cubicBezTo>
                  <a:cubicBezTo>
                    <a:pt x="25400" y="128144"/>
                    <a:pt x="21590" y="155292"/>
                    <a:pt x="25400" y="182886"/>
                  </a:cubicBezTo>
                  <a:cubicBezTo>
                    <a:pt x="30480" y="215820"/>
                    <a:pt x="30480" y="248754"/>
                    <a:pt x="30480" y="281689"/>
                  </a:cubicBezTo>
                  <a:cubicBezTo>
                    <a:pt x="31750" y="335096"/>
                    <a:pt x="31750" y="388503"/>
                    <a:pt x="31750" y="441910"/>
                  </a:cubicBezTo>
                  <a:cubicBezTo>
                    <a:pt x="31750" y="494427"/>
                    <a:pt x="31750" y="546944"/>
                    <a:pt x="33020" y="599461"/>
                  </a:cubicBezTo>
                  <a:cubicBezTo>
                    <a:pt x="33020" y="604356"/>
                    <a:pt x="33020" y="609697"/>
                    <a:pt x="33020" y="614593"/>
                  </a:cubicBezTo>
                  <a:cubicBezTo>
                    <a:pt x="33020" y="619043"/>
                    <a:pt x="33020" y="623939"/>
                    <a:pt x="39370" y="631567"/>
                  </a:cubicBezTo>
                  <a:cubicBezTo>
                    <a:pt x="45720" y="635377"/>
                    <a:pt x="87808" y="635377"/>
                    <a:pt x="110141" y="636646"/>
                  </a:cubicBezTo>
                  <a:cubicBezTo>
                    <a:pt x="147363" y="637917"/>
                    <a:pt x="180863" y="637917"/>
                    <a:pt x="214363" y="637917"/>
                  </a:cubicBezTo>
                  <a:cubicBezTo>
                    <a:pt x="329751" y="635377"/>
                    <a:pt x="441417" y="636646"/>
                    <a:pt x="556805" y="637917"/>
                  </a:cubicBezTo>
                  <a:cubicBezTo>
                    <a:pt x="612638" y="637917"/>
                    <a:pt x="672193" y="637917"/>
                    <a:pt x="728026" y="639187"/>
                  </a:cubicBezTo>
                  <a:cubicBezTo>
                    <a:pt x="787581" y="640457"/>
                    <a:pt x="850858" y="645537"/>
                    <a:pt x="910413" y="641727"/>
                  </a:cubicBezTo>
                  <a:cubicBezTo>
                    <a:pt x="1022079" y="635377"/>
                    <a:pt x="1141189" y="639187"/>
                    <a:pt x="1252855" y="639187"/>
                  </a:cubicBezTo>
                  <a:cubicBezTo>
                    <a:pt x="1327299" y="639187"/>
                    <a:pt x="1401743" y="642996"/>
                    <a:pt x="1476187" y="642996"/>
                  </a:cubicBezTo>
                  <a:cubicBezTo>
                    <a:pt x="1539464" y="642996"/>
                    <a:pt x="1606463" y="642996"/>
                    <a:pt x="1669741" y="641727"/>
                  </a:cubicBezTo>
                  <a:cubicBezTo>
                    <a:pt x="1971238" y="640457"/>
                    <a:pt x="2269014" y="639187"/>
                    <a:pt x="2566790" y="641727"/>
                  </a:cubicBezTo>
                  <a:cubicBezTo>
                    <a:pt x="2685900" y="642996"/>
                    <a:pt x="2805010" y="640457"/>
                    <a:pt x="2924120" y="640457"/>
                  </a:cubicBezTo>
                  <a:cubicBezTo>
                    <a:pt x="3039508" y="639187"/>
                    <a:pt x="3154896" y="635377"/>
                    <a:pt x="3270284" y="639187"/>
                  </a:cubicBezTo>
                  <a:cubicBezTo>
                    <a:pt x="3385672" y="642996"/>
                    <a:pt x="3504783" y="640457"/>
                    <a:pt x="3620171" y="644267"/>
                  </a:cubicBezTo>
                  <a:cubicBezTo>
                    <a:pt x="3739281" y="648077"/>
                    <a:pt x="3858391" y="642996"/>
                    <a:pt x="3977501" y="642996"/>
                  </a:cubicBezTo>
                  <a:cubicBezTo>
                    <a:pt x="4092889" y="642996"/>
                    <a:pt x="4211999" y="642996"/>
                    <a:pt x="4327387" y="644267"/>
                  </a:cubicBezTo>
                  <a:cubicBezTo>
                    <a:pt x="4442775" y="641726"/>
                    <a:pt x="4550719" y="639186"/>
                    <a:pt x="4622310" y="639186"/>
                  </a:cubicBezTo>
                  <a:close/>
                </a:path>
              </a:pathLst>
            </a:custGeom>
            <a:solidFill>
              <a:srgbClr val="F5AA49"/>
            </a:solidFill>
          </p:spPr>
        </p:sp>
      </p:grpSp>
      <p:sp>
        <p:nvSpPr>
          <p:cNvPr id="11" name="TextBox 11"/>
          <p:cNvSpPr txBox="1"/>
          <p:nvPr/>
        </p:nvSpPr>
        <p:spPr>
          <a:xfrm>
            <a:off x="10776066" y="3175544"/>
            <a:ext cx="5627984" cy="339725"/>
          </a:xfrm>
          <a:prstGeom prst="rect">
            <a:avLst/>
          </a:prstGeom>
        </p:spPr>
        <p:txBody>
          <a:bodyPr lIns="0" tIns="0" rIns="0" bIns="0" rtlCol="0" anchor="t">
            <a:spAutoFit/>
          </a:bodyPr>
          <a:lstStyle/>
          <a:p>
            <a:pPr algn="ctr">
              <a:lnSpc>
                <a:spcPts val="2800"/>
              </a:lnSpc>
            </a:pPr>
            <a:r>
              <a:rPr lang="en-US" sz="2000">
                <a:solidFill>
                  <a:srgbClr val="642615"/>
                </a:solidFill>
                <a:latin typeface="Now"/>
              </a:rPr>
              <a:t>ZORUNLU GÖÇ</a:t>
            </a:r>
          </a:p>
        </p:txBody>
      </p:sp>
      <p:grpSp>
        <p:nvGrpSpPr>
          <p:cNvPr id="12" name="Group 12"/>
          <p:cNvGrpSpPr/>
          <p:nvPr/>
        </p:nvGrpSpPr>
        <p:grpSpPr>
          <a:xfrm>
            <a:off x="10502010" y="4193421"/>
            <a:ext cx="6257370" cy="897188"/>
            <a:chOff x="0" y="0"/>
            <a:chExt cx="4661680" cy="668396"/>
          </a:xfrm>
        </p:grpSpPr>
        <p:sp>
          <p:nvSpPr>
            <p:cNvPr id="13" name="Freeform 13"/>
            <p:cNvSpPr/>
            <p:nvPr/>
          </p:nvSpPr>
          <p:spPr>
            <a:xfrm>
              <a:off x="13970" y="17780"/>
              <a:ext cx="4631200" cy="629026"/>
            </a:xfrm>
            <a:custGeom>
              <a:avLst/>
              <a:gdLst/>
              <a:ahLst/>
              <a:cxnLst/>
              <a:rect l="l" t="t" r="r" b="b"/>
              <a:pathLst>
                <a:path w="4631200" h="629026">
                  <a:moveTo>
                    <a:pt x="4614690" y="629026"/>
                  </a:moveTo>
                  <a:lnTo>
                    <a:pt x="15240" y="621406"/>
                  </a:lnTo>
                  <a:lnTo>
                    <a:pt x="0" y="11430"/>
                  </a:lnTo>
                  <a:lnTo>
                    <a:pt x="4631200" y="0"/>
                  </a:lnTo>
                  <a:close/>
                </a:path>
              </a:pathLst>
            </a:custGeom>
            <a:solidFill>
              <a:srgbClr val="F5AA49"/>
            </a:solidFill>
          </p:spPr>
        </p:sp>
        <p:sp>
          <p:nvSpPr>
            <p:cNvPr id="14" name="Freeform 14"/>
            <p:cNvSpPr/>
            <p:nvPr/>
          </p:nvSpPr>
          <p:spPr>
            <a:xfrm>
              <a:off x="0" y="-2540"/>
              <a:ext cx="4666760" cy="673476"/>
            </a:xfrm>
            <a:custGeom>
              <a:avLst/>
              <a:gdLst/>
              <a:ahLst/>
              <a:cxnLst/>
              <a:rect l="l" t="t" r="r" b="b"/>
              <a:pathLst>
                <a:path w="4666760" h="673476">
                  <a:moveTo>
                    <a:pt x="0" y="15240"/>
                  </a:moveTo>
                  <a:cubicBezTo>
                    <a:pt x="41910" y="19050"/>
                    <a:pt x="143641" y="20320"/>
                    <a:pt x="266473" y="22860"/>
                  </a:cubicBezTo>
                  <a:cubicBezTo>
                    <a:pt x="389306" y="24130"/>
                    <a:pt x="515861" y="30480"/>
                    <a:pt x="642415" y="27940"/>
                  </a:cubicBezTo>
                  <a:cubicBezTo>
                    <a:pt x="701970" y="26670"/>
                    <a:pt x="761525" y="22860"/>
                    <a:pt x="821081" y="20320"/>
                  </a:cubicBezTo>
                  <a:cubicBezTo>
                    <a:pt x="884358" y="17780"/>
                    <a:pt x="947635" y="17780"/>
                    <a:pt x="1010912" y="19050"/>
                  </a:cubicBezTo>
                  <a:cubicBezTo>
                    <a:pt x="1118856" y="20320"/>
                    <a:pt x="1226800" y="20320"/>
                    <a:pt x="1331021" y="19050"/>
                  </a:cubicBezTo>
                  <a:cubicBezTo>
                    <a:pt x="1599019" y="16510"/>
                    <a:pt x="1867017" y="20320"/>
                    <a:pt x="2138737" y="17780"/>
                  </a:cubicBezTo>
                  <a:cubicBezTo>
                    <a:pt x="2585401" y="11430"/>
                    <a:pt x="3032064" y="6350"/>
                    <a:pt x="3482449" y="10160"/>
                  </a:cubicBezTo>
                  <a:cubicBezTo>
                    <a:pt x="3735558" y="12700"/>
                    <a:pt x="3992390" y="16510"/>
                    <a:pt x="4245499" y="11430"/>
                  </a:cubicBezTo>
                  <a:cubicBezTo>
                    <a:pt x="4364610" y="8890"/>
                    <a:pt x="4483720" y="1270"/>
                    <a:pt x="4603260" y="3810"/>
                  </a:cubicBezTo>
                  <a:cubicBezTo>
                    <a:pt x="4615960" y="3810"/>
                    <a:pt x="4641360" y="0"/>
                    <a:pt x="4650250" y="10160"/>
                  </a:cubicBezTo>
                  <a:cubicBezTo>
                    <a:pt x="4655330" y="15240"/>
                    <a:pt x="4654060" y="22860"/>
                    <a:pt x="4655330" y="29210"/>
                  </a:cubicBezTo>
                  <a:cubicBezTo>
                    <a:pt x="4656600" y="36830"/>
                    <a:pt x="4657870" y="45720"/>
                    <a:pt x="4660410" y="53340"/>
                  </a:cubicBezTo>
                  <a:cubicBezTo>
                    <a:pt x="4666760" y="78742"/>
                    <a:pt x="4665490" y="91204"/>
                    <a:pt x="4665490" y="103665"/>
                  </a:cubicBezTo>
                  <a:cubicBezTo>
                    <a:pt x="4665490" y="117462"/>
                    <a:pt x="4665490" y="131259"/>
                    <a:pt x="4665490" y="145056"/>
                  </a:cubicBezTo>
                  <a:cubicBezTo>
                    <a:pt x="4665490" y="175320"/>
                    <a:pt x="4664220" y="205139"/>
                    <a:pt x="4661680" y="235403"/>
                  </a:cubicBezTo>
                  <a:cubicBezTo>
                    <a:pt x="4659140" y="261216"/>
                    <a:pt x="4656600" y="286584"/>
                    <a:pt x="4656600" y="312398"/>
                  </a:cubicBezTo>
                  <a:cubicBezTo>
                    <a:pt x="4655330" y="368475"/>
                    <a:pt x="4654060" y="424998"/>
                    <a:pt x="4654060" y="481520"/>
                  </a:cubicBezTo>
                  <a:cubicBezTo>
                    <a:pt x="4652790" y="526916"/>
                    <a:pt x="4655330" y="572757"/>
                    <a:pt x="4651520" y="618153"/>
                  </a:cubicBezTo>
                  <a:cubicBezTo>
                    <a:pt x="4651520" y="623494"/>
                    <a:pt x="4650250" y="631566"/>
                    <a:pt x="4648980" y="646806"/>
                  </a:cubicBezTo>
                  <a:cubicBezTo>
                    <a:pt x="4647710" y="662046"/>
                    <a:pt x="4642630" y="673476"/>
                    <a:pt x="4626120" y="672206"/>
                  </a:cubicBezTo>
                  <a:cubicBezTo>
                    <a:pt x="4604530" y="669666"/>
                    <a:pt x="4546997" y="665856"/>
                    <a:pt x="4479997" y="667126"/>
                  </a:cubicBezTo>
                  <a:cubicBezTo>
                    <a:pt x="4226888" y="669666"/>
                    <a:pt x="3977501" y="667126"/>
                    <a:pt x="3724392" y="664586"/>
                  </a:cubicBezTo>
                  <a:cubicBezTo>
                    <a:pt x="3221896" y="659506"/>
                    <a:pt x="2719400" y="664586"/>
                    <a:pt x="2216903" y="660776"/>
                  </a:cubicBezTo>
                  <a:cubicBezTo>
                    <a:pt x="1952628" y="658236"/>
                    <a:pt x="1688352" y="659506"/>
                    <a:pt x="1424076" y="659506"/>
                  </a:cubicBezTo>
                  <a:cubicBezTo>
                    <a:pt x="1353354" y="659506"/>
                    <a:pt x="1286355" y="658236"/>
                    <a:pt x="1215633" y="658236"/>
                  </a:cubicBezTo>
                  <a:cubicBezTo>
                    <a:pt x="1092801" y="656966"/>
                    <a:pt x="973690" y="660776"/>
                    <a:pt x="850858" y="659506"/>
                  </a:cubicBezTo>
                  <a:cubicBezTo>
                    <a:pt x="728026" y="658236"/>
                    <a:pt x="601471" y="656966"/>
                    <a:pt x="478639" y="655696"/>
                  </a:cubicBezTo>
                  <a:cubicBezTo>
                    <a:pt x="352084" y="654426"/>
                    <a:pt x="147363" y="654426"/>
                    <a:pt x="41910" y="651886"/>
                  </a:cubicBezTo>
                  <a:cubicBezTo>
                    <a:pt x="17780" y="649346"/>
                    <a:pt x="19050" y="648076"/>
                    <a:pt x="19050" y="625719"/>
                  </a:cubicBezTo>
                  <a:cubicBezTo>
                    <a:pt x="19050" y="624384"/>
                    <a:pt x="19050" y="622604"/>
                    <a:pt x="19050" y="621268"/>
                  </a:cubicBezTo>
                  <a:cubicBezTo>
                    <a:pt x="19050" y="614148"/>
                    <a:pt x="19050" y="607472"/>
                    <a:pt x="19050" y="600351"/>
                  </a:cubicBezTo>
                  <a:cubicBezTo>
                    <a:pt x="19050" y="575427"/>
                    <a:pt x="19050" y="550504"/>
                    <a:pt x="19050" y="525581"/>
                  </a:cubicBezTo>
                  <a:cubicBezTo>
                    <a:pt x="19050" y="467723"/>
                    <a:pt x="19050" y="409866"/>
                    <a:pt x="19050" y="352008"/>
                  </a:cubicBezTo>
                  <a:cubicBezTo>
                    <a:pt x="19050" y="337321"/>
                    <a:pt x="19050" y="323079"/>
                    <a:pt x="17780" y="308392"/>
                  </a:cubicBezTo>
                  <a:cubicBezTo>
                    <a:pt x="12700" y="248309"/>
                    <a:pt x="12700" y="188226"/>
                    <a:pt x="8890" y="128589"/>
                  </a:cubicBezTo>
                  <a:cubicBezTo>
                    <a:pt x="8890" y="115682"/>
                    <a:pt x="7620" y="102775"/>
                    <a:pt x="7620" y="89868"/>
                  </a:cubicBezTo>
                  <a:cubicBezTo>
                    <a:pt x="3810" y="76962"/>
                    <a:pt x="0" y="48260"/>
                    <a:pt x="0" y="15240"/>
                  </a:cubicBezTo>
                  <a:close/>
                  <a:moveTo>
                    <a:pt x="4622310" y="639186"/>
                  </a:moveTo>
                  <a:cubicBezTo>
                    <a:pt x="4624850" y="618153"/>
                    <a:pt x="4623580" y="604356"/>
                    <a:pt x="4624850" y="590114"/>
                  </a:cubicBezTo>
                  <a:cubicBezTo>
                    <a:pt x="4626120" y="562966"/>
                    <a:pt x="4626120" y="535372"/>
                    <a:pt x="4627390" y="508224"/>
                  </a:cubicBezTo>
                  <a:cubicBezTo>
                    <a:pt x="4628660" y="449031"/>
                    <a:pt x="4629930" y="390283"/>
                    <a:pt x="4631200" y="331090"/>
                  </a:cubicBezTo>
                  <a:cubicBezTo>
                    <a:pt x="4633740" y="257211"/>
                    <a:pt x="4638820" y="183776"/>
                    <a:pt x="4640090" y="109896"/>
                  </a:cubicBezTo>
                  <a:cubicBezTo>
                    <a:pt x="4640090" y="97880"/>
                    <a:pt x="4641360" y="85863"/>
                    <a:pt x="4640090" y="73660"/>
                  </a:cubicBezTo>
                  <a:cubicBezTo>
                    <a:pt x="4640090" y="64770"/>
                    <a:pt x="4638820" y="55880"/>
                    <a:pt x="4636280" y="46990"/>
                  </a:cubicBezTo>
                  <a:cubicBezTo>
                    <a:pt x="4635010" y="43180"/>
                    <a:pt x="4635010" y="39370"/>
                    <a:pt x="4633740" y="35560"/>
                  </a:cubicBezTo>
                  <a:cubicBezTo>
                    <a:pt x="4632470" y="26670"/>
                    <a:pt x="4633740" y="29210"/>
                    <a:pt x="4626120" y="26670"/>
                  </a:cubicBezTo>
                  <a:cubicBezTo>
                    <a:pt x="4612150" y="21590"/>
                    <a:pt x="4565608" y="25400"/>
                    <a:pt x="4524664" y="25400"/>
                  </a:cubicBezTo>
                  <a:cubicBezTo>
                    <a:pt x="4278999" y="31750"/>
                    <a:pt x="4033334" y="35560"/>
                    <a:pt x="3783947" y="31750"/>
                  </a:cubicBezTo>
                  <a:cubicBezTo>
                    <a:pt x="3296340" y="25400"/>
                    <a:pt x="2801288" y="24130"/>
                    <a:pt x="2313680" y="35560"/>
                  </a:cubicBezTo>
                  <a:cubicBezTo>
                    <a:pt x="2179681" y="39370"/>
                    <a:pt x="2045682" y="40640"/>
                    <a:pt x="1911683" y="40640"/>
                  </a:cubicBezTo>
                  <a:cubicBezTo>
                    <a:pt x="1796295" y="40640"/>
                    <a:pt x="1677185" y="36830"/>
                    <a:pt x="1561797" y="38100"/>
                  </a:cubicBezTo>
                  <a:cubicBezTo>
                    <a:pt x="1375687" y="40640"/>
                    <a:pt x="1193300" y="39370"/>
                    <a:pt x="1007190" y="39370"/>
                  </a:cubicBezTo>
                  <a:cubicBezTo>
                    <a:pt x="884358" y="39370"/>
                    <a:pt x="765248" y="48260"/>
                    <a:pt x="642415" y="49530"/>
                  </a:cubicBezTo>
                  <a:cubicBezTo>
                    <a:pt x="527027" y="50800"/>
                    <a:pt x="407917" y="44450"/>
                    <a:pt x="288807" y="41910"/>
                  </a:cubicBezTo>
                  <a:cubicBezTo>
                    <a:pt x="232974" y="40640"/>
                    <a:pt x="173419" y="39370"/>
                    <a:pt x="113864" y="38100"/>
                  </a:cubicBezTo>
                  <a:cubicBezTo>
                    <a:pt x="84086" y="36830"/>
                    <a:pt x="54308" y="36830"/>
                    <a:pt x="43180" y="35560"/>
                  </a:cubicBezTo>
                  <a:cubicBezTo>
                    <a:pt x="38100" y="35560"/>
                    <a:pt x="31750" y="34290"/>
                    <a:pt x="27940" y="35560"/>
                  </a:cubicBezTo>
                  <a:cubicBezTo>
                    <a:pt x="21590" y="38100"/>
                    <a:pt x="22860" y="35560"/>
                    <a:pt x="21590" y="44450"/>
                  </a:cubicBezTo>
                  <a:cubicBezTo>
                    <a:pt x="19050" y="59690"/>
                    <a:pt x="24130" y="75182"/>
                    <a:pt x="24130" y="80522"/>
                  </a:cubicBezTo>
                  <a:cubicBezTo>
                    <a:pt x="25400" y="87198"/>
                    <a:pt x="25400" y="93874"/>
                    <a:pt x="25400" y="100550"/>
                  </a:cubicBezTo>
                  <a:cubicBezTo>
                    <a:pt x="25400" y="128144"/>
                    <a:pt x="21590" y="155292"/>
                    <a:pt x="25400" y="182886"/>
                  </a:cubicBezTo>
                  <a:cubicBezTo>
                    <a:pt x="30480" y="215820"/>
                    <a:pt x="30480" y="248754"/>
                    <a:pt x="30480" y="281689"/>
                  </a:cubicBezTo>
                  <a:cubicBezTo>
                    <a:pt x="31750" y="335096"/>
                    <a:pt x="31750" y="388503"/>
                    <a:pt x="31750" y="441910"/>
                  </a:cubicBezTo>
                  <a:cubicBezTo>
                    <a:pt x="31750" y="494427"/>
                    <a:pt x="31750" y="546944"/>
                    <a:pt x="33020" y="599461"/>
                  </a:cubicBezTo>
                  <a:cubicBezTo>
                    <a:pt x="33020" y="604356"/>
                    <a:pt x="33020" y="609697"/>
                    <a:pt x="33020" y="614593"/>
                  </a:cubicBezTo>
                  <a:cubicBezTo>
                    <a:pt x="33020" y="619043"/>
                    <a:pt x="33020" y="623939"/>
                    <a:pt x="39370" y="631567"/>
                  </a:cubicBezTo>
                  <a:cubicBezTo>
                    <a:pt x="45720" y="635377"/>
                    <a:pt x="87808" y="635377"/>
                    <a:pt x="110141" y="636646"/>
                  </a:cubicBezTo>
                  <a:cubicBezTo>
                    <a:pt x="147363" y="637917"/>
                    <a:pt x="180863" y="637917"/>
                    <a:pt x="214363" y="637917"/>
                  </a:cubicBezTo>
                  <a:cubicBezTo>
                    <a:pt x="329751" y="635377"/>
                    <a:pt x="441417" y="636646"/>
                    <a:pt x="556805" y="637917"/>
                  </a:cubicBezTo>
                  <a:cubicBezTo>
                    <a:pt x="612638" y="637917"/>
                    <a:pt x="672193" y="637917"/>
                    <a:pt x="728026" y="639187"/>
                  </a:cubicBezTo>
                  <a:cubicBezTo>
                    <a:pt x="787581" y="640457"/>
                    <a:pt x="850858" y="645537"/>
                    <a:pt x="910413" y="641727"/>
                  </a:cubicBezTo>
                  <a:cubicBezTo>
                    <a:pt x="1022079" y="635377"/>
                    <a:pt x="1141189" y="639187"/>
                    <a:pt x="1252855" y="639187"/>
                  </a:cubicBezTo>
                  <a:cubicBezTo>
                    <a:pt x="1327299" y="639187"/>
                    <a:pt x="1401743" y="642996"/>
                    <a:pt x="1476187" y="642996"/>
                  </a:cubicBezTo>
                  <a:cubicBezTo>
                    <a:pt x="1539464" y="642996"/>
                    <a:pt x="1606463" y="642996"/>
                    <a:pt x="1669741" y="641727"/>
                  </a:cubicBezTo>
                  <a:cubicBezTo>
                    <a:pt x="1971238" y="640457"/>
                    <a:pt x="2269014" y="639187"/>
                    <a:pt x="2566790" y="641727"/>
                  </a:cubicBezTo>
                  <a:cubicBezTo>
                    <a:pt x="2685900" y="642996"/>
                    <a:pt x="2805010" y="640457"/>
                    <a:pt x="2924120" y="640457"/>
                  </a:cubicBezTo>
                  <a:cubicBezTo>
                    <a:pt x="3039508" y="639187"/>
                    <a:pt x="3154896" y="635377"/>
                    <a:pt x="3270284" y="639187"/>
                  </a:cubicBezTo>
                  <a:cubicBezTo>
                    <a:pt x="3385672" y="642996"/>
                    <a:pt x="3504783" y="640457"/>
                    <a:pt x="3620171" y="644267"/>
                  </a:cubicBezTo>
                  <a:cubicBezTo>
                    <a:pt x="3739281" y="648077"/>
                    <a:pt x="3858391" y="642996"/>
                    <a:pt x="3977501" y="642996"/>
                  </a:cubicBezTo>
                  <a:cubicBezTo>
                    <a:pt x="4092889" y="642996"/>
                    <a:pt x="4211999" y="642996"/>
                    <a:pt x="4327387" y="644267"/>
                  </a:cubicBezTo>
                  <a:cubicBezTo>
                    <a:pt x="4442775" y="641726"/>
                    <a:pt x="4550719" y="639186"/>
                    <a:pt x="4622310" y="639186"/>
                  </a:cubicBezTo>
                  <a:close/>
                </a:path>
              </a:pathLst>
            </a:custGeom>
            <a:solidFill>
              <a:srgbClr val="F5AA49"/>
            </a:solidFill>
          </p:spPr>
        </p:sp>
      </p:grpSp>
      <p:sp>
        <p:nvSpPr>
          <p:cNvPr id="15" name="TextBox 15"/>
          <p:cNvSpPr txBox="1"/>
          <p:nvPr/>
        </p:nvSpPr>
        <p:spPr>
          <a:xfrm>
            <a:off x="10776066" y="4455698"/>
            <a:ext cx="5627984" cy="339725"/>
          </a:xfrm>
          <a:prstGeom prst="rect">
            <a:avLst/>
          </a:prstGeom>
        </p:spPr>
        <p:txBody>
          <a:bodyPr lIns="0" tIns="0" rIns="0" bIns="0" rtlCol="0" anchor="t">
            <a:spAutoFit/>
          </a:bodyPr>
          <a:lstStyle/>
          <a:p>
            <a:pPr algn="ctr">
              <a:lnSpc>
                <a:spcPts val="2800"/>
              </a:lnSpc>
            </a:pPr>
            <a:r>
              <a:rPr lang="en-US" sz="2000">
                <a:solidFill>
                  <a:srgbClr val="642615"/>
                </a:solidFill>
                <a:latin typeface="Now"/>
              </a:rPr>
              <a:t>İÇ GÖÇ</a:t>
            </a:r>
          </a:p>
        </p:txBody>
      </p:sp>
      <p:grpSp>
        <p:nvGrpSpPr>
          <p:cNvPr id="16" name="Group 16"/>
          <p:cNvGrpSpPr/>
          <p:nvPr/>
        </p:nvGrpSpPr>
        <p:grpSpPr>
          <a:xfrm rot="-10800000">
            <a:off x="10502010" y="5377080"/>
            <a:ext cx="6257370" cy="897188"/>
            <a:chOff x="0" y="0"/>
            <a:chExt cx="4661680" cy="668396"/>
          </a:xfrm>
        </p:grpSpPr>
        <p:sp>
          <p:nvSpPr>
            <p:cNvPr id="17" name="Freeform 17"/>
            <p:cNvSpPr/>
            <p:nvPr/>
          </p:nvSpPr>
          <p:spPr>
            <a:xfrm>
              <a:off x="13970" y="17780"/>
              <a:ext cx="4631200" cy="629026"/>
            </a:xfrm>
            <a:custGeom>
              <a:avLst/>
              <a:gdLst/>
              <a:ahLst/>
              <a:cxnLst/>
              <a:rect l="l" t="t" r="r" b="b"/>
              <a:pathLst>
                <a:path w="4631200" h="629026">
                  <a:moveTo>
                    <a:pt x="4614690" y="629026"/>
                  </a:moveTo>
                  <a:lnTo>
                    <a:pt x="15240" y="621406"/>
                  </a:lnTo>
                  <a:lnTo>
                    <a:pt x="0" y="11430"/>
                  </a:lnTo>
                  <a:lnTo>
                    <a:pt x="4631200" y="0"/>
                  </a:lnTo>
                  <a:close/>
                </a:path>
              </a:pathLst>
            </a:custGeom>
            <a:solidFill>
              <a:srgbClr val="F5AA49"/>
            </a:solidFill>
          </p:spPr>
        </p:sp>
        <p:sp>
          <p:nvSpPr>
            <p:cNvPr id="18" name="Freeform 18"/>
            <p:cNvSpPr/>
            <p:nvPr/>
          </p:nvSpPr>
          <p:spPr>
            <a:xfrm>
              <a:off x="0" y="-2540"/>
              <a:ext cx="4666760" cy="673476"/>
            </a:xfrm>
            <a:custGeom>
              <a:avLst/>
              <a:gdLst/>
              <a:ahLst/>
              <a:cxnLst/>
              <a:rect l="l" t="t" r="r" b="b"/>
              <a:pathLst>
                <a:path w="4666760" h="673476">
                  <a:moveTo>
                    <a:pt x="0" y="15240"/>
                  </a:moveTo>
                  <a:cubicBezTo>
                    <a:pt x="41910" y="19050"/>
                    <a:pt x="143641" y="20320"/>
                    <a:pt x="266473" y="22860"/>
                  </a:cubicBezTo>
                  <a:cubicBezTo>
                    <a:pt x="389306" y="24130"/>
                    <a:pt x="515861" y="30480"/>
                    <a:pt x="642415" y="27940"/>
                  </a:cubicBezTo>
                  <a:cubicBezTo>
                    <a:pt x="701970" y="26670"/>
                    <a:pt x="761525" y="22860"/>
                    <a:pt x="821081" y="20320"/>
                  </a:cubicBezTo>
                  <a:cubicBezTo>
                    <a:pt x="884358" y="17780"/>
                    <a:pt x="947635" y="17780"/>
                    <a:pt x="1010912" y="19050"/>
                  </a:cubicBezTo>
                  <a:cubicBezTo>
                    <a:pt x="1118856" y="20320"/>
                    <a:pt x="1226800" y="20320"/>
                    <a:pt x="1331021" y="19050"/>
                  </a:cubicBezTo>
                  <a:cubicBezTo>
                    <a:pt x="1599019" y="16510"/>
                    <a:pt x="1867017" y="20320"/>
                    <a:pt x="2138737" y="17780"/>
                  </a:cubicBezTo>
                  <a:cubicBezTo>
                    <a:pt x="2585401" y="11430"/>
                    <a:pt x="3032064" y="6350"/>
                    <a:pt x="3482449" y="10160"/>
                  </a:cubicBezTo>
                  <a:cubicBezTo>
                    <a:pt x="3735558" y="12700"/>
                    <a:pt x="3992390" y="16510"/>
                    <a:pt x="4245499" y="11430"/>
                  </a:cubicBezTo>
                  <a:cubicBezTo>
                    <a:pt x="4364610" y="8890"/>
                    <a:pt x="4483720" y="1270"/>
                    <a:pt x="4603260" y="3810"/>
                  </a:cubicBezTo>
                  <a:cubicBezTo>
                    <a:pt x="4615960" y="3810"/>
                    <a:pt x="4641360" y="0"/>
                    <a:pt x="4650250" y="10160"/>
                  </a:cubicBezTo>
                  <a:cubicBezTo>
                    <a:pt x="4655330" y="15240"/>
                    <a:pt x="4654060" y="22860"/>
                    <a:pt x="4655330" y="29210"/>
                  </a:cubicBezTo>
                  <a:cubicBezTo>
                    <a:pt x="4656600" y="36830"/>
                    <a:pt x="4657870" y="45720"/>
                    <a:pt x="4660410" y="53340"/>
                  </a:cubicBezTo>
                  <a:cubicBezTo>
                    <a:pt x="4666760" y="78742"/>
                    <a:pt x="4665490" y="91204"/>
                    <a:pt x="4665490" y="103665"/>
                  </a:cubicBezTo>
                  <a:cubicBezTo>
                    <a:pt x="4665490" y="117462"/>
                    <a:pt x="4665490" y="131259"/>
                    <a:pt x="4665490" y="145056"/>
                  </a:cubicBezTo>
                  <a:cubicBezTo>
                    <a:pt x="4665490" y="175320"/>
                    <a:pt x="4664220" y="205139"/>
                    <a:pt x="4661680" y="235403"/>
                  </a:cubicBezTo>
                  <a:cubicBezTo>
                    <a:pt x="4659140" y="261216"/>
                    <a:pt x="4656600" y="286584"/>
                    <a:pt x="4656600" y="312398"/>
                  </a:cubicBezTo>
                  <a:cubicBezTo>
                    <a:pt x="4655330" y="368475"/>
                    <a:pt x="4654060" y="424998"/>
                    <a:pt x="4654060" y="481520"/>
                  </a:cubicBezTo>
                  <a:cubicBezTo>
                    <a:pt x="4652790" y="526916"/>
                    <a:pt x="4655330" y="572757"/>
                    <a:pt x="4651520" y="618153"/>
                  </a:cubicBezTo>
                  <a:cubicBezTo>
                    <a:pt x="4651520" y="623494"/>
                    <a:pt x="4650250" y="631566"/>
                    <a:pt x="4648980" y="646806"/>
                  </a:cubicBezTo>
                  <a:cubicBezTo>
                    <a:pt x="4647710" y="662046"/>
                    <a:pt x="4642630" y="673476"/>
                    <a:pt x="4626120" y="672206"/>
                  </a:cubicBezTo>
                  <a:cubicBezTo>
                    <a:pt x="4604530" y="669666"/>
                    <a:pt x="4546997" y="665856"/>
                    <a:pt x="4479997" y="667126"/>
                  </a:cubicBezTo>
                  <a:cubicBezTo>
                    <a:pt x="4226888" y="669666"/>
                    <a:pt x="3977501" y="667126"/>
                    <a:pt x="3724392" y="664586"/>
                  </a:cubicBezTo>
                  <a:cubicBezTo>
                    <a:pt x="3221896" y="659506"/>
                    <a:pt x="2719400" y="664586"/>
                    <a:pt x="2216903" y="660776"/>
                  </a:cubicBezTo>
                  <a:cubicBezTo>
                    <a:pt x="1952628" y="658236"/>
                    <a:pt x="1688352" y="659506"/>
                    <a:pt x="1424076" y="659506"/>
                  </a:cubicBezTo>
                  <a:cubicBezTo>
                    <a:pt x="1353354" y="659506"/>
                    <a:pt x="1286355" y="658236"/>
                    <a:pt x="1215633" y="658236"/>
                  </a:cubicBezTo>
                  <a:cubicBezTo>
                    <a:pt x="1092801" y="656966"/>
                    <a:pt x="973690" y="660776"/>
                    <a:pt x="850858" y="659506"/>
                  </a:cubicBezTo>
                  <a:cubicBezTo>
                    <a:pt x="728026" y="658236"/>
                    <a:pt x="601471" y="656966"/>
                    <a:pt x="478639" y="655696"/>
                  </a:cubicBezTo>
                  <a:cubicBezTo>
                    <a:pt x="352084" y="654426"/>
                    <a:pt x="147363" y="654426"/>
                    <a:pt x="41910" y="651886"/>
                  </a:cubicBezTo>
                  <a:cubicBezTo>
                    <a:pt x="17780" y="649346"/>
                    <a:pt x="19050" y="648076"/>
                    <a:pt x="19050" y="625719"/>
                  </a:cubicBezTo>
                  <a:cubicBezTo>
                    <a:pt x="19050" y="624384"/>
                    <a:pt x="19050" y="622604"/>
                    <a:pt x="19050" y="621268"/>
                  </a:cubicBezTo>
                  <a:cubicBezTo>
                    <a:pt x="19050" y="614148"/>
                    <a:pt x="19050" y="607472"/>
                    <a:pt x="19050" y="600351"/>
                  </a:cubicBezTo>
                  <a:cubicBezTo>
                    <a:pt x="19050" y="575427"/>
                    <a:pt x="19050" y="550504"/>
                    <a:pt x="19050" y="525581"/>
                  </a:cubicBezTo>
                  <a:cubicBezTo>
                    <a:pt x="19050" y="467723"/>
                    <a:pt x="19050" y="409866"/>
                    <a:pt x="19050" y="352008"/>
                  </a:cubicBezTo>
                  <a:cubicBezTo>
                    <a:pt x="19050" y="337321"/>
                    <a:pt x="19050" y="323079"/>
                    <a:pt x="17780" y="308392"/>
                  </a:cubicBezTo>
                  <a:cubicBezTo>
                    <a:pt x="12700" y="248309"/>
                    <a:pt x="12700" y="188226"/>
                    <a:pt x="8890" y="128589"/>
                  </a:cubicBezTo>
                  <a:cubicBezTo>
                    <a:pt x="8890" y="115682"/>
                    <a:pt x="7620" y="102775"/>
                    <a:pt x="7620" y="89868"/>
                  </a:cubicBezTo>
                  <a:cubicBezTo>
                    <a:pt x="3810" y="76962"/>
                    <a:pt x="0" y="48260"/>
                    <a:pt x="0" y="15240"/>
                  </a:cubicBezTo>
                  <a:close/>
                  <a:moveTo>
                    <a:pt x="4622310" y="639186"/>
                  </a:moveTo>
                  <a:cubicBezTo>
                    <a:pt x="4624850" y="618153"/>
                    <a:pt x="4623580" y="604356"/>
                    <a:pt x="4624850" y="590114"/>
                  </a:cubicBezTo>
                  <a:cubicBezTo>
                    <a:pt x="4626120" y="562966"/>
                    <a:pt x="4626120" y="535372"/>
                    <a:pt x="4627390" y="508224"/>
                  </a:cubicBezTo>
                  <a:cubicBezTo>
                    <a:pt x="4628660" y="449031"/>
                    <a:pt x="4629930" y="390283"/>
                    <a:pt x="4631200" y="331090"/>
                  </a:cubicBezTo>
                  <a:cubicBezTo>
                    <a:pt x="4633740" y="257211"/>
                    <a:pt x="4638820" y="183776"/>
                    <a:pt x="4640090" y="109896"/>
                  </a:cubicBezTo>
                  <a:cubicBezTo>
                    <a:pt x="4640090" y="97880"/>
                    <a:pt x="4641360" y="85863"/>
                    <a:pt x="4640090" y="73660"/>
                  </a:cubicBezTo>
                  <a:cubicBezTo>
                    <a:pt x="4640090" y="64770"/>
                    <a:pt x="4638820" y="55880"/>
                    <a:pt x="4636280" y="46990"/>
                  </a:cubicBezTo>
                  <a:cubicBezTo>
                    <a:pt x="4635010" y="43180"/>
                    <a:pt x="4635010" y="39370"/>
                    <a:pt x="4633740" y="35560"/>
                  </a:cubicBezTo>
                  <a:cubicBezTo>
                    <a:pt x="4632470" y="26670"/>
                    <a:pt x="4633740" y="29210"/>
                    <a:pt x="4626120" y="26670"/>
                  </a:cubicBezTo>
                  <a:cubicBezTo>
                    <a:pt x="4612150" y="21590"/>
                    <a:pt x="4565608" y="25400"/>
                    <a:pt x="4524664" y="25400"/>
                  </a:cubicBezTo>
                  <a:cubicBezTo>
                    <a:pt x="4278999" y="31750"/>
                    <a:pt x="4033334" y="35560"/>
                    <a:pt x="3783947" y="31750"/>
                  </a:cubicBezTo>
                  <a:cubicBezTo>
                    <a:pt x="3296340" y="25400"/>
                    <a:pt x="2801288" y="24130"/>
                    <a:pt x="2313680" y="35560"/>
                  </a:cubicBezTo>
                  <a:cubicBezTo>
                    <a:pt x="2179681" y="39370"/>
                    <a:pt x="2045682" y="40640"/>
                    <a:pt x="1911683" y="40640"/>
                  </a:cubicBezTo>
                  <a:cubicBezTo>
                    <a:pt x="1796295" y="40640"/>
                    <a:pt x="1677185" y="36830"/>
                    <a:pt x="1561797" y="38100"/>
                  </a:cubicBezTo>
                  <a:cubicBezTo>
                    <a:pt x="1375687" y="40640"/>
                    <a:pt x="1193300" y="39370"/>
                    <a:pt x="1007190" y="39370"/>
                  </a:cubicBezTo>
                  <a:cubicBezTo>
                    <a:pt x="884358" y="39370"/>
                    <a:pt x="765248" y="48260"/>
                    <a:pt x="642415" y="49530"/>
                  </a:cubicBezTo>
                  <a:cubicBezTo>
                    <a:pt x="527027" y="50800"/>
                    <a:pt x="407917" y="44450"/>
                    <a:pt x="288807" y="41910"/>
                  </a:cubicBezTo>
                  <a:cubicBezTo>
                    <a:pt x="232974" y="40640"/>
                    <a:pt x="173419" y="39370"/>
                    <a:pt x="113864" y="38100"/>
                  </a:cubicBezTo>
                  <a:cubicBezTo>
                    <a:pt x="84086" y="36830"/>
                    <a:pt x="54308" y="36830"/>
                    <a:pt x="43180" y="35560"/>
                  </a:cubicBezTo>
                  <a:cubicBezTo>
                    <a:pt x="38100" y="35560"/>
                    <a:pt x="31750" y="34290"/>
                    <a:pt x="27940" y="35560"/>
                  </a:cubicBezTo>
                  <a:cubicBezTo>
                    <a:pt x="21590" y="38100"/>
                    <a:pt x="22860" y="35560"/>
                    <a:pt x="21590" y="44450"/>
                  </a:cubicBezTo>
                  <a:cubicBezTo>
                    <a:pt x="19050" y="59690"/>
                    <a:pt x="24130" y="75182"/>
                    <a:pt x="24130" y="80522"/>
                  </a:cubicBezTo>
                  <a:cubicBezTo>
                    <a:pt x="25400" y="87198"/>
                    <a:pt x="25400" y="93874"/>
                    <a:pt x="25400" y="100550"/>
                  </a:cubicBezTo>
                  <a:cubicBezTo>
                    <a:pt x="25400" y="128144"/>
                    <a:pt x="21590" y="155292"/>
                    <a:pt x="25400" y="182886"/>
                  </a:cubicBezTo>
                  <a:cubicBezTo>
                    <a:pt x="30480" y="215820"/>
                    <a:pt x="30480" y="248754"/>
                    <a:pt x="30480" y="281689"/>
                  </a:cubicBezTo>
                  <a:cubicBezTo>
                    <a:pt x="31750" y="335096"/>
                    <a:pt x="31750" y="388503"/>
                    <a:pt x="31750" y="441910"/>
                  </a:cubicBezTo>
                  <a:cubicBezTo>
                    <a:pt x="31750" y="494427"/>
                    <a:pt x="31750" y="546944"/>
                    <a:pt x="33020" y="599461"/>
                  </a:cubicBezTo>
                  <a:cubicBezTo>
                    <a:pt x="33020" y="604356"/>
                    <a:pt x="33020" y="609697"/>
                    <a:pt x="33020" y="614593"/>
                  </a:cubicBezTo>
                  <a:cubicBezTo>
                    <a:pt x="33020" y="619043"/>
                    <a:pt x="33020" y="623939"/>
                    <a:pt x="39370" y="631567"/>
                  </a:cubicBezTo>
                  <a:cubicBezTo>
                    <a:pt x="45720" y="635377"/>
                    <a:pt x="87808" y="635377"/>
                    <a:pt x="110141" y="636646"/>
                  </a:cubicBezTo>
                  <a:cubicBezTo>
                    <a:pt x="147363" y="637917"/>
                    <a:pt x="180863" y="637917"/>
                    <a:pt x="214363" y="637917"/>
                  </a:cubicBezTo>
                  <a:cubicBezTo>
                    <a:pt x="329751" y="635377"/>
                    <a:pt x="441417" y="636646"/>
                    <a:pt x="556805" y="637917"/>
                  </a:cubicBezTo>
                  <a:cubicBezTo>
                    <a:pt x="612638" y="637917"/>
                    <a:pt x="672193" y="637917"/>
                    <a:pt x="728026" y="639187"/>
                  </a:cubicBezTo>
                  <a:cubicBezTo>
                    <a:pt x="787581" y="640457"/>
                    <a:pt x="850858" y="645537"/>
                    <a:pt x="910413" y="641727"/>
                  </a:cubicBezTo>
                  <a:cubicBezTo>
                    <a:pt x="1022079" y="635377"/>
                    <a:pt x="1141189" y="639187"/>
                    <a:pt x="1252855" y="639187"/>
                  </a:cubicBezTo>
                  <a:cubicBezTo>
                    <a:pt x="1327299" y="639187"/>
                    <a:pt x="1401743" y="642996"/>
                    <a:pt x="1476187" y="642996"/>
                  </a:cubicBezTo>
                  <a:cubicBezTo>
                    <a:pt x="1539464" y="642996"/>
                    <a:pt x="1606463" y="642996"/>
                    <a:pt x="1669741" y="641727"/>
                  </a:cubicBezTo>
                  <a:cubicBezTo>
                    <a:pt x="1971238" y="640457"/>
                    <a:pt x="2269014" y="639187"/>
                    <a:pt x="2566790" y="641727"/>
                  </a:cubicBezTo>
                  <a:cubicBezTo>
                    <a:pt x="2685900" y="642996"/>
                    <a:pt x="2805010" y="640457"/>
                    <a:pt x="2924120" y="640457"/>
                  </a:cubicBezTo>
                  <a:cubicBezTo>
                    <a:pt x="3039508" y="639187"/>
                    <a:pt x="3154896" y="635377"/>
                    <a:pt x="3270284" y="639187"/>
                  </a:cubicBezTo>
                  <a:cubicBezTo>
                    <a:pt x="3385672" y="642996"/>
                    <a:pt x="3504783" y="640457"/>
                    <a:pt x="3620171" y="644267"/>
                  </a:cubicBezTo>
                  <a:cubicBezTo>
                    <a:pt x="3739281" y="648077"/>
                    <a:pt x="3858391" y="642996"/>
                    <a:pt x="3977501" y="642996"/>
                  </a:cubicBezTo>
                  <a:cubicBezTo>
                    <a:pt x="4092889" y="642996"/>
                    <a:pt x="4211999" y="642996"/>
                    <a:pt x="4327387" y="644267"/>
                  </a:cubicBezTo>
                  <a:cubicBezTo>
                    <a:pt x="4442775" y="641726"/>
                    <a:pt x="4550719" y="639186"/>
                    <a:pt x="4622310" y="639186"/>
                  </a:cubicBezTo>
                  <a:close/>
                </a:path>
              </a:pathLst>
            </a:custGeom>
            <a:solidFill>
              <a:srgbClr val="F5AA49"/>
            </a:solidFill>
          </p:spPr>
        </p:sp>
      </p:grpSp>
      <p:sp>
        <p:nvSpPr>
          <p:cNvPr id="19" name="TextBox 19"/>
          <p:cNvSpPr txBox="1"/>
          <p:nvPr/>
        </p:nvSpPr>
        <p:spPr>
          <a:xfrm>
            <a:off x="10776066" y="5636761"/>
            <a:ext cx="5627984" cy="339725"/>
          </a:xfrm>
          <a:prstGeom prst="rect">
            <a:avLst/>
          </a:prstGeom>
        </p:spPr>
        <p:txBody>
          <a:bodyPr lIns="0" tIns="0" rIns="0" bIns="0" rtlCol="0" anchor="t">
            <a:spAutoFit/>
          </a:bodyPr>
          <a:lstStyle/>
          <a:p>
            <a:pPr algn="ctr">
              <a:lnSpc>
                <a:spcPts val="2800"/>
              </a:lnSpc>
            </a:pPr>
            <a:r>
              <a:rPr lang="en-US" sz="2000">
                <a:solidFill>
                  <a:srgbClr val="642615"/>
                </a:solidFill>
                <a:latin typeface="Now"/>
              </a:rPr>
              <a:t>DIŞ GÖÇ</a:t>
            </a:r>
          </a:p>
        </p:txBody>
      </p:sp>
      <p:grpSp>
        <p:nvGrpSpPr>
          <p:cNvPr id="20" name="Group 20"/>
          <p:cNvGrpSpPr/>
          <p:nvPr/>
        </p:nvGrpSpPr>
        <p:grpSpPr>
          <a:xfrm>
            <a:off x="10502010" y="6640928"/>
            <a:ext cx="6257370" cy="897188"/>
            <a:chOff x="0" y="0"/>
            <a:chExt cx="4661680" cy="668396"/>
          </a:xfrm>
        </p:grpSpPr>
        <p:sp>
          <p:nvSpPr>
            <p:cNvPr id="21" name="Freeform 21"/>
            <p:cNvSpPr/>
            <p:nvPr/>
          </p:nvSpPr>
          <p:spPr>
            <a:xfrm>
              <a:off x="13970" y="17780"/>
              <a:ext cx="4631200" cy="629026"/>
            </a:xfrm>
            <a:custGeom>
              <a:avLst/>
              <a:gdLst/>
              <a:ahLst/>
              <a:cxnLst/>
              <a:rect l="l" t="t" r="r" b="b"/>
              <a:pathLst>
                <a:path w="4631200" h="629026">
                  <a:moveTo>
                    <a:pt x="4614690" y="629026"/>
                  </a:moveTo>
                  <a:lnTo>
                    <a:pt x="15240" y="621406"/>
                  </a:lnTo>
                  <a:lnTo>
                    <a:pt x="0" y="11430"/>
                  </a:lnTo>
                  <a:lnTo>
                    <a:pt x="4631200" y="0"/>
                  </a:lnTo>
                  <a:close/>
                </a:path>
              </a:pathLst>
            </a:custGeom>
            <a:solidFill>
              <a:srgbClr val="F5AA49"/>
            </a:solidFill>
          </p:spPr>
        </p:sp>
        <p:sp>
          <p:nvSpPr>
            <p:cNvPr id="22" name="Freeform 22"/>
            <p:cNvSpPr/>
            <p:nvPr/>
          </p:nvSpPr>
          <p:spPr>
            <a:xfrm>
              <a:off x="0" y="-2540"/>
              <a:ext cx="4666760" cy="673476"/>
            </a:xfrm>
            <a:custGeom>
              <a:avLst/>
              <a:gdLst/>
              <a:ahLst/>
              <a:cxnLst/>
              <a:rect l="l" t="t" r="r" b="b"/>
              <a:pathLst>
                <a:path w="4666760" h="673476">
                  <a:moveTo>
                    <a:pt x="0" y="15240"/>
                  </a:moveTo>
                  <a:cubicBezTo>
                    <a:pt x="41910" y="19050"/>
                    <a:pt x="143641" y="20320"/>
                    <a:pt x="266473" y="22860"/>
                  </a:cubicBezTo>
                  <a:cubicBezTo>
                    <a:pt x="389306" y="24130"/>
                    <a:pt x="515861" y="30480"/>
                    <a:pt x="642415" y="27940"/>
                  </a:cubicBezTo>
                  <a:cubicBezTo>
                    <a:pt x="701970" y="26670"/>
                    <a:pt x="761525" y="22860"/>
                    <a:pt x="821081" y="20320"/>
                  </a:cubicBezTo>
                  <a:cubicBezTo>
                    <a:pt x="884358" y="17780"/>
                    <a:pt x="947635" y="17780"/>
                    <a:pt x="1010912" y="19050"/>
                  </a:cubicBezTo>
                  <a:cubicBezTo>
                    <a:pt x="1118856" y="20320"/>
                    <a:pt x="1226800" y="20320"/>
                    <a:pt x="1331021" y="19050"/>
                  </a:cubicBezTo>
                  <a:cubicBezTo>
                    <a:pt x="1599019" y="16510"/>
                    <a:pt x="1867017" y="20320"/>
                    <a:pt x="2138737" y="17780"/>
                  </a:cubicBezTo>
                  <a:cubicBezTo>
                    <a:pt x="2585401" y="11430"/>
                    <a:pt x="3032064" y="6350"/>
                    <a:pt x="3482449" y="10160"/>
                  </a:cubicBezTo>
                  <a:cubicBezTo>
                    <a:pt x="3735558" y="12700"/>
                    <a:pt x="3992390" y="16510"/>
                    <a:pt x="4245499" y="11430"/>
                  </a:cubicBezTo>
                  <a:cubicBezTo>
                    <a:pt x="4364610" y="8890"/>
                    <a:pt x="4483720" y="1270"/>
                    <a:pt x="4603260" y="3810"/>
                  </a:cubicBezTo>
                  <a:cubicBezTo>
                    <a:pt x="4615960" y="3810"/>
                    <a:pt x="4641360" y="0"/>
                    <a:pt x="4650250" y="10160"/>
                  </a:cubicBezTo>
                  <a:cubicBezTo>
                    <a:pt x="4655330" y="15240"/>
                    <a:pt x="4654060" y="22860"/>
                    <a:pt x="4655330" y="29210"/>
                  </a:cubicBezTo>
                  <a:cubicBezTo>
                    <a:pt x="4656600" y="36830"/>
                    <a:pt x="4657870" y="45720"/>
                    <a:pt x="4660410" y="53340"/>
                  </a:cubicBezTo>
                  <a:cubicBezTo>
                    <a:pt x="4666760" y="78742"/>
                    <a:pt x="4665490" y="91204"/>
                    <a:pt x="4665490" y="103665"/>
                  </a:cubicBezTo>
                  <a:cubicBezTo>
                    <a:pt x="4665490" y="117462"/>
                    <a:pt x="4665490" y="131259"/>
                    <a:pt x="4665490" y="145056"/>
                  </a:cubicBezTo>
                  <a:cubicBezTo>
                    <a:pt x="4665490" y="175320"/>
                    <a:pt x="4664220" y="205139"/>
                    <a:pt x="4661680" y="235403"/>
                  </a:cubicBezTo>
                  <a:cubicBezTo>
                    <a:pt x="4659140" y="261216"/>
                    <a:pt x="4656600" y="286584"/>
                    <a:pt x="4656600" y="312398"/>
                  </a:cubicBezTo>
                  <a:cubicBezTo>
                    <a:pt x="4655330" y="368475"/>
                    <a:pt x="4654060" y="424998"/>
                    <a:pt x="4654060" y="481520"/>
                  </a:cubicBezTo>
                  <a:cubicBezTo>
                    <a:pt x="4652790" y="526916"/>
                    <a:pt x="4655330" y="572757"/>
                    <a:pt x="4651520" y="618153"/>
                  </a:cubicBezTo>
                  <a:cubicBezTo>
                    <a:pt x="4651520" y="623494"/>
                    <a:pt x="4650250" y="631566"/>
                    <a:pt x="4648980" y="646806"/>
                  </a:cubicBezTo>
                  <a:cubicBezTo>
                    <a:pt x="4647710" y="662046"/>
                    <a:pt x="4642630" y="673476"/>
                    <a:pt x="4626120" y="672206"/>
                  </a:cubicBezTo>
                  <a:cubicBezTo>
                    <a:pt x="4604530" y="669666"/>
                    <a:pt x="4546997" y="665856"/>
                    <a:pt x="4479997" y="667126"/>
                  </a:cubicBezTo>
                  <a:cubicBezTo>
                    <a:pt x="4226888" y="669666"/>
                    <a:pt x="3977501" y="667126"/>
                    <a:pt x="3724392" y="664586"/>
                  </a:cubicBezTo>
                  <a:cubicBezTo>
                    <a:pt x="3221896" y="659506"/>
                    <a:pt x="2719400" y="664586"/>
                    <a:pt x="2216903" y="660776"/>
                  </a:cubicBezTo>
                  <a:cubicBezTo>
                    <a:pt x="1952628" y="658236"/>
                    <a:pt x="1688352" y="659506"/>
                    <a:pt x="1424076" y="659506"/>
                  </a:cubicBezTo>
                  <a:cubicBezTo>
                    <a:pt x="1353354" y="659506"/>
                    <a:pt x="1286355" y="658236"/>
                    <a:pt x="1215633" y="658236"/>
                  </a:cubicBezTo>
                  <a:cubicBezTo>
                    <a:pt x="1092801" y="656966"/>
                    <a:pt x="973690" y="660776"/>
                    <a:pt x="850858" y="659506"/>
                  </a:cubicBezTo>
                  <a:cubicBezTo>
                    <a:pt x="728026" y="658236"/>
                    <a:pt x="601471" y="656966"/>
                    <a:pt x="478639" y="655696"/>
                  </a:cubicBezTo>
                  <a:cubicBezTo>
                    <a:pt x="352084" y="654426"/>
                    <a:pt x="147363" y="654426"/>
                    <a:pt x="41910" y="651886"/>
                  </a:cubicBezTo>
                  <a:cubicBezTo>
                    <a:pt x="17780" y="649346"/>
                    <a:pt x="19050" y="648076"/>
                    <a:pt x="19050" y="625719"/>
                  </a:cubicBezTo>
                  <a:cubicBezTo>
                    <a:pt x="19050" y="624384"/>
                    <a:pt x="19050" y="622604"/>
                    <a:pt x="19050" y="621268"/>
                  </a:cubicBezTo>
                  <a:cubicBezTo>
                    <a:pt x="19050" y="614148"/>
                    <a:pt x="19050" y="607472"/>
                    <a:pt x="19050" y="600351"/>
                  </a:cubicBezTo>
                  <a:cubicBezTo>
                    <a:pt x="19050" y="575427"/>
                    <a:pt x="19050" y="550504"/>
                    <a:pt x="19050" y="525581"/>
                  </a:cubicBezTo>
                  <a:cubicBezTo>
                    <a:pt x="19050" y="467723"/>
                    <a:pt x="19050" y="409866"/>
                    <a:pt x="19050" y="352008"/>
                  </a:cubicBezTo>
                  <a:cubicBezTo>
                    <a:pt x="19050" y="337321"/>
                    <a:pt x="19050" y="323079"/>
                    <a:pt x="17780" y="308392"/>
                  </a:cubicBezTo>
                  <a:cubicBezTo>
                    <a:pt x="12700" y="248309"/>
                    <a:pt x="12700" y="188226"/>
                    <a:pt x="8890" y="128589"/>
                  </a:cubicBezTo>
                  <a:cubicBezTo>
                    <a:pt x="8890" y="115682"/>
                    <a:pt x="7620" y="102775"/>
                    <a:pt x="7620" y="89868"/>
                  </a:cubicBezTo>
                  <a:cubicBezTo>
                    <a:pt x="3810" y="76962"/>
                    <a:pt x="0" y="48260"/>
                    <a:pt x="0" y="15240"/>
                  </a:cubicBezTo>
                  <a:close/>
                  <a:moveTo>
                    <a:pt x="4622310" y="639186"/>
                  </a:moveTo>
                  <a:cubicBezTo>
                    <a:pt x="4624850" y="618153"/>
                    <a:pt x="4623580" y="604356"/>
                    <a:pt x="4624850" y="590114"/>
                  </a:cubicBezTo>
                  <a:cubicBezTo>
                    <a:pt x="4626120" y="562966"/>
                    <a:pt x="4626120" y="535372"/>
                    <a:pt x="4627390" y="508224"/>
                  </a:cubicBezTo>
                  <a:cubicBezTo>
                    <a:pt x="4628660" y="449031"/>
                    <a:pt x="4629930" y="390283"/>
                    <a:pt x="4631200" y="331090"/>
                  </a:cubicBezTo>
                  <a:cubicBezTo>
                    <a:pt x="4633740" y="257211"/>
                    <a:pt x="4638820" y="183776"/>
                    <a:pt x="4640090" y="109896"/>
                  </a:cubicBezTo>
                  <a:cubicBezTo>
                    <a:pt x="4640090" y="97880"/>
                    <a:pt x="4641360" y="85863"/>
                    <a:pt x="4640090" y="73660"/>
                  </a:cubicBezTo>
                  <a:cubicBezTo>
                    <a:pt x="4640090" y="64770"/>
                    <a:pt x="4638820" y="55880"/>
                    <a:pt x="4636280" y="46990"/>
                  </a:cubicBezTo>
                  <a:cubicBezTo>
                    <a:pt x="4635010" y="43180"/>
                    <a:pt x="4635010" y="39370"/>
                    <a:pt x="4633740" y="35560"/>
                  </a:cubicBezTo>
                  <a:cubicBezTo>
                    <a:pt x="4632470" y="26670"/>
                    <a:pt x="4633740" y="29210"/>
                    <a:pt x="4626120" y="26670"/>
                  </a:cubicBezTo>
                  <a:cubicBezTo>
                    <a:pt x="4612150" y="21590"/>
                    <a:pt x="4565608" y="25400"/>
                    <a:pt x="4524664" y="25400"/>
                  </a:cubicBezTo>
                  <a:cubicBezTo>
                    <a:pt x="4278999" y="31750"/>
                    <a:pt x="4033334" y="35560"/>
                    <a:pt x="3783947" y="31750"/>
                  </a:cubicBezTo>
                  <a:cubicBezTo>
                    <a:pt x="3296340" y="25400"/>
                    <a:pt x="2801288" y="24130"/>
                    <a:pt x="2313680" y="35560"/>
                  </a:cubicBezTo>
                  <a:cubicBezTo>
                    <a:pt x="2179681" y="39370"/>
                    <a:pt x="2045682" y="40640"/>
                    <a:pt x="1911683" y="40640"/>
                  </a:cubicBezTo>
                  <a:cubicBezTo>
                    <a:pt x="1796295" y="40640"/>
                    <a:pt x="1677185" y="36830"/>
                    <a:pt x="1561797" y="38100"/>
                  </a:cubicBezTo>
                  <a:cubicBezTo>
                    <a:pt x="1375687" y="40640"/>
                    <a:pt x="1193300" y="39370"/>
                    <a:pt x="1007190" y="39370"/>
                  </a:cubicBezTo>
                  <a:cubicBezTo>
                    <a:pt x="884358" y="39370"/>
                    <a:pt x="765248" y="48260"/>
                    <a:pt x="642415" y="49530"/>
                  </a:cubicBezTo>
                  <a:cubicBezTo>
                    <a:pt x="527027" y="50800"/>
                    <a:pt x="407917" y="44450"/>
                    <a:pt x="288807" y="41910"/>
                  </a:cubicBezTo>
                  <a:cubicBezTo>
                    <a:pt x="232974" y="40640"/>
                    <a:pt x="173419" y="39370"/>
                    <a:pt x="113864" y="38100"/>
                  </a:cubicBezTo>
                  <a:cubicBezTo>
                    <a:pt x="84086" y="36830"/>
                    <a:pt x="54308" y="36830"/>
                    <a:pt x="43180" y="35560"/>
                  </a:cubicBezTo>
                  <a:cubicBezTo>
                    <a:pt x="38100" y="35560"/>
                    <a:pt x="31750" y="34290"/>
                    <a:pt x="27940" y="35560"/>
                  </a:cubicBezTo>
                  <a:cubicBezTo>
                    <a:pt x="21590" y="38100"/>
                    <a:pt x="22860" y="35560"/>
                    <a:pt x="21590" y="44450"/>
                  </a:cubicBezTo>
                  <a:cubicBezTo>
                    <a:pt x="19050" y="59690"/>
                    <a:pt x="24130" y="75182"/>
                    <a:pt x="24130" y="80522"/>
                  </a:cubicBezTo>
                  <a:cubicBezTo>
                    <a:pt x="25400" y="87198"/>
                    <a:pt x="25400" y="93874"/>
                    <a:pt x="25400" y="100550"/>
                  </a:cubicBezTo>
                  <a:cubicBezTo>
                    <a:pt x="25400" y="128144"/>
                    <a:pt x="21590" y="155292"/>
                    <a:pt x="25400" y="182886"/>
                  </a:cubicBezTo>
                  <a:cubicBezTo>
                    <a:pt x="30480" y="215820"/>
                    <a:pt x="30480" y="248754"/>
                    <a:pt x="30480" y="281689"/>
                  </a:cubicBezTo>
                  <a:cubicBezTo>
                    <a:pt x="31750" y="335096"/>
                    <a:pt x="31750" y="388503"/>
                    <a:pt x="31750" y="441910"/>
                  </a:cubicBezTo>
                  <a:cubicBezTo>
                    <a:pt x="31750" y="494427"/>
                    <a:pt x="31750" y="546944"/>
                    <a:pt x="33020" y="599461"/>
                  </a:cubicBezTo>
                  <a:cubicBezTo>
                    <a:pt x="33020" y="604356"/>
                    <a:pt x="33020" y="609697"/>
                    <a:pt x="33020" y="614593"/>
                  </a:cubicBezTo>
                  <a:cubicBezTo>
                    <a:pt x="33020" y="619043"/>
                    <a:pt x="33020" y="623939"/>
                    <a:pt x="39370" y="631567"/>
                  </a:cubicBezTo>
                  <a:cubicBezTo>
                    <a:pt x="45720" y="635377"/>
                    <a:pt x="87808" y="635377"/>
                    <a:pt x="110141" y="636646"/>
                  </a:cubicBezTo>
                  <a:cubicBezTo>
                    <a:pt x="147363" y="637917"/>
                    <a:pt x="180863" y="637917"/>
                    <a:pt x="214363" y="637917"/>
                  </a:cubicBezTo>
                  <a:cubicBezTo>
                    <a:pt x="329751" y="635377"/>
                    <a:pt x="441417" y="636646"/>
                    <a:pt x="556805" y="637917"/>
                  </a:cubicBezTo>
                  <a:cubicBezTo>
                    <a:pt x="612638" y="637917"/>
                    <a:pt x="672193" y="637917"/>
                    <a:pt x="728026" y="639187"/>
                  </a:cubicBezTo>
                  <a:cubicBezTo>
                    <a:pt x="787581" y="640457"/>
                    <a:pt x="850858" y="645537"/>
                    <a:pt x="910413" y="641727"/>
                  </a:cubicBezTo>
                  <a:cubicBezTo>
                    <a:pt x="1022079" y="635377"/>
                    <a:pt x="1141189" y="639187"/>
                    <a:pt x="1252855" y="639187"/>
                  </a:cubicBezTo>
                  <a:cubicBezTo>
                    <a:pt x="1327299" y="639187"/>
                    <a:pt x="1401743" y="642996"/>
                    <a:pt x="1476187" y="642996"/>
                  </a:cubicBezTo>
                  <a:cubicBezTo>
                    <a:pt x="1539464" y="642996"/>
                    <a:pt x="1606463" y="642996"/>
                    <a:pt x="1669741" y="641727"/>
                  </a:cubicBezTo>
                  <a:cubicBezTo>
                    <a:pt x="1971238" y="640457"/>
                    <a:pt x="2269014" y="639187"/>
                    <a:pt x="2566790" y="641727"/>
                  </a:cubicBezTo>
                  <a:cubicBezTo>
                    <a:pt x="2685900" y="642996"/>
                    <a:pt x="2805010" y="640457"/>
                    <a:pt x="2924120" y="640457"/>
                  </a:cubicBezTo>
                  <a:cubicBezTo>
                    <a:pt x="3039508" y="639187"/>
                    <a:pt x="3154896" y="635377"/>
                    <a:pt x="3270284" y="639187"/>
                  </a:cubicBezTo>
                  <a:cubicBezTo>
                    <a:pt x="3385672" y="642996"/>
                    <a:pt x="3504783" y="640457"/>
                    <a:pt x="3620171" y="644267"/>
                  </a:cubicBezTo>
                  <a:cubicBezTo>
                    <a:pt x="3739281" y="648077"/>
                    <a:pt x="3858391" y="642996"/>
                    <a:pt x="3977501" y="642996"/>
                  </a:cubicBezTo>
                  <a:cubicBezTo>
                    <a:pt x="4092889" y="642996"/>
                    <a:pt x="4211999" y="642996"/>
                    <a:pt x="4327387" y="644267"/>
                  </a:cubicBezTo>
                  <a:cubicBezTo>
                    <a:pt x="4442775" y="641726"/>
                    <a:pt x="4550719" y="639186"/>
                    <a:pt x="4622310" y="639186"/>
                  </a:cubicBezTo>
                  <a:close/>
                </a:path>
              </a:pathLst>
            </a:custGeom>
            <a:solidFill>
              <a:srgbClr val="F5AA49"/>
            </a:solidFill>
          </p:spPr>
        </p:sp>
      </p:grpSp>
      <p:sp>
        <p:nvSpPr>
          <p:cNvPr id="23" name="TextBox 23"/>
          <p:cNvSpPr txBox="1"/>
          <p:nvPr/>
        </p:nvSpPr>
        <p:spPr>
          <a:xfrm>
            <a:off x="10776066" y="6903206"/>
            <a:ext cx="5627984" cy="339725"/>
          </a:xfrm>
          <a:prstGeom prst="rect">
            <a:avLst/>
          </a:prstGeom>
        </p:spPr>
        <p:txBody>
          <a:bodyPr lIns="0" tIns="0" rIns="0" bIns="0" rtlCol="0" anchor="t">
            <a:spAutoFit/>
          </a:bodyPr>
          <a:lstStyle/>
          <a:p>
            <a:pPr algn="ctr">
              <a:lnSpc>
                <a:spcPts val="2800"/>
              </a:lnSpc>
            </a:pPr>
            <a:r>
              <a:rPr lang="en-US" sz="2000">
                <a:solidFill>
                  <a:srgbClr val="642615"/>
                </a:solidFill>
                <a:latin typeface="Now"/>
              </a:rPr>
              <a:t>DÜZENLİ GÖÇ</a:t>
            </a:r>
          </a:p>
        </p:txBody>
      </p:sp>
      <p:grpSp>
        <p:nvGrpSpPr>
          <p:cNvPr id="24" name="Group 24"/>
          <p:cNvGrpSpPr/>
          <p:nvPr/>
        </p:nvGrpSpPr>
        <p:grpSpPr>
          <a:xfrm rot="-10800000">
            <a:off x="10502010" y="7897739"/>
            <a:ext cx="6257370" cy="897188"/>
            <a:chOff x="0" y="0"/>
            <a:chExt cx="4661680" cy="668396"/>
          </a:xfrm>
        </p:grpSpPr>
        <p:sp>
          <p:nvSpPr>
            <p:cNvPr id="25" name="Freeform 25"/>
            <p:cNvSpPr/>
            <p:nvPr/>
          </p:nvSpPr>
          <p:spPr>
            <a:xfrm>
              <a:off x="13970" y="17780"/>
              <a:ext cx="4631200" cy="629026"/>
            </a:xfrm>
            <a:custGeom>
              <a:avLst/>
              <a:gdLst/>
              <a:ahLst/>
              <a:cxnLst/>
              <a:rect l="l" t="t" r="r" b="b"/>
              <a:pathLst>
                <a:path w="4631200" h="629026">
                  <a:moveTo>
                    <a:pt x="4614690" y="629026"/>
                  </a:moveTo>
                  <a:lnTo>
                    <a:pt x="15240" y="621406"/>
                  </a:lnTo>
                  <a:lnTo>
                    <a:pt x="0" y="11430"/>
                  </a:lnTo>
                  <a:lnTo>
                    <a:pt x="4631200" y="0"/>
                  </a:lnTo>
                  <a:close/>
                </a:path>
              </a:pathLst>
            </a:custGeom>
            <a:solidFill>
              <a:srgbClr val="F5AA49"/>
            </a:solidFill>
          </p:spPr>
        </p:sp>
        <p:sp>
          <p:nvSpPr>
            <p:cNvPr id="26" name="Freeform 26"/>
            <p:cNvSpPr/>
            <p:nvPr/>
          </p:nvSpPr>
          <p:spPr>
            <a:xfrm>
              <a:off x="0" y="-2540"/>
              <a:ext cx="4666760" cy="673476"/>
            </a:xfrm>
            <a:custGeom>
              <a:avLst/>
              <a:gdLst/>
              <a:ahLst/>
              <a:cxnLst/>
              <a:rect l="l" t="t" r="r" b="b"/>
              <a:pathLst>
                <a:path w="4666760" h="673476">
                  <a:moveTo>
                    <a:pt x="0" y="15240"/>
                  </a:moveTo>
                  <a:cubicBezTo>
                    <a:pt x="41910" y="19050"/>
                    <a:pt x="143641" y="20320"/>
                    <a:pt x="266473" y="22860"/>
                  </a:cubicBezTo>
                  <a:cubicBezTo>
                    <a:pt x="389306" y="24130"/>
                    <a:pt x="515861" y="30480"/>
                    <a:pt x="642415" y="27940"/>
                  </a:cubicBezTo>
                  <a:cubicBezTo>
                    <a:pt x="701970" y="26670"/>
                    <a:pt x="761525" y="22860"/>
                    <a:pt x="821081" y="20320"/>
                  </a:cubicBezTo>
                  <a:cubicBezTo>
                    <a:pt x="884358" y="17780"/>
                    <a:pt x="947635" y="17780"/>
                    <a:pt x="1010912" y="19050"/>
                  </a:cubicBezTo>
                  <a:cubicBezTo>
                    <a:pt x="1118856" y="20320"/>
                    <a:pt x="1226800" y="20320"/>
                    <a:pt x="1331021" y="19050"/>
                  </a:cubicBezTo>
                  <a:cubicBezTo>
                    <a:pt x="1599019" y="16510"/>
                    <a:pt x="1867017" y="20320"/>
                    <a:pt x="2138737" y="17780"/>
                  </a:cubicBezTo>
                  <a:cubicBezTo>
                    <a:pt x="2585401" y="11430"/>
                    <a:pt x="3032064" y="6350"/>
                    <a:pt x="3482449" y="10160"/>
                  </a:cubicBezTo>
                  <a:cubicBezTo>
                    <a:pt x="3735558" y="12700"/>
                    <a:pt x="3992390" y="16510"/>
                    <a:pt x="4245499" y="11430"/>
                  </a:cubicBezTo>
                  <a:cubicBezTo>
                    <a:pt x="4364610" y="8890"/>
                    <a:pt x="4483720" y="1270"/>
                    <a:pt x="4603260" y="3810"/>
                  </a:cubicBezTo>
                  <a:cubicBezTo>
                    <a:pt x="4615960" y="3810"/>
                    <a:pt x="4641360" y="0"/>
                    <a:pt x="4650250" y="10160"/>
                  </a:cubicBezTo>
                  <a:cubicBezTo>
                    <a:pt x="4655330" y="15240"/>
                    <a:pt x="4654060" y="22860"/>
                    <a:pt x="4655330" y="29210"/>
                  </a:cubicBezTo>
                  <a:cubicBezTo>
                    <a:pt x="4656600" y="36830"/>
                    <a:pt x="4657870" y="45720"/>
                    <a:pt x="4660410" y="53340"/>
                  </a:cubicBezTo>
                  <a:cubicBezTo>
                    <a:pt x="4666760" y="78742"/>
                    <a:pt x="4665490" y="91204"/>
                    <a:pt x="4665490" y="103665"/>
                  </a:cubicBezTo>
                  <a:cubicBezTo>
                    <a:pt x="4665490" y="117462"/>
                    <a:pt x="4665490" y="131259"/>
                    <a:pt x="4665490" y="145056"/>
                  </a:cubicBezTo>
                  <a:cubicBezTo>
                    <a:pt x="4665490" y="175320"/>
                    <a:pt x="4664220" y="205139"/>
                    <a:pt x="4661680" y="235403"/>
                  </a:cubicBezTo>
                  <a:cubicBezTo>
                    <a:pt x="4659140" y="261216"/>
                    <a:pt x="4656600" y="286584"/>
                    <a:pt x="4656600" y="312398"/>
                  </a:cubicBezTo>
                  <a:cubicBezTo>
                    <a:pt x="4655330" y="368475"/>
                    <a:pt x="4654060" y="424998"/>
                    <a:pt x="4654060" y="481520"/>
                  </a:cubicBezTo>
                  <a:cubicBezTo>
                    <a:pt x="4652790" y="526916"/>
                    <a:pt x="4655330" y="572757"/>
                    <a:pt x="4651520" y="618153"/>
                  </a:cubicBezTo>
                  <a:cubicBezTo>
                    <a:pt x="4651520" y="623494"/>
                    <a:pt x="4650250" y="631566"/>
                    <a:pt x="4648980" y="646806"/>
                  </a:cubicBezTo>
                  <a:cubicBezTo>
                    <a:pt x="4647710" y="662046"/>
                    <a:pt x="4642630" y="673476"/>
                    <a:pt x="4626120" y="672206"/>
                  </a:cubicBezTo>
                  <a:cubicBezTo>
                    <a:pt x="4604530" y="669666"/>
                    <a:pt x="4546997" y="665856"/>
                    <a:pt x="4479997" y="667126"/>
                  </a:cubicBezTo>
                  <a:cubicBezTo>
                    <a:pt x="4226888" y="669666"/>
                    <a:pt x="3977501" y="667126"/>
                    <a:pt x="3724392" y="664586"/>
                  </a:cubicBezTo>
                  <a:cubicBezTo>
                    <a:pt x="3221896" y="659506"/>
                    <a:pt x="2719400" y="664586"/>
                    <a:pt x="2216903" y="660776"/>
                  </a:cubicBezTo>
                  <a:cubicBezTo>
                    <a:pt x="1952628" y="658236"/>
                    <a:pt x="1688352" y="659506"/>
                    <a:pt x="1424076" y="659506"/>
                  </a:cubicBezTo>
                  <a:cubicBezTo>
                    <a:pt x="1353354" y="659506"/>
                    <a:pt x="1286355" y="658236"/>
                    <a:pt x="1215633" y="658236"/>
                  </a:cubicBezTo>
                  <a:cubicBezTo>
                    <a:pt x="1092801" y="656966"/>
                    <a:pt x="973690" y="660776"/>
                    <a:pt x="850858" y="659506"/>
                  </a:cubicBezTo>
                  <a:cubicBezTo>
                    <a:pt x="728026" y="658236"/>
                    <a:pt x="601471" y="656966"/>
                    <a:pt x="478639" y="655696"/>
                  </a:cubicBezTo>
                  <a:cubicBezTo>
                    <a:pt x="352084" y="654426"/>
                    <a:pt x="147363" y="654426"/>
                    <a:pt x="41910" y="651886"/>
                  </a:cubicBezTo>
                  <a:cubicBezTo>
                    <a:pt x="17780" y="649346"/>
                    <a:pt x="19050" y="648076"/>
                    <a:pt x="19050" y="625719"/>
                  </a:cubicBezTo>
                  <a:cubicBezTo>
                    <a:pt x="19050" y="624384"/>
                    <a:pt x="19050" y="622604"/>
                    <a:pt x="19050" y="621268"/>
                  </a:cubicBezTo>
                  <a:cubicBezTo>
                    <a:pt x="19050" y="614148"/>
                    <a:pt x="19050" y="607472"/>
                    <a:pt x="19050" y="600351"/>
                  </a:cubicBezTo>
                  <a:cubicBezTo>
                    <a:pt x="19050" y="575427"/>
                    <a:pt x="19050" y="550504"/>
                    <a:pt x="19050" y="525581"/>
                  </a:cubicBezTo>
                  <a:cubicBezTo>
                    <a:pt x="19050" y="467723"/>
                    <a:pt x="19050" y="409866"/>
                    <a:pt x="19050" y="352008"/>
                  </a:cubicBezTo>
                  <a:cubicBezTo>
                    <a:pt x="19050" y="337321"/>
                    <a:pt x="19050" y="323079"/>
                    <a:pt x="17780" y="308392"/>
                  </a:cubicBezTo>
                  <a:cubicBezTo>
                    <a:pt x="12700" y="248309"/>
                    <a:pt x="12700" y="188226"/>
                    <a:pt x="8890" y="128589"/>
                  </a:cubicBezTo>
                  <a:cubicBezTo>
                    <a:pt x="8890" y="115682"/>
                    <a:pt x="7620" y="102775"/>
                    <a:pt x="7620" y="89868"/>
                  </a:cubicBezTo>
                  <a:cubicBezTo>
                    <a:pt x="3810" y="76962"/>
                    <a:pt x="0" y="48260"/>
                    <a:pt x="0" y="15240"/>
                  </a:cubicBezTo>
                  <a:close/>
                  <a:moveTo>
                    <a:pt x="4622310" y="639186"/>
                  </a:moveTo>
                  <a:cubicBezTo>
                    <a:pt x="4624850" y="618153"/>
                    <a:pt x="4623580" y="604356"/>
                    <a:pt x="4624850" y="590114"/>
                  </a:cubicBezTo>
                  <a:cubicBezTo>
                    <a:pt x="4626120" y="562966"/>
                    <a:pt x="4626120" y="535372"/>
                    <a:pt x="4627390" y="508224"/>
                  </a:cubicBezTo>
                  <a:cubicBezTo>
                    <a:pt x="4628660" y="449031"/>
                    <a:pt x="4629930" y="390283"/>
                    <a:pt x="4631200" y="331090"/>
                  </a:cubicBezTo>
                  <a:cubicBezTo>
                    <a:pt x="4633740" y="257211"/>
                    <a:pt x="4638820" y="183776"/>
                    <a:pt x="4640090" y="109896"/>
                  </a:cubicBezTo>
                  <a:cubicBezTo>
                    <a:pt x="4640090" y="97880"/>
                    <a:pt x="4641360" y="85863"/>
                    <a:pt x="4640090" y="73660"/>
                  </a:cubicBezTo>
                  <a:cubicBezTo>
                    <a:pt x="4640090" y="64770"/>
                    <a:pt x="4638820" y="55880"/>
                    <a:pt x="4636280" y="46990"/>
                  </a:cubicBezTo>
                  <a:cubicBezTo>
                    <a:pt x="4635010" y="43180"/>
                    <a:pt x="4635010" y="39370"/>
                    <a:pt x="4633740" y="35560"/>
                  </a:cubicBezTo>
                  <a:cubicBezTo>
                    <a:pt x="4632470" y="26670"/>
                    <a:pt x="4633740" y="29210"/>
                    <a:pt x="4626120" y="26670"/>
                  </a:cubicBezTo>
                  <a:cubicBezTo>
                    <a:pt x="4612150" y="21590"/>
                    <a:pt x="4565608" y="25400"/>
                    <a:pt x="4524664" y="25400"/>
                  </a:cubicBezTo>
                  <a:cubicBezTo>
                    <a:pt x="4278999" y="31750"/>
                    <a:pt x="4033334" y="35560"/>
                    <a:pt x="3783947" y="31750"/>
                  </a:cubicBezTo>
                  <a:cubicBezTo>
                    <a:pt x="3296340" y="25400"/>
                    <a:pt x="2801288" y="24130"/>
                    <a:pt x="2313680" y="35560"/>
                  </a:cubicBezTo>
                  <a:cubicBezTo>
                    <a:pt x="2179681" y="39370"/>
                    <a:pt x="2045682" y="40640"/>
                    <a:pt x="1911683" y="40640"/>
                  </a:cubicBezTo>
                  <a:cubicBezTo>
                    <a:pt x="1796295" y="40640"/>
                    <a:pt x="1677185" y="36830"/>
                    <a:pt x="1561797" y="38100"/>
                  </a:cubicBezTo>
                  <a:cubicBezTo>
                    <a:pt x="1375687" y="40640"/>
                    <a:pt x="1193300" y="39370"/>
                    <a:pt x="1007190" y="39370"/>
                  </a:cubicBezTo>
                  <a:cubicBezTo>
                    <a:pt x="884358" y="39370"/>
                    <a:pt x="765248" y="48260"/>
                    <a:pt x="642415" y="49530"/>
                  </a:cubicBezTo>
                  <a:cubicBezTo>
                    <a:pt x="527027" y="50800"/>
                    <a:pt x="407917" y="44450"/>
                    <a:pt x="288807" y="41910"/>
                  </a:cubicBezTo>
                  <a:cubicBezTo>
                    <a:pt x="232974" y="40640"/>
                    <a:pt x="173419" y="39370"/>
                    <a:pt x="113864" y="38100"/>
                  </a:cubicBezTo>
                  <a:cubicBezTo>
                    <a:pt x="84086" y="36830"/>
                    <a:pt x="54308" y="36830"/>
                    <a:pt x="43180" y="35560"/>
                  </a:cubicBezTo>
                  <a:cubicBezTo>
                    <a:pt x="38100" y="35560"/>
                    <a:pt x="31750" y="34290"/>
                    <a:pt x="27940" y="35560"/>
                  </a:cubicBezTo>
                  <a:cubicBezTo>
                    <a:pt x="21590" y="38100"/>
                    <a:pt x="22860" y="35560"/>
                    <a:pt x="21590" y="44450"/>
                  </a:cubicBezTo>
                  <a:cubicBezTo>
                    <a:pt x="19050" y="59690"/>
                    <a:pt x="24130" y="75182"/>
                    <a:pt x="24130" y="80522"/>
                  </a:cubicBezTo>
                  <a:cubicBezTo>
                    <a:pt x="25400" y="87198"/>
                    <a:pt x="25400" y="93874"/>
                    <a:pt x="25400" y="100550"/>
                  </a:cubicBezTo>
                  <a:cubicBezTo>
                    <a:pt x="25400" y="128144"/>
                    <a:pt x="21590" y="155292"/>
                    <a:pt x="25400" y="182886"/>
                  </a:cubicBezTo>
                  <a:cubicBezTo>
                    <a:pt x="30480" y="215820"/>
                    <a:pt x="30480" y="248754"/>
                    <a:pt x="30480" y="281689"/>
                  </a:cubicBezTo>
                  <a:cubicBezTo>
                    <a:pt x="31750" y="335096"/>
                    <a:pt x="31750" y="388503"/>
                    <a:pt x="31750" y="441910"/>
                  </a:cubicBezTo>
                  <a:cubicBezTo>
                    <a:pt x="31750" y="494427"/>
                    <a:pt x="31750" y="546944"/>
                    <a:pt x="33020" y="599461"/>
                  </a:cubicBezTo>
                  <a:cubicBezTo>
                    <a:pt x="33020" y="604356"/>
                    <a:pt x="33020" y="609697"/>
                    <a:pt x="33020" y="614593"/>
                  </a:cubicBezTo>
                  <a:cubicBezTo>
                    <a:pt x="33020" y="619043"/>
                    <a:pt x="33020" y="623939"/>
                    <a:pt x="39370" y="631567"/>
                  </a:cubicBezTo>
                  <a:cubicBezTo>
                    <a:pt x="45720" y="635377"/>
                    <a:pt x="87808" y="635377"/>
                    <a:pt x="110141" y="636646"/>
                  </a:cubicBezTo>
                  <a:cubicBezTo>
                    <a:pt x="147363" y="637917"/>
                    <a:pt x="180863" y="637917"/>
                    <a:pt x="214363" y="637917"/>
                  </a:cubicBezTo>
                  <a:cubicBezTo>
                    <a:pt x="329751" y="635377"/>
                    <a:pt x="441417" y="636646"/>
                    <a:pt x="556805" y="637917"/>
                  </a:cubicBezTo>
                  <a:cubicBezTo>
                    <a:pt x="612638" y="637917"/>
                    <a:pt x="672193" y="637917"/>
                    <a:pt x="728026" y="639187"/>
                  </a:cubicBezTo>
                  <a:cubicBezTo>
                    <a:pt x="787581" y="640457"/>
                    <a:pt x="850858" y="645537"/>
                    <a:pt x="910413" y="641727"/>
                  </a:cubicBezTo>
                  <a:cubicBezTo>
                    <a:pt x="1022079" y="635377"/>
                    <a:pt x="1141189" y="639187"/>
                    <a:pt x="1252855" y="639187"/>
                  </a:cubicBezTo>
                  <a:cubicBezTo>
                    <a:pt x="1327299" y="639187"/>
                    <a:pt x="1401743" y="642996"/>
                    <a:pt x="1476187" y="642996"/>
                  </a:cubicBezTo>
                  <a:cubicBezTo>
                    <a:pt x="1539464" y="642996"/>
                    <a:pt x="1606463" y="642996"/>
                    <a:pt x="1669741" y="641727"/>
                  </a:cubicBezTo>
                  <a:cubicBezTo>
                    <a:pt x="1971238" y="640457"/>
                    <a:pt x="2269014" y="639187"/>
                    <a:pt x="2566790" y="641727"/>
                  </a:cubicBezTo>
                  <a:cubicBezTo>
                    <a:pt x="2685900" y="642996"/>
                    <a:pt x="2805010" y="640457"/>
                    <a:pt x="2924120" y="640457"/>
                  </a:cubicBezTo>
                  <a:cubicBezTo>
                    <a:pt x="3039508" y="639187"/>
                    <a:pt x="3154896" y="635377"/>
                    <a:pt x="3270284" y="639187"/>
                  </a:cubicBezTo>
                  <a:cubicBezTo>
                    <a:pt x="3385672" y="642996"/>
                    <a:pt x="3504783" y="640457"/>
                    <a:pt x="3620171" y="644267"/>
                  </a:cubicBezTo>
                  <a:cubicBezTo>
                    <a:pt x="3739281" y="648077"/>
                    <a:pt x="3858391" y="642996"/>
                    <a:pt x="3977501" y="642996"/>
                  </a:cubicBezTo>
                  <a:cubicBezTo>
                    <a:pt x="4092889" y="642996"/>
                    <a:pt x="4211999" y="642996"/>
                    <a:pt x="4327387" y="644267"/>
                  </a:cubicBezTo>
                  <a:cubicBezTo>
                    <a:pt x="4442775" y="641726"/>
                    <a:pt x="4550719" y="639186"/>
                    <a:pt x="4622310" y="639186"/>
                  </a:cubicBezTo>
                  <a:close/>
                </a:path>
              </a:pathLst>
            </a:custGeom>
            <a:solidFill>
              <a:srgbClr val="F5AA49"/>
            </a:solidFill>
          </p:spPr>
        </p:sp>
      </p:grpSp>
      <p:sp>
        <p:nvSpPr>
          <p:cNvPr id="27" name="TextBox 27"/>
          <p:cNvSpPr txBox="1"/>
          <p:nvPr/>
        </p:nvSpPr>
        <p:spPr>
          <a:xfrm>
            <a:off x="10776066" y="8160016"/>
            <a:ext cx="5627984" cy="339725"/>
          </a:xfrm>
          <a:prstGeom prst="rect">
            <a:avLst/>
          </a:prstGeom>
        </p:spPr>
        <p:txBody>
          <a:bodyPr lIns="0" tIns="0" rIns="0" bIns="0" rtlCol="0" anchor="t">
            <a:spAutoFit/>
          </a:bodyPr>
          <a:lstStyle/>
          <a:p>
            <a:pPr algn="ctr">
              <a:lnSpc>
                <a:spcPts val="2800"/>
              </a:lnSpc>
            </a:pPr>
            <a:r>
              <a:rPr lang="en-US" sz="2000">
                <a:solidFill>
                  <a:srgbClr val="642615"/>
                </a:solidFill>
                <a:latin typeface="Now"/>
              </a:rPr>
              <a:t>DÜZENSİZ GÖÇ</a:t>
            </a:r>
          </a:p>
        </p:txBody>
      </p:sp>
      <p:pic>
        <p:nvPicPr>
          <p:cNvPr id="28" name="Picture 2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315595" y="-1644648"/>
            <a:ext cx="3901024" cy="2227130"/>
          </a:xfrm>
          <a:prstGeom prst="rect">
            <a:avLst/>
          </a:prstGeom>
        </p:spPr>
      </p:pic>
      <p:pic>
        <p:nvPicPr>
          <p:cNvPr id="29" name="Picture 2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142738">
            <a:off x="14913386" y="8785258"/>
            <a:ext cx="1372837" cy="4171605"/>
          </a:xfrm>
          <a:prstGeom prst="rect">
            <a:avLst/>
          </a:prstGeom>
        </p:spPr>
      </p:pic>
      <p:sp>
        <p:nvSpPr>
          <p:cNvPr id="30" name="TextBox 30"/>
          <p:cNvSpPr txBox="1"/>
          <p:nvPr/>
        </p:nvSpPr>
        <p:spPr>
          <a:xfrm>
            <a:off x="1220831" y="7523331"/>
            <a:ext cx="6188783" cy="2457467"/>
          </a:xfrm>
          <a:prstGeom prst="rect">
            <a:avLst/>
          </a:prstGeom>
        </p:spPr>
        <p:txBody>
          <a:bodyPr lIns="0" tIns="0" rIns="0" bIns="0" rtlCol="0" anchor="t">
            <a:spAutoFit/>
          </a:bodyPr>
          <a:lstStyle/>
          <a:p>
            <a:pPr>
              <a:lnSpc>
                <a:spcPts val="9823"/>
              </a:lnSpc>
            </a:pPr>
            <a:r>
              <a:rPr lang="en-US" sz="7498">
                <a:solidFill>
                  <a:srgbClr val="EFE9CE"/>
                </a:solidFill>
                <a:latin typeface="Now Bold Bold"/>
              </a:rPr>
              <a:t>GÖÇ ÇEŞİTLERİ</a:t>
            </a:r>
          </a:p>
        </p:txBody>
      </p:sp>
      <p:pic>
        <p:nvPicPr>
          <p:cNvPr id="31" name="Picture 3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4502165">
            <a:off x="2613985" y="5773188"/>
            <a:ext cx="874108" cy="302364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9CE"/>
        </a:solidFill>
        <a:effectLst/>
      </p:bgPr>
    </p:bg>
    <p:spTree>
      <p:nvGrpSpPr>
        <p:cNvPr id="1" name=""/>
        <p:cNvGrpSpPr/>
        <p:nvPr/>
      </p:nvGrpSpPr>
      <p:grpSpPr>
        <a:xfrm>
          <a:off x="0" y="0"/>
          <a:ext cx="0" cy="0"/>
          <a:chOff x="0" y="0"/>
          <a:chExt cx="0" cy="0"/>
        </a:xfrm>
      </p:grpSpPr>
      <p:grpSp>
        <p:nvGrpSpPr>
          <p:cNvPr id="2" name="Group 2"/>
          <p:cNvGrpSpPr/>
          <p:nvPr/>
        </p:nvGrpSpPr>
        <p:grpSpPr>
          <a:xfrm>
            <a:off x="2810598" y="354603"/>
            <a:ext cx="12795653" cy="1565193"/>
            <a:chOff x="0" y="0"/>
            <a:chExt cx="9016818" cy="1102958"/>
          </a:xfrm>
        </p:grpSpPr>
        <p:sp>
          <p:nvSpPr>
            <p:cNvPr id="3" name="Freeform 3"/>
            <p:cNvSpPr/>
            <p:nvPr/>
          </p:nvSpPr>
          <p:spPr>
            <a:xfrm>
              <a:off x="13970" y="17780"/>
              <a:ext cx="8986338" cy="1063588"/>
            </a:xfrm>
            <a:custGeom>
              <a:avLst/>
              <a:gdLst/>
              <a:ahLst/>
              <a:cxnLst/>
              <a:rect l="l" t="t" r="r" b="b"/>
              <a:pathLst>
                <a:path w="8986338" h="1063588">
                  <a:moveTo>
                    <a:pt x="8969828" y="1063588"/>
                  </a:moveTo>
                  <a:lnTo>
                    <a:pt x="15240" y="1055967"/>
                  </a:lnTo>
                  <a:lnTo>
                    <a:pt x="0" y="11430"/>
                  </a:lnTo>
                  <a:lnTo>
                    <a:pt x="8986338" y="0"/>
                  </a:lnTo>
                  <a:close/>
                </a:path>
              </a:pathLst>
            </a:custGeom>
            <a:solidFill>
              <a:srgbClr val="9D432A"/>
            </a:solidFill>
          </p:spPr>
        </p:sp>
        <p:sp>
          <p:nvSpPr>
            <p:cNvPr id="4" name="Freeform 4"/>
            <p:cNvSpPr/>
            <p:nvPr/>
          </p:nvSpPr>
          <p:spPr>
            <a:xfrm>
              <a:off x="0" y="-2540"/>
              <a:ext cx="9021898" cy="1108038"/>
            </a:xfrm>
            <a:custGeom>
              <a:avLst/>
              <a:gdLst/>
              <a:ahLst/>
              <a:cxnLst/>
              <a:rect l="l" t="t" r="r" b="b"/>
              <a:pathLst>
                <a:path w="9021898" h="1108038">
                  <a:moveTo>
                    <a:pt x="0" y="15240"/>
                  </a:moveTo>
                  <a:cubicBezTo>
                    <a:pt x="41910" y="19050"/>
                    <a:pt x="230579" y="20320"/>
                    <a:pt x="471017" y="22860"/>
                  </a:cubicBezTo>
                  <a:cubicBezTo>
                    <a:pt x="711454" y="24130"/>
                    <a:pt x="959178" y="30480"/>
                    <a:pt x="1206901" y="27940"/>
                  </a:cubicBezTo>
                  <a:cubicBezTo>
                    <a:pt x="1323477" y="26670"/>
                    <a:pt x="1440053" y="22860"/>
                    <a:pt x="1556629" y="20320"/>
                  </a:cubicBezTo>
                  <a:cubicBezTo>
                    <a:pt x="1680490" y="17780"/>
                    <a:pt x="1804352" y="17780"/>
                    <a:pt x="1928214" y="19050"/>
                  </a:cubicBezTo>
                  <a:cubicBezTo>
                    <a:pt x="2139507" y="20320"/>
                    <a:pt x="2350801" y="20320"/>
                    <a:pt x="2554808" y="19050"/>
                  </a:cubicBezTo>
                  <a:cubicBezTo>
                    <a:pt x="3079399" y="16510"/>
                    <a:pt x="3603990" y="20320"/>
                    <a:pt x="4135867" y="17780"/>
                  </a:cubicBezTo>
                  <a:cubicBezTo>
                    <a:pt x="5010185" y="11430"/>
                    <a:pt x="5884503" y="6350"/>
                    <a:pt x="6766106" y="10160"/>
                  </a:cubicBezTo>
                  <a:cubicBezTo>
                    <a:pt x="7261554" y="12700"/>
                    <a:pt x="7764287" y="16510"/>
                    <a:pt x="8259733" y="11430"/>
                  </a:cubicBezTo>
                  <a:cubicBezTo>
                    <a:pt x="8492885" y="8890"/>
                    <a:pt x="8726036" y="1270"/>
                    <a:pt x="8958398" y="3810"/>
                  </a:cubicBezTo>
                  <a:cubicBezTo>
                    <a:pt x="8971098" y="3810"/>
                    <a:pt x="8996498" y="0"/>
                    <a:pt x="9005388" y="10160"/>
                  </a:cubicBezTo>
                  <a:cubicBezTo>
                    <a:pt x="9010468" y="15240"/>
                    <a:pt x="9009198" y="22860"/>
                    <a:pt x="9010468" y="29210"/>
                  </a:cubicBezTo>
                  <a:cubicBezTo>
                    <a:pt x="9011738" y="36830"/>
                    <a:pt x="9013008" y="45720"/>
                    <a:pt x="9015548" y="53340"/>
                  </a:cubicBezTo>
                  <a:cubicBezTo>
                    <a:pt x="9021898" y="82503"/>
                    <a:pt x="9020628" y="104738"/>
                    <a:pt x="9020628" y="126972"/>
                  </a:cubicBezTo>
                  <a:cubicBezTo>
                    <a:pt x="9020628" y="151590"/>
                    <a:pt x="9020628" y="176207"/>
                    <a:pt x="9020628" y="200824"/>
                  </a:cubicBezTo>
                  <a:cubicBezTo>
                    <a:pt x="9020628" y="254823"/>
                    <a:pt x="9019358" y="308028"/>
                    <a:pt x="9016818" y="362027"/>
                  </a:cubicBezTo>
                  <a:cubicBezTo>
                    <a:pt x="9014278" y="408085"/>
                    <a:pt x="9011738" y="453349"/>
                    <a:pt x="9011738" y="499407"/>
                  </a:cubicBezTo>
                  <a:cubicBezTo>
                    <a:pt x="9010468" y="599464"/>
                    <a:pt x="9009198" y="700315"/>
                    <a:pt x="9009198" y="801166"/>
                  </a:cubicBezTo>
                  <a:cubicBezTo>
                    <a:pt x="9007928" y="882165"/>
                    <a:pt x="9010468" y="963957"/>
                    <a:pt x="9006658" y="1044956"/>
                  </a:cubicBezTo>
                  <a:cubicBezTo>
                    <a:pt x="9006658" y="1054485"/>
                    <a:pt x="9005388" y="1066128"/>
                    <a:pt x="9004118" y="1081367"/>
                  </a:cubicBezTo>
                  <a:cubicBezTo>
                    <a:pt x="9002848" y="1096608"/>
                    <a:pt x="8997768" y="1108038"/>
                    <a:pt x="8981258" y="1106767"/>
                  </a:cubicBezTo>
                  <a:cubicBezTo>
                    <a:pt x="8959668" y="1104228"/>
                    <a:pt x="8849898" y="1100417"/>
                    <a:pt x="8718750" y="1101688"/>
                  </a:cubicBezTo>
                  <a:cubicBezTo>
                    <a:pt x="8223303" y="1104228"/>
                    <a:pt x="7735143" y="1101688"/>
                    <a:pt x="7239696" y="1099147"/>
                  </a:cubicBezTo>
                  <a:cubicBezTo>
                    <a:pt x="6256088" y="1094067"/>
                    <a:pt x="5272480" y="1099147"/>
                    <a:pt x="4288872" y="1095338"/>
                  </a:cubicBezTo>
                  <a:cubicBezTo>
                    <a:pt x="3771567" y="1092797"/>
                    <a:pt x="3254263" y="1094067"/>
                    <a:pt x="2736958" y="1094067"/>
                  </a:cubicBezTo>
                  <a:cubicBezTo>
                    <a:pt x="2598524" y="1094067"/>
                    <a:pt x="2467377" y="1092797"/>
                    <a:pt x="2328943" y="1092797"/>
                  </a:cubicBezTo>
                  <a:cubicBezTo>
                    <a:pt x="2088505" y="1091528"/>
                    <a:pt x="1855354" y="1095338"/>
                    <a:pt x="1614916" y="1094067"/>
                  </a:cubicBezTo>
                  <a:cubicBezTo>
                    <a:pt x="1374479" y="1092797"/>
                    <a:pt x="1126756" y="1091528"/>
                    <a:pt x="886318" y="1090258"/>
                  </a:cubicBezTo>
                  <a:cubicBezTo>
                    <a:pt x="638595" y="1088988"/>
                    <a:pt x="237866" y="1088988"/>
                    <a:pt x="41910" y="1086447"/>
                  </a:cubicBezTo>
                  <a:cubicBezTo>
                    <a:pt x="17780" y="1083908"/>
                    <a:pt x="19050" y="1082638"/>
                    <a:pt x="19050" y="1058455"/>
                  </a:cubicBezTo>
                  <a:cubicBezTo>
                    <a:pt x="19050" y="1056073"/>
                    <a:pt x="19050" y="1052897"/>
                    <a:pt x="19050" y="1050514"/>
                  </a:cubicBezTo>
                  <a:cubicBezTo>
                    <a:pt x="19050" y="1037809"/>
                    <a:pt x="19050" y="1025897"/>
                    <a:pt x="19050" y="1013191"/>
                  </a:cubicBezTo>
                  <a:cubicBezTo>
                    <a:pt x="19050" y="968722"/>
                    <a:pt x="19050" y="924252"/>
                    <a:pt x="19050" y="879782"/>
                  </a:cubicBezTo>
                  <a:cubicBezTo>
                    <a:pt x="19050" y="776549"/>
                    <a:pt x="19050" y="673315"/>
                    <a:pt x="19050" y="570082"/>
                  </a:cubicBezTo>
                  <a:cubicBezTo>
                    <a:pt x="19050" y="543877"/>
                    <a:pt x="19050" y="518465"/>
                    <a:pt x="17780" y="492260"/>
                  </a:cubicBezTo>
                  <a:cubicBezTo>
                    <a:pt x="12700" y="385056"/>
                    <a:pt x="12700" y="277852"/>
                    <a:pt x="8890" y="171442"/>
                  </a:cubicBezTo>
                  <a:cubicBezTo>
                    <a:pt x="8890" y="148413"/>
                    <a:pt x="7620" y="125384"/>
                    <a:pt x="7620" y="102355"/>
                  </a:cubicBezTo>
                  <a:cubicBezTo>
                    <a:pt x="3810" y="79326"/>
                    <a:pt x="0" y="48260"/>
                    <a:pt x="0" y="15240"/>
                  </a:cubicBezTo>
                  <a:close/>
                  <a:moveTo>
                    <a:pt x="8977448" y="1073747"/>
                  </a:moveTo>
                  <a:cubicBezTo>
                    <a:pt x="8979988" y="1044956"/>
                    <a:pt x="8978718" y="1020338"/>
                    <a:pt x="8979988" y="994927"/>
                  </a:cubicBezTo>
                  <a:cubicBezTo>
                    <a:pt x="8981258" y="946487"/>
                    <a:pt x="8981258" y="897252"/>
                    <a:pt x="8982528" y="848812"/>
                  </a:cubicBezTo>
                  <a:cubicBezTo>
                    <a:pt x="8983798" y="743196"/>
                    <a:pt x="8985068" y="638375"/>
                    <a:pt x="8986338" y="532759"/>
                  </a:cubicBezTo>
                  <a:cubicBezTo>
                    <a:pt x="8988878" y="400938"/>
                    <a:pt x="8993958" y="269911"/>
                    <a:pt x="8995228" y="138090"/>
                  </a:cubicBezTo>
                  <a:cubicBezTo>
                    <a:pt x="8995228" y="116649"/>
                    <a:pt x="8996498" y="95208"/>
                    <a:pt x="8995228" y="73660"/>
                  </a:cubicBezTo>
                  <a:cubicBezTo>
                    <a:pt x="8995228" y="64770"/>
                    <a:pt x="8993958" y="55880"/>
                    <a:pt x="8991418" y="46990"/>
                  </a:cubicBezTo>
                  <a:cubicBezTo>
                    <a:pt x="8990148" y="43180"/>
                    <a:pt x="8990148" y="39370"/>
                    <a:pt x="8988878" y="35560"/>
                  </a:cubicBezTo>
                  <a:cubicBezTo>
                    <a:pt x="8987608" y="26670"/>
                    <a:pt x="8988878" y="29210"/>
                    <a:pt x="8981258" y="26670"/>
                  </a:cubicBezTo>
                  <a:cubicBezTo>
                    <a:pt x="8967288" y="21590"/>
                    <a:pt x="8886328" y="25400"/>
                    <a:pt x="8806182" y="25400"/>
                  </a:cubicBezTo>
                  <a:cubicBezTo>
                    <a:pt x="8325307" y="31750"/>
                    <a:pt x="7844432" y="35560"/>
                    <a:pt x="7356271" y="31750"/>
                  </a:cubicBezTo>
                  <a:cubicBezTo>
                    <a:pt x="6401808" y="25400"/>
                    <a:pt x="5432772" y="24130"/>
                    <a:pt x="4478308" y="35560"/>
                  </a:cubicBezTo>
                  <a:cubicBezTo>
                    <a:pt x="4216012" y="39370"/>
                    <a:pt x="3953717" y="40640"/>
                    <a:pt x="3691422" y="40640"/>
                  </a:cubicBezTo>
                  <a:cubicBezTo>
                    <a:pt x="3465556" y="40640"/>
                    <a:pt x="3232405" y="36830"/>
                    <a:pt x="3006539" y="38100"/>
                  </a:cubicBezTo>
                  <a:cubicBezTo>
                    <a:pt x="2642240" y="40640"/>
                    <a:pt x="2285227" y="39370"/>
                    <a:pt x="1920928" y="39370"/>
                  </a:cubicBezTo>
                  <a:cubicBezTo>
                    <a:pt x="1680490" y="39370"/>
                    <a:pt x="1447339" y="48260"/>
                    <a:pt x="1206901" y="49530"/>
                  </a:cubicBezTo>
                  <a:cubicBezTo>
                    <a:pt x="981036" y="50800"/>
                    <a:pt x="747884" y="44450"/>
                    <a:pt x="514733" y="41910"/>
                  </a:cubicBezTo>
                  <a:cubicBezTo>
                    <a:pt x="405443" y="40640"/>
                    <a:pt x="288867" y="39370"/>
                    <a:pt x="172292" y="38100"/>
                  </a:cubicBezTo>
                  <a:cubicBezTo>
                    <a:pt x="114004" y="36830"/>
                    <a:pt x="55716" y="36830"/>
                    <a:pt x="43180" y="35560"/>
                  </a:cubicBezTo>
                  <a:cubicBezTo>
                    <a:pt x="38100" y="35560"/>
                    <a:pt x="31750" y="34290"/>
                    <a:pt x="27940" y="35560"/>
                  </a:cubicBezTo>
                  <a:cubicBezTo>
                    <a:pt x="21590" y="38100"/>
                    <a:pt x="22860" y="35560"/>
                    <a:pt x="21590" y="44450"/>
                  </a:cubicBezTo>
                  <a:cubicBezTo>
                    <a:pt x="19050" y="59690"/>
                    <a:pt x="24130" y="76150"/>
                    <a:pt x="24130" y="85679"/>
                  </a:cubicBezTo>
                  <a:cubicBezTo>
                    <a:pt x="25400" y="97591"/>
                    <a:pt x="25400" y="109502"/>
                    <a:pt x="25400" y="121414"/>
                  </a:cubicBezTo>
                  <a:cubicBezTo>
                    <a:pt x="25400" y="170648"/>
                    <a:pt x="21590" y="219088"/>
                    <a:pt x="25400" y="268323"/>
                  </a:cubicBezTo>
                  <a:cubicBezTo>
                    <a:pt x="30480" y="327086"/>
                    <a:pt x="30480" y="385850"/>
                    <a:pt x="30480" y="444614"/>
                  </a:cubicBezTo>
                  <a:cubicBezTo>
                    <a:pt x="31750" y="539906"/>
                    <a:pt x="31750" y="635198"/>
                    <a:pt x="31750" y="730491"/>
                  </a:cubicBezTo>
                  <a:cubicBezTo>
                    <a:pt x="31750" y="824195"/>
                    <a:pt x="31750" y="917899"/>
                    <a:pt x="33020" y="1011603"/>
                  </a:cubicBezTo>
                  <a:cubicBezTo>
                    <a:pt x="33020" y="1020338"/>
                    <a:pt x="33020" y="1029868"/>
                    <a:pt x="33020" y="1038603"/>
                  </a:cubicBezTo>
                  <a:cubicBezTo>
                    <a:pt x="33020" y="1046544"/>
                    <a:pt x="33020" y="1055279"/>
                    <a:pt x="39370" y="1066128"/>
                  </a:cubicBezTo>
                  <a:cubicBezTo>
                    <a:pt x="45720" y="1069938"/>
                    <a:pt x="121290" y="1069938"/>
                    <a:pt x="165006" y="1071208"/>
                  </a:cubicBezTo>
                  <a:cubicBezTo>
                    <a:pt x="237865" y="1072478"/>
                    <a:pt x="303439" y="1072478"/>
                    <a:pt x="369013" y="1072478"/>
                  </a:cubicBezTo>
                  <a:cubicBezTo>
                    <a:pt x="594879" y="1069938"/>
                    <a:pt x="813458" y="1071208"/>
                    <a:pt x="1039324" y="1072478"/>
                  </a:cubicBezTo>
                  <a:cubicBezTo>
                    <a:pt x="1148613" y="1072478"/>
                    <a:pt x="1265189" y="1072478"/>
                    <a:pt x="1374479" y="1073748"/>
                  </a:cubicBezTo>
                  <a:cubicBezTo>
                    <a:pt x="1491055" y="1075018"/>
                    <a:pt x="1614916" y="1080098"/>
                    <a:pt x="1731492" y="1076288"/>
                  </a:cubicBezTo>
                  <a:cubicBezTo>
                    <a:pt x="1950072" y="1069938"/>
                    <a:pt x="2183223" y="1073748"/>
                    <a:pt x="2401803" y="1073748"/>
                  </a:cubicBezTo>
                  <a:cubicBezTo>
                    <a:pt x="2547522" y="1073748"/>
                    <a:pt x="2693242" y="1077558"/>
                    <a:pt x="2838962" y="1077558"/>
                  </a:cubicBezTo>
                  <a:cubicBezTo>
                    <a:pt x="2962823" y="1077558"/>
                    <a:pt x="3093971" y="1077558"/>
                    <a:pt x="3217833" y="1076288"/>
                  </a:cubicBezTo>
                  <a:cubicBezTo>
                    <a:pt x="3807997" y="1075018"/>
                    <a:pt x="4390876" y="1073748"/>
                    <a:pt x="4973755" y="1076288"/>
                  </a:cubicBezTo>
                  <a:cubicBezTo>
                    <a:pt x="5206906" y="1077558"/>
                    <a:pt x="5440058" y="1075018"/>
                    <a:pt x="5673209" y="1075018"/>
                  </a:cubicBezTo>
                  <a:cubicBezTo>
                    <a:pt x="5899075" y="1073748"/>
                    <a:pt x="6124940" y="1069938"/>
                    <a:pt x="6350806" y="1073748"/>
                  </a:cubicBezTo>
                  <a:cubicBezTo>
                    <a:pt x="6576671" y="1077558"/>
                    <a:pt x="6809822" y="1075018"/>
                    <a:pt x="7035688" y="1078828"/>
                  </a:cubicBezTo>
                  <a:cubicBezTo>
                    <a:pt x="7268839" y="1082638"/>
                    <a:pt x="7501991" y="1077558"/>
                    <a:pt x="7735143" y="1077558"/>
                  </a:cubicBezTo>
                  <a:cubicBezTo>
                    <a:pt x="7961008" y="1077558"/>
                    <a:pt x="8194160" y="1077558"/>
                    <a:pt x="8420025" y="1078828"/>
                  </a:cubicBezTo>
                  <a:cubicBezTo>
                    <a:pt x="8645890" y="1076287"/>
                    <a:pt x="8857184" y="1073747"/>
                    <a:pt x="8977448" y="1073747"/>
                  </a:cubicBezTo>
                  <a:close/>
                </a:path>
              </a:pathLst>
            </a:custGeom>
            <a:solidFill>
              <a:srgbClr val="9D432A"/>
            </a:solidFill>
          </p:spPr>
        </p:sp>
      </p:grpSp>
      <p:pic>
        <p:nvPicPr>
          <p:cNvPr id="5" name="Picture 5"/>
          <p:cNvPicPr>
            <a:picLocks noChangeAspect="1"/>
          </p:cNvPicPr>
          <p:nvPr/>
        </p:nvPicPr>
        <p:blipFill>
          <a:blip r:embed="rId2"/>
          <a:srcRect l="22643" t="36021" r="5375" b="21675"/>
          <a:stretch>
            <a:fillRect/>
          </a:stretch>
        </p:blipFill>
        <p:spPr>
          <a:xfrm>
            <a:off x="1028700" y="2186960"/>
            <a:ext cx="16565405" cy="5476107"/>
          </a:xfrm>
          <a:prstGeom prst="rect">
            <a:avLst/>
          </a:prstGeom>
        </p:spPr>
      </p:pic>
      <p:grpSp>
        <p:nvGrpSpPr>
          <p:cNvPr id="6" name="Group 6"/>
          <p:cNvGrpSpPr>
            <a:grpSpLocks noChangeAspect="1"/>
          </p:cNvGrpSpPr>
          <p:nvPr/>
        </p:nvGrpSpPr>
        <p:grpSpPr>
          <a:xfrm>
            <a:off x="14075274" y="7336738"/>
            <a:ext cx="3184026" cy="3189065"/>
            <a:chOff x="-6350" y="-36830"/>
            <a:chExt cx="6419850" cy="6430010"/>
          </a:xfrm>
        </p:grpSpPr>
        <p:sp>
          <p:nvSpPr>
            <p:cNvPr id="7" name="Freeform 7"/>
            <p:cNvSpPr/>
            <p:nvPr/>
          </p:nvSpPr>
          <p:spPr>
            <a:xfrm>
              <a:off x="-6350" y="-36830"/>
              <a:ext cx="6419850" cy="6430010"/>
            </a:xfrm>
            <a:custGeom>
              <a:avLst/>
              <a:gdLst/>
              <a:ahLst/>
              <a:cxnLst/>
              <a:rect l="l" t="t" r="r" b="b"/>
              <a:pathLst>
                <a:path w="6419850" h="6430010">
                  <a:moveTo>
                    <a:pt x="3980180" y="39370"/>
                  </a:moveTo>
                  <a:cubicBezTo>
                    <a:pt x="3902710" y="0"/>
                    <a:pt x="3124200" y="354330"/>
                    <a:pt x="2142490" y="617220"/>
                  </a:cubicBezTo>
                  <a:cubicBezTo>
                    <a:pt x="1402080" y="816610"/>
                    <a:pt x="393700" y="929640"/>
                    <a:pt x="342900" y="971550"/>
                  </a:cubicBezTo>
                  <a:cubicBezTo>
                    <a:pt x="288290" y="1017270"/>
                    <a:pt x="466090" y="1253490"/>
                    <a:pt x="401320" y="2128520"/>
                  </a:cubicBezTo>
                  <a:cubicBezTo>
                    <a:pt x="326390" y="3138170"/>
                    <a:pt x="12700" y="4806950"/>
                    <a:pt x="6350" y="4885690"/>
                  </a:cubicBezTo>
                  <a:cubicBezTo>
                    <a:pt x="0" y="4972050"/>
                    <a:pt x="1061720" y="4992370"/>
                    <a:pt x="2001520" y="5474970"/>
                  </a:cubicBezTo>
                  <a:cubicBezTo>
                    <a:pt x="2674620" y="5820410"/>
                    <a:pt x="3592830" y="6361430"/>
                    <a:pt x="3642360" y="6393180"/>
                  </a:cubicBezTo>
                  <a:cubicBezTo>
                    <a:pt x="3698240" y="6430010"/>
                    <a:pt x="4371340" y="5444490"/>
                    <a:pt x="5040630" y="4677410"/>
                  </a:cubicBezTo>
                  <a:cubicBezTo>
                    <a:pt x="5802630" y="3804920"/>
                    <a:pt x="6280150" y="3441700"/>
                    <a:pt x="6352540" y="3355340"/>
                  </a:cubicBezTo>
                  <a:cubicBezTo>
                    <a:pt x="6419850" y="3274060"/>
                    <a:pt x="5642610" y="2500630"/>
                    <a:pt x="5064760" y="1709420"/>
                  </a:cubicBezTo>
                  <a:cubicBezTo>
                    <a:pt x="4486910" y="918210"/>
                    <a:pt x="4108450" y="105410"/>
                    <a:pt x="3980180" y="39370"/>
                  </a:cubicBezTo>
                  <a:close/>
                </a:path>
              </a:pathLst>
            </a:custGeom>
            <a:blipFill>
              <a:blip r:embed="rId3"/>
              <a:stretch>
                <a:fillRect l="-25190" t="579" r="-25390" b="-579"/>
              </a:stretch>
            </a:blipFill>
          </p:spPr>
        </p:sp>
      </p:grpSp>
      <p:sp>
        <p:nvSpPr>
          <p:cNvPr id="8" name="TextBox 8"/>
          <p:cNvSpPr txBox="1"/>
          <p:nvPr/>
        </p:nvSpPr>
        <p:spPr>
          <a:xfrm>
            <a:off x="2810598" y="952500"/>
            <a:ext cx="12795653" cy="622936"/>
          </a:xfrm>
          <a:prstGeom prst="rect">
            <a:avLst/>
          </a:prstGeom>
        </p:spPr>
        <p:txBody>
          <a:bodyPr lIns="0" tIns="0" rIns="0" bIns="0" rtlCol="0" anchor="t">
            <a:spAutoFit/>
          </a:bodyPr>
          <a:lstStyle/>
          <a:p>
            <a:pPr algn="ctr">
              <a:lnSpc>
                <a:spcPts val="5039"/>
              </a:lnSpc>
              <a:spcBef>
                <a:spcPct val="0"/>
              </a:spcBef>
            </a:pPr>
            <a:r>
              <a:rPr lang="en-US" sz="3599" dirty="0">
                <a:solidFill>
                  <a:schemeClr val="bg2"/>
                </a:solidFill>
                <a:latin typeface="Now"/>
              </a:rPr>
              <a:t>GÖÇMENLERİN YAŞAMASI MUHTEMEL SORUNLAR</a:t>
            </a:r>
          </a:p>
        </p:txBody>
      </p:sp>
      <p:grpSp>
        <p:nvGrpSpPr>
          <p:cNvPr id="9" name="Group 9"/>
          <p:cNvGrpSpPr/>
          <p:nvPr/>
        </p:nvGrpSpPr>
        <p:grpSpPr>
          <a:xfrm rot="-5009083">
            <a:off x="4813450" y="7305222"/>
            <a:ext cx="2206258" cy="2543668"/>
            <a:chOff x="0" y="0"/>
            <a:chExt cx="2941678" cy="3391557"/>
          </a:xfrm>
        </p:grpSpPr>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7757"/>
            <a:stretch>
              <a:fillRect/>
            </a:stretch>
          </p:blipFill>
          <p:spPr>
            <a:xfrm rot="-2326901" flipH="1" flipV="1">
              <a:off x="524576" y="334631"/>
              <a:ext cx="1892526" cy="2341136"/>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153912">
              <a:off x="1057005" y="2580941"/>
              <a:ext cx="543711" cy="821542"/>
            </a:xfrm>
            <a:prstGeom prst="rect">
              <a:avLst/>
            </a:prstGeom>
          </p:spPr>
        </p:pic>
      </p:grpSp>
      <p:grpSp>
        <p:nvGrpSpPr>
          <p:cNvPr id="12" name="Group 12"/>
          <p:cNvGrpSpPr/>
          <p:nvPr/>
        </p:nvGrpSpPr>
        <p:grpSpPr>
          <a:xfrm rot="-6257104">
            <a:off x="10913218" y="7594503"/>
            <a:ext cx="2461573" cy="2838029"/>
            <a:chOff x="0" y="0"/>
            <a:chExt cx="3282098" cy="3784039"/>
          </a:xfrm>
        </p:grpSpPr>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7757"/>
            <a:stretch>
              <a:fillRect/>
            </a:stretch>
          </p:blipFill>
          <p:spPr>
            <a:xfrm rot="-2326901" flipH="1" flipV="1">
              <a:off x="585282" y="373355"/>
              <a:ext cx="2111535" cy="261206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153912">
              <a:off x="1179325" y="2879616"/>
              <a:ext cx="606631" cy="916613"/>
            </a:xfrm>
            <a:prstGeom prst="rect">
              <a:avLst/>
            </a:prstGeom>
          </p:spPr>
        </p:pic>
      </p:grpSp>
      <p:grpSp>
        <p:nvGrpSpPr>
          <p:cNvPr id="15" name="Group 15"/>
          <p:cNvGrpSpPr>
            <a:grpSpLocks noChangeAspect="1"/>
          </p:cNvGrpSpPr>
          <p:nvPr/>
        </p:nvGrpSpPr>
        <p:grpSpPr>
          <a:xfrm>
            <a:off x="1484427" y="6315362"/>
            <a:ext cx="3610561" cy="3616275"/>
            <a:chOff x="-6350" y="-36830"/>
            <a:chExt cx="6419850" cy="6430010"/>
          </a:xfrm>
        </p:grpSpPr>
        <p:sp>
          <p:nvSpPr>
            <p:cNvPr id="16" name="Freeform 16"/>
            <p:cNvSpPr/>
            <p:nvPr/>
          </p:nvSpPr>
          <p:spPr>
            <a:xfrm>
              <a:off x="-6350" y="-36830"/>
              <a:ext cx="6419850" cy="6430010"/>
            </a:xfrm>
            <a:custGeom>
              <a:avLst/>
              <a:gdLst/>
              <a:ahLst/>
              <a:cxnLst/>
              <a:rect l="l" t="t" r="r" b="b"/>
              <a:pathLst>
                <a:path w="6419850" h="6430010">
                  <a:moveTo>
                    <a:pt x="3980180" y="39370"/>
                  </a:moveTo>
                  <a:cubicBezTo>
                    <a:pt x="3902710" y="0"/>
                    <a:pt x="3124200" y="354330"/>
                    <a:pt x="2142490" y="617220"/>
                  </a:cubicBezTo>
                  <a:cubicBezTo>
                    <a:pt x="1402080" y="816610"/>
                    <a:pt x="393700" y="929640"/>
                    <a:pt x="342900" y="971550"/>
                  </a:cubicBezTo>
                  <a:cubicBezTo>
                    <a:pt x="288290" y="1017270"/>
                    <a:pt x="466090" y="1253490"/>
                    <a:pt x="401320" y="2128520"/>
                  </a:cubicBezTo>
                  <a:cubicBezTo>
                    <a:pt x="326390" y="3138170"/>
                    <a:pt x="12700" y="4806950"/>
                    <a:pt x="6350" y="4885690"/>
                  </a:cubicBezTo>
                  <a:cubicBezTo>
                    <a:pt x="0" y="4972050"/>
                    <a:pt x="1061720" y="4992370"/>
                    <a:pt x="2001520" y="5474970"/>
                  </a:cubicBezTo>
                  <a:cubicBezTo>
                    <a:pt x="2674620" y="5820410"/>
                    <a:pt x="3592830" y="6361430"/>
                    <a:pt x="3642360" y="6393180"/>
                  </a:cubicBezTo>
                  <a:cubicBezTo>
                    <a:pt x="3698240" y="6430010"/>
                    <a:pt x="4371340" y="5444490"/>
                    <a:pt x="5040630" y="4677410"/>
                  </a:cubicBezTo>
                  <a:cubicBezTo>
                    <a:pt x="5802630" y="3804920"/>
                    <a:pt x="6280150" y="3441700"/>
                    <a:pt x="6352540" y="3355340"/>
                  </a:cubicBezTo>
                  <a:cubicBezTo>
                    <a:pt x="6419850" y="3274060"/>
                    <a:pt x="5642610" y="2500630"/>
                    <a:pt x="5064760" y="1709420"/>
                  </a:cubicBezTo>
                  <a:cubicBezTo>
                    <a:pt x="4486910" y="918210"/>
                    <a:pt x="4108450" y="105410"/>
                    <a:pt x="3980180" y="39370"/>
                  </a:cubicBezTo>
                  <a:close/>
                </a:path>
              </a:pathLst>
            </a:custGeom>
            <a:blipFill>
              <a:blip r:embed="rId8"/>
              <a:stretch>
                <a:fillRect l="-38894" t="579" r="-39094" b="-579"/>
              </a:stretch>
            </a:blipFill>
          </p:spPr>
        </p:sp>
      </p:grpSp>
      <p:grpSp>
        <p:nvGrpSpPr>
          <p:cNvPr id="17" name="Group 17"/>
          <p:cNvGrpSpPr>
            <a:grpSpLocks noChangeAspect="1"/>
          </p:cNvGrpSpPr>
          <p:nvPr/>
        </p:nvGrpSpPr>
        <p:grpSpPr>
          <a:xfrm>
            <a:off x="7064260" y="6909528"/>
            <a:ext cx="3610561" cy="3616275"/>
            <a:chOff x="-6350" y="-36830"/>
            <a:chExt cx="6419850" cy="6430010"/>
          </a:xfrm>
        </p:grpSpPr>
        <p:sp>
          <p:nvSpPr>
            <p:cNvPr id="18" name="Freeform 18"/>
            <p:cNvSpPr/>
            <p:nvPr/>
          </p:nvSpPr>
          <p:spPr>
            <a:xfrm>
              <a:off x="-6350" y="-36830"/>
              <a:ext cx="6419850" cy="6430010"/>
            </a:xfrm>
            <a:custGeom>
              <a:avLst/>
              <a:gdLst/>
              <a:ahLst/>
              <a:cxnLst/>
              <a:rect l="l" t="t" r="r" b="b"/>
              <a:pathLst>
                <a:path w="6419850" h="6430010">
                  <a:moveTo>
                    <a:pt x="3980180" y="39370"/>
                  </a:moveTo>
                  <a:cubicBezTo>
                    <a:pt x="3902710" y="0"/>
                    <a:pt x="3124200" y="354330"/>
                    <a:pt x="2142490" y="617220"/>
                  </a:cubicBezTo>
                  <a:cubicBezTo>
                    <a:pt x="1402080" y="816610"/>
                    <a:pt x="393700" y="929640"/>
                    <a:pt x="342900" y="971550"/>
                  </a:cubicBezTo>
                  <a:cubicBezTo>
                    <a:pt x="288290" y="1017270"/>
                    <a:pt x="466090" y="1253490"/>
                    <a:pt x="401320" y="2128520"/>
                  </a:cubicBezTo>
                  <a:cubicBezTo>
                    <a:pt x="326390" y="3138170"/>
                    <a:pt x="12700" y="4806950"/>
                    <a:pt x="6350" y="4885690"/>
                  </a:cubicBezTo>
                  <a:cubicBezTo>
                    <a:pt x="0" y="4972050"/>
                    <a:pt x="1061720" y="4992370"/>
                    <a:pt x="2001520" y="5474970"/>
                  </a:cubicBezTo>
                  <a:cubicBezTo>
                    <a:pt x="2674620" y="5820410"/>
                    <a:pt x="3592830" y="6361430"/>
                    <a:pt x="3642360" y="6393180"/>
                  </a:cubicBezTo>
                  <a:cubicBezTo>
                    <a:pt x="3698240" y="6430010"/>
                    <a:pt x="4371340" y="5444490"/>
                    <a:pt x="5040630" y="4677410"/>
                  </a:cubicBezTo>
                  <a:cubicBezTo>
                    <a:pt x="5802630" y="3804920"/>
                    <a:pt x="6280150" y="3441700"/>
                    <a:pt x="6352540" y="3355340"/>
                  </a:cubicBezTo>
                  <a:cubicBezTo>
                    <a:pt x="6419850" y="3274060"/>
                    <a:pt x="5642610" y="2500630"/>
                    <a:pt x="5064760" y="1709420"/>
                  </a:cubicBezTo>
                  <a:cubicBezTo>
                    <a:pt x="4486910" y="918210"/>
                    <a:pt x="4108450" y="105410"/>
                    <a:pt x="3980180" y="39370"/>
                  </a:cubicBezTo>
                  <a:close/>
                </a:path>
              </a:pathLst>
            </a:custGeom>
            <a:blipFill>
              <a:blip r:embed="rId9"/>
              <a:stretch>
                <a:fillRect l="-28270" t="579" r="-28470" b="-579"/>
              </a:stretch>
            </a:blipFill>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9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375485" y="276005"/>
            <a:ext cx="9380048" cy="9073064"/>
          </a:xfrm>
          <a:prstGeom prst="rect">
            <a:avLst/>
          </a:prstGeom>
        </p:spPr>
      </p:pic>
      <p:grpSp>
        <p:nvGrpSpPr>
          <p:cNvPr id="3" name="Group 3"/>
          <p:cNvGrpSpPr/>
          <p:nvPr/>
        </p:nvGrpSpPr>
        <p:grpSpPr>
          <a:xfrm>
            <a:off x="5998213" y="1299322"/>
            <a:ext cx="7724641" cy="6059272"/>
            <a:chOff x="72818" y="157085"/>
            <a:chExt cx="10299522" cy="8079029"/>
          </a:xfrm>
        </p:grpSpPr>
        <p:sp>
          <p:nvSpPr>
            <p:cNvPr id="4" name="TextBox 4"/>
            <p:cNvSpPr txBox="1"/>
            <p:nvPr/>
          </p:nvSpPr>
          <p:spPr>
            <a:xfrm rot="-169828">
              <a:off x="72818" y="157085"/>
              <a:ext cx="10299522" cy="3366234"/>
            </a:xfrm>
            <a:prstGeom prst="rect">
              <a:avLst/>
            </a:prstGeom>
          </p:spPr>
          <p:txBody>
            <a:bodyPr lIns="0" tIns="0" rIns="0" bIns="0" rtlCol="0" anchor="t">
              <a:spAutoFit/>
            </a:bodyPr>
            <a:lstStyle/>
            <a:p>
              <a:pPr algn="ctr">
                <a:lnSpc>
                  <a:spcPts val="6766"/>
                </a:lnSpc>
              </a:pPr>
              <a:r>
                <a:rPr lang="en-US" sz="4833">
                  <a:solidFill>
                    <a:srgbClr val="F5AA49"/>
                  </a:solidFill>
                  <a:latin typeface="Lemon Tuesday Bold"/>
                </a:rPr>
                <a:t>GÖÇMEN KABUL EDEN TOPLUMLARDA YAŞANMASI</a:t>
              </a:r>
            </a:p>
            <a:p>
              <a:pPr algn="ctr">
                <a:lnSpc>
                  <a:spcPts val="6766"/>
                </a:lnSpc>
              </a:pPr>
              <a:r>
                <a:rPr lang="en-US" sz="4833">
                  <a:solidFill>
                    <a:srgbClr val="F5AA49"/>
                  </a:solidFill>
                  <a:latin typeface="Arimo Bold"/>
                </a:rPr>
                <a:t> MUHTEMEL SORUNLAR</a:t>
              </a:r>
            </a:p>
          </p:txBody>
        </p:sp>
        <p:sp>
          <p:nvSpPr>
            <p:cNvPr id="5" name="TextBox 5"/>
            <p:cNvSpPr txBox="1"/>
            <p:nvPr/>
          </p:nvSpPr>
          <p:spPr>
            <a:xfrm rot="21430172">
              <a:off x="669165" y="4884769"/>
              <a:ext cx="9173951" cy="3351345"/>
            </a:xfrm>
            <a:prstGeom prst="rect">
              <a:avLst/>
            </a:prstGeom>
          </p:spPr>
          <p:txBody>
            <a:bodyPr lIns="0" tIns="0" rIns="0" bIns="0" rtlCol="0" anchor="t">
              <a:spAutoFit/>
            </a:bodyPr>
            <a:lstStyle/>
            <a:p>
              <a:pPr marL="755062" lvl="1" indent="-377531" algn="ctr">
                <a:lnSpc>
                  <a:spcPts val="4896"/>
                </a:lnSpc>
                <a:buFont typeface="Arial"/>
                <a:buChar char="•"/>
              </a:pPr>
              <a:r>
                <a:rPr lang="tr-TR" sz="3497" dirty="0">
                  <a:solidFill>
                    <a:srgbClr val="FFFFFF"/>
                  </a:solidFill>
                  <a:ea typeface="Now"/>
                </a:rPr>
                <a:t>D</a:t>
              </a:r>
              <a:r>
                <a:rPr lang="en-US" sz="3497" dirty="0" err="1" smtClean="0">
                  <a:solidFill>
                    <a:srgbClr val="FFFFFF"/>
                  </a:solidFill>
                  <a:ea typeface="Now"/>
                </a:rPr>
                <a:t>üzenin</a:t>
              </a:r>
              <a:r>
                <a:rPr lang="en-US" sz="3497" dirty="0" smtClean="0">
                  <a:solidFill>
                    <a:srgbClr val="FFFFFF"/>
                  </a:solidFill>
                  <a:ea typeface="Now"/>
                </a:rPr>
                <a:t> </a:t>
              </a:r>
              <a:r>
                <a:rPr lang="en-US" sz="3497" dirty="0" err="1">
                  <a:solidFill>
                    <a:srgbClr val="FFFFFF"/>
                  </a:solidFill>
                  <a:ea typeface="Now"/>
                </a:rPr>
                <a:t>Bozulması</a:t>
              </a:r>
              <a:endParaRPr lang="en-US" sz="3497" dirty="0">
                <a:solidFill>
                  <a:srgbClr val="FFFFFF"/>
                </a:solidFill>
                <a:ea typeface="Now"/>
              </a:endParaRPr>
            </a:p>
            <a:p>
              <a:pPr marL="755062" lvl="1" indent="-377531" algn="ctr">
                <a:lnSpc>
                  <a:spcPts val="4896"/>
                </a:lnSpc>
                <a:buFont typeface="Arial"/>
                <a:buChar char="•"/>
              </a:pPr>
              <a:r>
                <a:rPr lang="en-US" sz="3497" dirty="0" err="1" smtClean="0">
                  <a:solidFill>
                    <a:srgbClr val="FFFFFF"/>
                  </a:solidFill>
                  <a:ea typeface="Arimo"/>
                </a:rPr>
                <a:t>İşsizlik</a:t>
              </a:r>
              <a:endParaRPr lang="en-US" sz="3497" dirty="0">
                <a:solidFill>
                  <a:srgbClr val="FFFFFF"/>
                </a:solidFill>
                <a:ea typeface="Arimo"/>
              </a:endParaRPr>
            </a:p>
            <a:p>
              <a:pPr marL="755062" lvl="1" indent="-377531" algn="ctr">
                <a:lnSpc>
                  <a:spcPts val="4896"/>
                </a:lnSpc>
                <a:buFont typeface="Arial"/>
                <a:buChar char="•"/>
              </a:pPr>
              <a:r>
                <a:rPr lang="en-US" sz="3497" dirty="0" err="1" smtClean="0">
                  <a:solidFill>
                    <a:srgbClr val="FFFFFF"/>
                  </a:solidFill>
                  <a:ea typeface="Arimo"/>
                </a:rPr>
                <a:t>Eğitim</a:t>
              </a:r>
              <a:r>
                <a:rPr lang="en-US" sz="3497" dirty="0" smtClean="0">
                  <a:solidFill>
                    <a:srgbClr val="FFFFFF"/>
                  </a:solidFill>
                  <a:ea typeface="Arimo"/>
                </a:rPr>
                <a:t> </a:t>
              </a:r>
              <a:r>
                <a:rPr lang="en-US" sz="3497" dirty="0" err="1">
                  <a:solidFill>
                    <a:srgbClr val="FFFFFF"/>
                  </a:solidFill>
                  <a:ea typeface="Arimo"/>
                </a:rPr>
                <a:t>Sorunları</a:t>
              </a:r>
              <a:endParaRPr lang="en-US" sz="3497" dirty="0">
                <a:solidFill>
                  <a:srgbClr val="FFFFFF"/>
                </a:solidFill>
                <a:ea typeface="Arimo"/>
              </a:endParaRPr>
            </a:p>
            <a:p>
              <a:pPr algn="ctr">
                <a:lnSpc>
                  <a:spcPts val="4896"/>
                </a:lnSpc>
              </a:pPr>
              <a:endParaRPr lang="en-US" sz="3497" dirty="0">
                <a:solidFill>
                  <a:srgbClr val="FFFFFF"/>
                </a:solidFill>
                <a:ea typeface="Arimo"/>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4162" r="13841"/>
            <a:stretch>
              <a:fillRect/>
            </a:stretch>
          </p:blipFill>
          <p:spPr>
            <a:xfrm rot="-119518">
              <a:off x="1241433" y="4008743"/>
              <a:ext cx="8113821" cy="307359"/>
            </a:xfrm>
            <a:prstGeom prst="rect">
              <a:avLst/>
            </a:prstGeom>
          </p:spPr>
        </p:pic>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17176">
            <a:off x="660522" y="-432821"/>
            <a:ext cx="4428494" cy="2624889"/>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850700">
            <a:off x="14296744" y="7702209"/>
            <a:ext cx="5626286" cy="5985410"/>
          </a:xfrm>
          <a:prstGeom prst="rect">
            <a:avLst/>
          </a:prstGeom>
        </p:spPr>
      </p:pic>
      <p:grpSp>
        <p:nvGrpSpPr>
          <p:cNvPr id="9" name="Group 9"/>
          <p:cNvGrpSpPr>
            <a:grpSpLocks noChangeAspect="1"/>
          </p:cNvGrpSpPr>
          <p:nvPr/>
        </p:nvGrpSpPr>
        <p:grpSpPr>
          <a:xfrm rot="234655">
            <a:off x="12884776" y="5287586"/>
            <a:ext cx="4384137" cy="4659879"/>
            <a:chOff x="-241300" y="-2540"/>
            <a:chExt cx="6623050" cy="7039610"/>
          </a:xfrm>
        </p:grpSpPr>
        <p:sp>
          <p:nvSpPr>
            <p:cNvPr id="10" name="Freeform 10"/>
            <p:cNvSpPr/>
            <p:nvPr/>
          </p:nvSpPr>
          <p:spPr>
            <a:xfrm>
              <a:off x="-241300" y="-2540"/>
              <a:ext cx="6623050" cy="7039610"/>
            </a:xfrm>
            <a:custGeom>
              <a:avLst/>
              <a:gdLst/>
              <a:ahLst/>
              <a:cxnLst/>
              <a:rect l="l" t="t" r="r" b="b"/>
              <a:pathLst>
                <a:path w="6623050" h="7039610">
                  <a:moveTo>
                    <a:pt x="4606290" y="604520"/>
                  </a:moveTo>
                  <a:cubicBezTo>
                    <a:pt x="4606290" y="604520"/>
                    <a:pt x="4391660" y="0"/>
                    <a:pt x="3512820" y="2540"/>
                  </a:cubicBezTo>
                  <a:cubicBezTo>
                    <a:pt x="2633980" y="5080"/>
                    <a:pt x="2282190" y="895350"/>
                    <a:pt x="2282190" y="895350"/>
                  </a:cubicBezTo>
                  <a:cubicBezTo>
                    <a:pt x="2282190" y="895350"/>
                    <a:pt x="1553210" y="577850"/>
                    <a:pt x="1121410" y="1400810"/>
                  </a:cubicBezTo>
                  <a:cubicBezTo>
                    <a:pt x="922020" y="1779270"/>
                    <a:pt x="1017270" y="2247900"/>
                    <a:pt x="1017270" y="2247900"/>
                  </a:cubicBezTo>
                  <a:cubicBezTo>
                    <a:pt x="1017270" y="2247900"/>
                    <a:pt x="577850" y="2329180"/>
                    <a:pt x="342900" y="2988310"/>
                  </a:cubicBezTo>
                  <a:cubicBezTo>
                    <a:pt x="0" y="3950970"/>
                    <a:pt x="635000" y="4321810"/>
                    <a:pt x="635000" y="4321810"/>
                  </a:cubicBezTo>
                  <a:cubicBezTo>
                    <a:pt x="635000" y="4321810"/>
                    <a:pt x="383540" y="4919980"/>
                    <a:pt x="694690" y="5285740"/>
                  </a:cubicBezTo>
                  <a:cubicBezTo>
                    <a:pt x="1351280" y="6057900"/>
                    <a:pt x="1915160" y="5838190"/>
                    <a:pt x="1915160" y="5838190"/>
                  </a:cubicBezTo>
                  <a:cubicBezTo>
                    <a:pt x="1915160" y="5838190"/>
                    <a:pt x="2297430" y="6818630"/>
                    <a:pt x="3309620" y="6929120"/>
                  </a:cubicBezTo>
                  <a:cubicBezTo>
                    <a:pt x="4321810" y="7039610"/>
                    <a:pt x="4560570" y="6162040"/>
                    <a:pt x="4560570" y="6162040"/>
                  </a:cubicBezTo>
                  <a:cubicBezTo>
                    <a:pt x="4560570" y="6162040"/>
                    <a:pt x="5151120" y="6447790"/>
                    <a:pt x="5645150" y="5688331"/>
                  </a:cubicBezTo>
                  <a:cubicBezTo>
                    <a:pt x="6037580" y="5086351"/>
                    <a:pt x="5880100" y="4382770"/>
                    <a:pt x="5880100" y="4382770"/>
                  </a:cubicBezTo>
                  <a:cubicBezTo>
                    <a:pt x="5880100" y="4382770"/>
                    <a:pt x="6623050" y="4075430"/>
                    <a:pt x="6590030" y="3317240"/>
                  </a:cubicBezTo>
                  <a:cubicBezTo>
                    <a:pt x="6557010" y="2559051"/>
                    <a:pt x="5969000" y="2237740"/>
                    <a:pt x="5969000" y="2237740"/>
                  </a:cubicBezTo>
                  <a:cubicBezTo>
                    <a:pt x="5969000" y="2237740"/>
                    <a:pt x="6182360" y="1606550"/>
                    <a:pt x="5633720" y="996950"/>
                  </a:cubicBezTo>
                  <a:cubicBezTo>
                    <a:pt x="5233670" y="552450"/>
                    <a:pt x="4606290" y="604520"/>
                    <a:pt x="4606290" y="604520"/>
                  </a:cubicBezTo>
                  <a:close/>
                </a:path>
              </a:pathLst>
            </a:custGeom>
            <a:blipFill>
              <a:blip r:embed="rId10"/>
              <a:stretch>
                <a:fillRect l="-42038" t="36" r="-49638" b="-36"/>
              </a:stretch>
            </a:blipFill>
          </p:spPr>
        </p:sp>
      </p:grpSp>
      <p:grpSp>
        <p:nvGrpSpPr>
          <p:cNvPr id="11" name="Group 11"/>
          <p:cNvGrpSpPr>
            <a:grpSpLocks noChangeAspect="1"/>
          </p:cNvGrpSpPr>
          <p:nvPr/>
        </p:nvGrpSpPr>
        <p:grpSpPr>
          <a:xfrm rot="-730940">
            <a:off x="470436" y="2216526"/>
            <a:ext cx="4455537" cy="4735770"/>
            <a:chOff x="-241300" y="-2540"/>
            <a:chExt cx="6623050" cy="7039610"/>
          </a:xfrm>
        </p:grpSpPr>
        <p:sp>
          <p:nvSpPr>
            <p:cNvPr id="12" name="Freeform 12"/>
            <p:cNvSpPr/>
            <p:nvPr/>
          </p:nvSpPr>
          <p:spPr>
            <a:xfrm>
              <a:off x="-241300" y="-2540"/>
              <a:ext cx="6623050" cy="7039610"/>
            </a:xfrm>
            <a:custGeom>
              <a:avLst/>
              <a:gdLst/>
              <a:ahLst/>
              <a:cxnLst/>
              <a:rect l="l" t="t" r="r" b="b"/>
              <a:pathLst>
                <a:path w="6623050" h="7039610">
                  <a:moveTo>
                    <a:pt x="4606290" y="604520"/>
                  </a:moveTo>
                  <a:cubicBezTo>
                    <a:pt x="4606290" y="604520"/>
                    <a:pt x="4391660" y="0"/>
                    <a:pt x="3512820" y="2540"/>
                  </a:cubicBezTo>
                  <a:cubicBezTo>
                    <a:pt x="2633980" y="5080"/>
                    <a:pt x="2282190" y="895350"/>
                    <a:pt x="2282190" y="895350"/>
                  </a:cubicBezTo>
                  <a:cubicBezTo>
                    <a:pt x="2282190" y="895350"/>
                    <a:pt x="1553210" y="577850"/>
                    <a:pt x="1121410" y="1400810"/>
                  </a:cubicBezTo>
                  <a:cubicBezTo>
                    <a:pt x="922020" y="1779270"/>
                    <a:pt x="1017270" y="2247900"/>
                    <a:pt x="1017270" y="2247900"/>
                  </a:cubicBezTo>
                  <a:cubicBezTo>
                    <a:pt x="1017270" y="2247900"/>
                    <a:pt x="577850" y="2329180"/>
                    <a:pt x="342900" y="2988310"/>
                  </a:cubicBezTo>
                  <a:cubicBezTo>
                    <a:pt x="0" y="3950970"/>
                    <a:pt x="635000" y="4321810"/>
                    <a:pt x="635000" y="4321810"/>
                  </a:cubicBezTo>
                  <a:cubicBezTo>
                    <a:pt x="635000" y="4321810"/>
                    <a:pt x="383540" y="4919980"/>
                    <a:pt x="694690" y="5285740"/>
                  </a:cubicBezTo>
                  <a:cubicBezTo>
                    <a:pt x="1351280" y="6057900"/>
                    <a:pt x="1915160" y="5838190"/>
                    <a:pt x="1915160" y="5838190"/>
                  </a:cubicBezTo>
                  <a:cubicBezTo>
                    <a:pt x="1915160" y="5838190"/>
                    <a:pt x="2297430" y="6818630"/>
                    <a:pt x="3309620" y="6929120"/>
                  </a:cubicBezTo>
                  <a:cubicBezTo>
                    <a:pt x="4321810" y="7039610"/>
                    <a:pt x="4560570" y="6162040"/>
                    <a:pt x="4560570" y="6162040"/>
                  </a:cubicBezTo>
                  <a:cubicBezTo>
                    <a:pt x="4560570" y="6162040"/>
                    <a:pt x="5151120" y="6447790"/>
                    <a:pt x="5645150" y="5688331"/>
                  </a:cubicBezTo>
                  <a:cubicBezTo>
                    <a:pt x="6037580" y="5086351"/>
                    <a:pt x="5880100" y="4382770"/>
                    <a:pt x="5880100" y="4382770"/>
                  </a:cubicBezTo>
                  <a:cubicBezTo>
                    <a:pt x="5880100" y="4382770"/>
                    <a:pt x="6623050" y="4075430"/>
                    <a:pt x="6590030" y="3317240"/>
                  </a:cubicBezTo>
                  <a:cubicBezTo>
                    <a:pt x="6557010" y="2559051"/>
                    <a:pt x="5969000" y="2237740"/>
                    <a:pt x="5969000" y="2237740"/>
                  </a:cubicBezTo>
                  <a:cubicBezTo>
                    <a:pt x="5969000" y="2237740"/>
                    <a:pt x="6182360" y="1606550"/>
                    <a:pt x="5633720" y="996950"/>
                  </a:cubicBezTo>
                  <a:cubicBezTo>
                    <a:pt x="5233670" y="552450"/>
                    <a:pt x="4606290" y="604520"/>
                    <a:pt x="4606290" y="604520"/>
                  </a:cubicBezTo>
                  <a:close/>
                </a:path>
              </a:pathLst>
            </a:custGeom>
            <a:blipFill>
              <a:blip r:embed="rId11"/>
              <a:stretch>
                <a:fillRect l="-55344" t="36" r="-62944" b="-36"/>
              </a:stretch>
            </a:blipFill>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D432A"/>
        </a:solidFill>
        <a:effectLst/>
      </p:bgPr>
    </p:bg>
    <p:spTree>
      <p:nvGrpSpPr>
        <p:cNvPr id="1" name=""/>
        <p:cNvGrpSpPr/>
        <p:nvPr/>
      </p:nvGrpSpPr>
      <p:grpSpPr>
        <a:xfrm>
          <a:off x="0" y="0"/>
          <a:ext cx="0" cy="0"/>
          <a:chOff x="0" y="0"/>
          <a:chExt cx="0" cy="0"/>
        </a:xfrm>
      </p:grpSpPr>
      <p:grpSp>
        <p:nvGrpSpPr>
          <p:cNvPr id="2" name="Group 2"/>
          <p:cNvGrpSpPr/>
          <p:nvPr/>
        </p:nvGrpSpPr>
        <p:grpSpPr>
          <a:xfrm>
            <a:off x="6945092" y="-337877"/>
            <a:ext cx="10809508" cy="9479630"/>
            <a:chOff x="0" y="129362"/>
            <a:chExt cx="12199075" cy="12639505"/>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5436" r="7311"/>
            <a:stretch>
              <a:fillRect/>
            </a:stretch>
          </p:blipFill>
          <p:spPr>
            <a:xfrm rot="74020">
              <a:off x="3492" y="129362"/>
              <a:ext cx="12020939" cy="375745"/>
            </a:xfrm>
            <a:prstGeom prst="rect">
              <a:avLst/>
            </a:prstGeom>
          </p:spPr>
        </p:pic>
        <p:sp>
          <p:nvSpPr>
            <p:cNvPr id="4" name="TextBox 4"/>
            <p:cNvSpPr txBox="1"/>
            <p:nvPr/>
          </p:nvSpPr>
          <p:spPr>
            <a:xfrm>
              <a:off x="0" y="1432431"/>
              <a:ext cx="12199075" cy="11336436"/>
            </a:xfrm>
            <a:prstGeom prst="rect">
              <a:avLst/>
            </a:prstGeom>
          </p:spPr>
          <p:txBody>
            <a:bodyPr wrap="square" lIns="0" tIns="0" rIns="0" bIns="0" rtlCol="0" anchor="t">
              <a:spAutoFit/>
            </a:bodyPr>
            <a:lstStyle/>
            <a:p>
              <a:pPr algn="just">
                <a:lnSpc>
                  <a:spcPts val="4089"/>
                </a:lnSpc>
              </a:pPr>
              <a:r>
                <a:rPr lang="en-US" sz="2921" dirty="0">
                  <a:solidFill>
                    <a:srgbClr val="FFFFFF"/>
                  </a:solidFill>
                  <a:ea typeface="Now"/>
                </a:rPr>
                <a:t>´</a:t>
              </a:r>
              <a:r>
                <a:rPr lang="en-US" sz="3600" dirty="0" err="1">
                  <a:solidFill>
                    <a:srgbClr val="FFFFFF"/>
                  </a:solidFill>
                  <a:ea typeface="Now"/>
                </a:rPr>
                <a:t>Bireylerin</a:t>
              </a:r>
              <a:r>
                <a:rPr lang="en-US" sz="3600" dirty="0">
                  <a:solidFill>
                    <a:srgbClr val="FFFFFF"/>
                  </a:solidFill>
                  <a:ea typeface="Now"/>
                </a:rPr>
                <a:t> </a:t>
              </a:r>
              <a:r>
                <a:rPr lang="en-US" sz="3600" dirty="0" err="1">
                  <a:solidFill>
                    <a:srgbClr val="FFFFFF"/>
                  </a:solidFill>
                  <a:ea typeface="Now"/>
                </a:rPr>
                <a:t>istek</a:t>
              </a:r>
              <a:r>
                <a:rPr lang="en-US" sz="3600" dirty="0">
                  <a:solidFill>
                    <a:srgbClr val="FFFFFF"/>
                  </a:solidFill>
                  <a:ea typeface="Now"/>
                </a:rPr>
                <a:t> ve </a:t>
              </a:r>
              <a:r>
                <a:rPr lang="en-US" sz="3600" dirty="0" err="1">
                  <a:solidFill>
                    <a:srgbClr val="FFFFFF"/>
                  </a:solidFill>
                  <a:ea typeface="Now"/>
                </a:rPr>
                <a:t>iradeleri</a:t>
              </a:r>
              <a:r>
                <a:rPr lang="en-US" sz="3600" dirty="0">
                  <a:solidFill>
                    <a:srgbClr val="FFFFFF"/>
                  </a:solidFill>
                  <a:ea typeface="Now"/>
                </a:rPr>
                <a:t> dışında </a:t>
              </a:r>
              <a:r>
                <a:rPr lang="en-US" sz="3600" dirty="0" err="1">
                  <a:solidFill>
                    <a:srgbClr val="FFFFFF"/>
                  </a:solidFill>
                  <a:ea typeface="Now"/>
                </a:rPr>
                <a:t>göç</a:t>
              </a:r>
              <a:r>
                <a:rPr lang="en-US" sz="3600" dirty="0">
                  <a:solidFill>
                    <a:srgbClr val="FFFFFF"/>
                  </a:solidFill>
                  <a:ea typeface="Now"/>
                </a:rPr>
                <a:t> </a:t>
              </a:r>
              <a:r>
                <a:rPr lang="en-US" sz="3600" dirty="0" err="1">
                  <a:solidFill>
                    <a:srgbClr val="FFFFFF"/>
                  </a:solidFill>
                  <a:ea typeface="Now"/>
                </a:rPr>
                <a:t>etmek</a:t>
              </a:r>
              <a:r>
                <a:rPr lang="en-US" sz="3600" dirty="0">
                  <a:solidFill>
                    <a:srgbClr val="FFFFFF"/>
                  </a:solidFill>
                  <a:ea typeface="Now"/>
                </a:rPr>
                <a:t> </a:t>
              </a:r>
              <a:r>
                <a:rPr lang="en-US" sz="3600" dirty="0" err="1">
                  <a:solidFill>
                    <a:srgbClr val="FFFFFF"/>
                  </a:solidFill>
                  <a:ea typeface="Now"/>
                </a:rPr>
                <a:t>zorunda</a:t>
              </a:r>
              <a:r>
                <a:rPr lang="en-US" sz="3600" dirty="0">
                  <a:solidFill>
                    <a:srgbClr val="FFFFFF"/>
                  </a:solidFill>
                  <a:ea typeface="Now"/>
                </a:rPr>
                <a:t> </a:t>
              </a:r>
              <a:r>
                <a:rPr lang="en-US" sz="3600" dirty="0" err="1">
                  <a:solidFill>
                    <a:srgbClr val="FFFFFF"/>
                  </a:solidFill>
                  <a:ea typeface="Now"/>
                </a:rPr>
                <a:t>kalmaları</a:t>
              </a:r>
              <a:r>
                <a:rPr lang="en-US" sz="3600" dirty="0">
                  <a:solidFill>
                    <a:srgbClr val="FFFFFF"/>
                  </a:solidFill>
                  <a:ea typeface="Now"/>
                </a:rPr>
                <a:t>, psikolojik ve </a:t>
              </a:r>
              <a:r>
                <a:rPr lang="en-US" sz="3600" dirty="0" err="1">
                  <a:solidFill>
                    <a:srgbClr val="FFFFFF"/>
                  </a:solidFill>
                  <a:ea typeface="Now"/>
                </a:rPr>
                <a:t>sosyolojik</a:t>
              </a:r>
              <a:r>
                <a:rPr lang="en-US" sz="3600" dirty="0">
                  <a:solidFill>
                    <a:srgbClr val="FFFFFF"/>
                  </a:solidFill>
                  <a:ea typeface="Now"/>
                </a:rPr>
                <a:t> </a:t>
              </a:r>
              <a:r>
                <a:rPr lang="en-US" sz="3600" dirty="0" err="1">
                  <a:solidFill>
                    <a:srgbClr val="FFFFFF"/>
                  </a:solidFill>
                  <a:ea typeface="Now"/>
                </a:rPr>
                <a:t>kırılmalara</a:t>
              </a:r>
              <a:r>
                <a:rPr lang="en-US" sz="3600" dirty="0">
                  <a:solidFill>
                    <a:srgbClr val="FFFFFF"/>
                  </a:solidFill>
                  <a:ea typeface="Now"/>
                </a:rPr>
                <a:t> </a:t>
              </a:r>
              <a:r>
                <a:rPr lang="en-US" sz="3600" dirty="0" err="1">
                  <a:solidFill>
                    <a:srgbClr val="FFFFFF"/>
                  </a:solidFill>
                  <a:ea typeface="Now"/>
                </a:rPr>
                <a:t>neden</a:t>
              </a:r>
              <a:r>
                <a:rPr lang="en-US" sz="3600" dirty="0">
                  <a:solidFill>
                    <a:srgbClr val="FFFFFF"/>
                  </a:solidFill>
                  <a:ea typeface="Now"/>
                </a:rPr>
                <a:t> </a:t>
              </a:r>
              <a:r>
                <a:rPr lang="en-US" sz="3600" dirty="0" err="1">
                  <a:solidFill>
                    <a:srgbClr val="FFFFFF"/>
                  </a:solidFill>
                  <a:ea typeface="Now"/>
                </a:rPr>
                <a:t>olmaktadır</a:t>
              </a:r>
              <a:r>
                <a:rPr lang="en-US" sz="3600" dirty="0">
                  <a:solidFill>
                    <a:srgbClr val="FFFFFF"/>
                  </a:solidFill>
                  <a:ea typeface="Now"/>
                </a:rPr>
                <a:t>. </a:t>
              </a:r>
              <a:endParaRPr lang="tr-TR" sz="3600" dirty="0" smtClean="0">
                <a:solidFill>
                  <a:srgbClr val="FFFFFF"/>
                </a:solidFill>
                <a:ea typeface="Now"/>
              </a:endParaRPr>
            </a:p>
            <a:p>
              <a:pPr algn="just">
                <a:lnSpc>
                  <a:spcPts val="4089"/>
                </a:lnSpc>
              </a:pPr>
              <a:endParaRPr lang="tr-TR" sz="3600" dirty="0" smtClean="0">
                <a:solidFill>
                  <a:srgbClr val="FFFFFF"/>
                </a:solidFill>
                <a:ea typeface="Now"/>
              </a:endParaRPr>
            </a:p>
            <a:p>
              <a:pPr algn="just">
                <a:lnSpc>
                  <a:spcPts val="4089"/>
                </a:lnSpc>
              </a:pPr>
              <a:r>
                <a:rPr lang="en-US" sz="3600" dirty="0" err="1" smtClean="0">
                  <a:solidFill>
                    <a:srgbClr val="FFFFFF"/>
                  </a:solidFill>
                  <a:ea typeface="Now"/>
                </a:rPr>
                <a:t>Zorunlu</a:t>
              </a:r>
              <a:r>
                <a:rPr lang="en-US" sz="3600" dirty="0" smtClean="0">
                  <a:solidFill>
                    <a:srgbClr val="FFFFFF"/>
                  </a:solidFill>
                  <a:ea typeface="Now"/>
                </a:rPr>
                <a:t> </a:t>
              </a:r>
              <a:r>
                <a:rPr lang="en-US" sz="3600" dirty="0" err="1">
                  <a:solidFill>
                    <a:srgbClr val="FFFFFF"/>
                  </a:solidFill>
                  <a:ea typeface="Now"/>
                </a:rPr>
                <a:t>göçlerde</a:t>
              </a:r>
              <a:r>
                <a:rPr lang="en-US" sz="3600" dirty="0">
                  <a:solidFill>
                    <a:srgbClr val="FFFFFF"/>
                  </a:solidFill>
                  <a:ea typeface="Now"/>
                </a:rPr>
                <a:t>, </a:t>
              </a:r>
              <a:r>
                <a:rPr lang="en-US" sz="3600" dirty="0" err="1">
                  <a:solidFill>
                    <a:srgbClr val="FFFFFF"/>
                  </a:solidFill>
                  <a:ea typeface="Now"/>
                </a:rPr>
                <a:t>insanların</a:t>
              </a:r>
              <a:r>
                <a:rPr lang="en-US" sz="3600" dirty="0">
                  <a:solidFill>
                    <a:srgbClr val="FFFFFF"/>
                  </a:solidFill>
                  <a:ea typeface="Now"/>
                </a:rPr>
                <a:t> </a:t>
              </a:r>
              <a:r>
                <a:rPr lang="en-US" sz="3600" dirty="0" err="1">
                  <a:solidFill>
                    <a:srgbClr val="FFFFFF"/>
                  </a:solidFill>
                  <a:ea typeface="Now"/>
                </a:rPr>
                <a:t>göç</a:t>
              </a:r>
              <a:r>
                <a:rPr lang="en-US" sz="3600" dirty="0">
                  <a:solidFill>
                    <a:srgbClr val="FFFFFF"/>
                  </a:solidFill>
                  <a:ea typeface="Now"/>
                </a:rPr>
                <a:t> </a:t>
              </a:r>
              <a:r>
                <a:rPr lang="en-US" sz="3600" dirty="0" err="1">
                  <a:solidFill>
                    <a:srgbClr val="FFFFFF"/>
                  </a:solidFill>
                  <a:ea typeface="Now"/>
                </a:rPr>
                <a:t>ettikleri</a:t>
              </a:r>
              <a:r>
                <a:rPr lang="en-US" sz="3600" dirty="0">
                  <a:solidFill>
                    <a:srgbClr val="FFFFFF"/>
                  </a:solidFill>
                  <a:ea typeface="Now"/>
                </a:rPr>
                <a:t> </a:t>
              </a:r>
              <a:r>
                <a:rPr lang="en-US" sz="3600" dirty="0" err="1">
                  <a:solidFill>
                    <a:srgbClr val="FFFFFF"/>
                  </a:solidFill>
                  <a:ea typeface="Now"/>
                </a:rPr>
                <a:t>yere</a:t>
              </a:r>
              <a:r>
                <a:rPr lang="en-US" sz="3600" dirty="0">
                  <a:solidFill>
                    <a:srgbClr val="FFFFFF"/>
                  </a:solidFill>
                  <a:ea typeface="Now"/>
                </a:rPr>
                <a:t> </a:t>
              </a:r>
              <a:r>
                <a:rPr lang="en-US" sz="3600" dirty="0" err="1">
                  <a:solidFill>
                    <a:srgbClr val="FFFFFF"/>
                  </a:solidFill>
                  <a:ea typeface="Now"/>
                </a:rPr>
                <a:t>ilişkin</a:t>
              </a:r>
              <a:r>
                <a:rPr lang="en-US" sz="3600" dirty="0">
                  <a:solidFill>
                    <a:srgbClr val="FFFFFF"/>
                  </a:solidFill>
                  <a:ea typeface="Now"/>
                </a:rPr>
                <a:t> </a:t>
              </a:r>
              <a:r>
                <a:rPr lang="en-US" sz="3600" dirty="0" err="1">
                  <a:solidFill>
                    <a:srgbClr val="FFFFFF"/>
                  </a:solidFill>
                  <a:ea typeface="Now"/>
                </a:rPr>
                <a:t>bilişsel</a:t>
              </a:r>
              <a:r>
                <a:rPr lang="en-US" sz="3600" dirty="0">
                  <a:solidFill>
                    <a:srgbClr val="FFFFFF"/>
                  </a:solidFill>
                  <a:ea typeface="Now"/>
                </a:rPr>
                <a:t> ve duyuşsal olarak hazırbulunuşluklarının </a:t>
              </a:r>
              <a:r>
                <a:rPr lang="en-US" sz="3600" dirty="0" err="1">
                  <a:solidFill>
                    <a:srgbClr val="FFFFFF"/>
                  </a:solidFill>
                  <a:ea typeface="Now"/>
                </a:rPr>
                <a:t>olmaması</a:t>
              </a:r>
              <a:r>
                <a:rPr lang="en-US" sz="3600" dirty="0">
                  <a:solidFill>
                    <a:srgbClr val="FFFFFF"/>
                  </a:solidFill>
                  <a:ea typeface="Now"/>
                </a:rPr>
                <a:t>, psikolojik ve </a:t>
              </a:r>
              <a:r>
                <a:rPr lang="en-US" sz="3600" dirty="0" err="1">
                  <a:solidFill>
                    <a:srgbClr val="FFFFFF"/>
                  </a:solidFill>
                  <a:ea typeface="Now"/>
                </a:rPr>
                <a:t>sosyolojik</a:t>
              </a:r>
              <a:r>
                <a:rPr lang="en-US" sz="3600" dirty="0">
                  <a:solidFill>
                    <a:srgbClr val="FFFFFF"/>
                  </a:solidFill>
                  <a:ea typeface="Now"/>
                </a:rPr>
                <a:t> olarak </a:t>
              </a:r>
              <a:r>
                <a:rPr lang="en-US" sz="3600" dirty="0" err="1">
                  <a:solidFill>
                    <a:srgbClr val="FFFFFF"/>
                  </a:solidFill>
                  <a:ea typeface="Now"/>
                </a:rPr>
                <a:t>kişileri</a:t>
              </a:r>
              <a:r>
                <a:rPr lang="en-US" sz="3600" dirty="0">
                  <a:solidFill>
                    <a:srgbClr val="FFFFFF"/>
                  </a:solidFill>
                  <a:ea typeface="Now"/>
                </a:rPr>
                <a:t> </a:t>
              </a:r>
              <a:r>
                <a:rPr lang="en-US" sz="3600" dirty="0" err="1">
                  <a:solidFill>
                    <a:srgbClr val="FFFFFF"/>
                  </a:solidFill>
                  <a:ea typeface="Now"/>
                </a:rPr>
                <a:t>olumsuz</a:t>
              </a:r>
              <a:r>
                <a:rPr lang="en-US" sz="3600" dirty="0">
                  <a:solidFill>
                    <a:srgbClr val="FFFFFF"/>
                  </a:solidFill>
                  <a:ea typeface="Now"/>
                </a:rPr>
                <a:t> </a:t>
              </a:r>
              <a:r>
                <a:rPr lang="en-US" sz="3600" dirty="0" err="1">
                  <a:solidFill>
                    <a:srgbClr val="FFFFFF"/>
                  </a:solidFill>
                  <a:ea typeface="Now"/>
                </a:rPr>
                <a:t>etkilemektedir</a:t>
              </a:r>
              <a:r>
                <a:rPr lang="en-US" sz="3600" dirty="0" smtClean="0">
                  <a:solidFill>
                    <a:srgbClr val="FFFFFF"/>
                  </a:solidFill>
                  <a:ea typeface="Now"/>
                </a:rPr>
                <a:t>.</a:t>
              </a:r>
              <a:endParaRPr lang="tr-TR" sz="3600" dirty="0" smtClean="0">
                <a:solidFill>
                  <a:srgbClr val="FFFFFF"/>
                </a:solidFill>
                <a:ea typeface="Now"/>
              </a:endParaRPr>
            </a:p>
            <a:p>
              <a:pPr algn="just">
                <a:lnSpc>
                  <a:spcPts val="4089"/>
                </a:lnSpc>
              </a:pPr>
              <a:endParaRPr lang="en-US" sz="3600" dirty="0">
                <a:solidFill>
                  <a:srgbClr val="FFFFFF"/>
                </a:solidFill>
                <a:ea typeface="Now"/>
              </a:endParaRPr>
            </a:p>
            <a:p>
              <a:pPr algn="just">
                <a:lnSpc>
                  <a:spcPts val="4892"/>
                </a:lnSpc>
              </a:pPr>
              <a:r>
                <a:rPr lang="en-US" sz="3494" dirty="0">
                  <a:solidFill>
                    <a:srgbClr val="FFFFFF"/>
                  </a:solidFill>
                  <a:ea typeface="Arimo"/>
                </a:rPr>
                <a:t>´</a:t>
              </a:r>
              <a:r>
                <a:rPr lang="en-US" sz="3494" dirty="0" err="1">
                  <a:solidFill>
                    <a:srgbClr val="FFFFFF"/>
                  </a:solidFill>
                  <a:ea typeface="Arimo"/>
                </a:rPr>
                <a:t>Göç</a:t>
              </a:r>
              <a:r>
                <a:rPr lang="en-US" sz="3494" dirty="0">
                  <a:solidFill>
                    <a:srgbClr val="FFFFFF"/>
                  </a:solidFill>
                  <a:ea typeface="Arimo"/>
                </a:rPr>
                <a:t> </a:t>
              </a:r>
              <a:r>
                <a:rPr lang="en-US" sz="3494" dirty="0" err="1">
                  <a:solidFill>
                    <a:srgbClr val="FFFFFF"/>
                  </a:solidFill>
                  <a:ea typeface="Arimo"/>
                </a:rPr>
                <a:t>eden</a:t>
              </a:r>
              <a:r>
                <a:rPr lang="en-US" sz="3494" dirty="0">
                  <a:solidFill>
                    <a:srgbClr val="FFFFFF"/>
                  </a:solidFill>
                  <a:ea typeface="Arimo"/>
                </a:rPr>
                <a:t> </a:t>
              </a:r>
              <a:r>
                <a:rPr lang="en-US" sz="3494" dirty="0" err="1">
                  <a:solidFill>
                    <a:srgbClr val="FFFFFF"/>
                  </a:solidFill>
                  <a:ea typeface="Arimo"/>
                </a:rPr>
                <a:t>insanların</a:t>
              </a:r>
              <a:r>
                <a:rPr lang="en-US" sz="3494" dirty="0">
                  <a:solidFill>
                    <a:srgbClr val="FFFFFF"/>
                  </a:solidFill>
                  <a:ea typeface="Arimo"/>
                </a:rPr>
                <a:t> </a:t>
              </a:r>
              <a:r>
                <a:rPr lang="en-US" sz="3494" dirty="0" err="1">
                  <a:solidFill>
                    <a:srgbClr val="FFFFFF"/>
                  </a:solidFill>
                  <a:ea typeface="Arimo"/>
                </a:rPr>
                <a:t>yaşam</a:t>
              </a:r>
              <a:r>
                <a:rPr lang="en-US" sz="3494" dirty="0">
                  <a:solidFill>
                    <a:srgbClr val="FFFFFF"/>
                  </a:solidFill>
                  <a:ea typeface="Arimo"/>
                </a:rPr>
                <a:t> </a:t>
              </a:r>
              <a:r>
                <a:rPr lang="en-US" sz="3494" dirty="0" err="1">
                  <a:solidFill>
                    <a:srgbClr val="FFFFFF"/>
                  </a:solidFill>
                  <a:ea typeface="Arimo"/>
                </a:rPr>
                <a:t>standartlarındaki</a:t>
              </a:r>
              <a:r>
                <a:rPr lang="en-US" sz="3494" dirty="0">
                  <a:solidFill>
                    <a:srgbClr val="FFFFFF"/>
                  </a:solidFill>
                  <a:ea typeface="Arimo"/>
                </a:rPr>
                <a:t> </a:t>
              </a:r>
              <a:r>
                <a:rPr lang="en-US" sz="3494" dirty="0" err="1">
                  <a:solidFill>
                    <a:srgbClr val="FFFFFF"/>
                  </a:solidFill>
                  <a:ea typeface="Arimo"/>
                </a:rPr>
                <a:t>olumsuz</a:t>
              </a:r>
              <a:r>
                <a:rPr lang="en-US" sz="3494" dirty="0">
                  <a:solidFill>
                    <a:srgbClr val="FFFFFF"/>
                  </a:solidFill>
                  <a:ea typeface="Arimo"/>
                </a:rPr>
                <a:t> </a:t>
              </a:r>
              <a:r>
                <a:rPr lang="en-US" sz="3494" dirty="0" err="1">
                  <a:solidFill>
                    <a:srgbClr val="FFFFFF"/>
                  </a:solidFill>
                  <a:ea typeface="Arimo"/>
                </a:rPr>
                <a:t>değişiklikler</a:t>
              </a:r>
              <a:r>
                <a:rPr lang="en-US" sz="3494" dirty="0">
                  <a:solidFill>
                    <a:srgbClr val="FFFFFF"/>
                  </a:solidFill>
                  <a:ea typeface="Arimo"/>
                </a:rPr>
                <a:t>, </a:t>
              </a:r>
              <a:r>
                <a:rPr lang="en-US" sz="3494" dirty="0" err="1">
                  <a:solidFill>
                    <a:srgbClr val="FFFFFF"/>
                  </a:solidFill>
                  <a:ea typeface="Arimo"/>
                </a:rPr>
                <a:t>onları</a:t>
              </a:r>
              <a:r>
                <a:rPr lang="en-US" sz="3494" dirty="0">
                  <a:solidFill>
                    <a:srgbClr val="FFFFFF"/>
                  </a:solidFill>
                  <a:ea typeface="Arimo"/>
                </a:rPr>
                <a:t> </a:t>
              </a:r>
              <a:r>
                <a:rPr lang="en-US" sz="3494" dirty="0" err="1">
                  <a:solidFill>
                    <a:srgbClr val="FFFFFF"/>
                  </a:solidFill>
                  <a:ea typeface="Arimo"/>
                </a:rPr>
                <a:t>yalıtım</a:t>
              </a:r>
              <a:r>
                <a:rPr lang="en-US" sz="3494" dirty="0">
                  <a:solidFill>
                    <a:srgbClr val="FFFFFF"/>
                  </a:solidFill>
                  <a:ea typeface="Arimo"/>
                </a:rPr>
                <a:t>, </a:t>
              </a:r>
              <a:r>
                <a:rPr lang="en-US" sz="3494" dirty="0" err="1">
                  <a:solidFill>
                    <a:srgbClr val="FFFFFF"/>
                  </a:solidFill>
                  <a:ea typeface="Arimo"/>
                </a:rPr>
                <a:t>güvensizlik</a:t>
              </a:r>
              <a:r>
                <a:rPr lang="en-US" sz="3494" dirty="0">
                  <a:solidFill>
                    <a:srgbClr val="FFFFFF"/>
                  </a:solidFill>
                  <a:ea typeface="Arimo"/>
                </a:rPr>
                <a:t>, </a:t>
              </a:r>
              <a:r>
                <a:rPr lang="en-US" sz="3494" dirty="0" err="1">
                  <a:solidFill>
                    <a:srgbClr val="FFFFFF"/>
                  </a:solidFill>
                  <a:ea typeface="Arimo"/>
                </a:rPr>
                <a:t>korku</a:t>
              </a:r>
              <a:r>
                <a:rPr lang="en-US" sz="3494" dirty="0">
                  <a:solidFill>
                    <a:srgbClr val="FFFFFF"/>
                  </a:solidFill>
                  <a:ea typeface="Arimo"/>
                </a:rPr>
                <a:t>, </a:t>
              </a:r>
              <a:r>
                <a:rPr lang="en-US" sz="3494" dirty="0" err="1">
                  <a:solidFill>
                    <a:srgbClr val="FFFFFF"/>
                  </a:solidFill>
                  <a:ea typeface="Arimo"/>
                </a:rPr>
                <a:t>umutsuzluk</a:t>
              </a:r>
              <a:r>
                <a:rPr lang="en-US" sz="3494" dirty="0">
                  <a:solidFill>
                    <a:srgbClr val="FFFFFF"/>
                  </a:solidFill>
                  <a:ea typeface="Arimo"/>
                </a:rPr>
                <a:t>, </a:t>
              </a:r>
              <a:r>
                <a:rPr lang="en-US" sz="3494" dirty="0" err="1">
                  <a:solidFill>
                    <a:srgbClr val="FFFFFF"/>
                  </a:solidFill>
                  <a:ea typeface="Arimo"/>
                </a:rPr>
                <a:t>çaresizlik</a:t>
              </a:r>
              <a:r>
                <a:rPr lang="en-US" sz="3494" dirty="0">
                  <a:solidFill>
                    <a:srgbClr val="FFFFFF"/>
                  </a:solidFill>
                  <a:ea typeface="Arimo"/>
                </a:rPr>
                <a:t>, </a:t>
              </a:r>
              <a:r>
                <a:rPr lang="en-US" sz="3494" dirty="0" err="1">
                  <a:solidFill>
                    <a:srgbClr val="FFFFFF"/>
                  </a:solidFill>
                  <a:ea typeface="Arimo"/>
                </a:rPr>
                <a:t>başa</a:t>
              </a:r>
              <a:r>
                <a:rPr lang="en-US" sz="3494" dirty="0">
                  <a:solidFill>
                    <a:srgbClr val="FFFFFF"/>
                  </a:solidFill>
                  <a:ea typeface="Arimo"/>
                </a:rPr>
                <a:t> </a:t>
              </a:r>
              <a:r>
                <a:rPr lang="en-US" sz="3494" dirty="0" err="1">
                  <a:solidFill>
                    <a:srgbClr val="FFFFFF"/>
                  </a:solidFill>
                  <a:ea typeface="Arimo"/>
                </a:rPr>
                <a:t>çıkma</a:t>
              </a:r>
              <a:r>
                <a:rPr lang="en-US" sz="3494" dirty="0">
                  <a:solidFill>
                    <a:srgbClr val="FFFFFF"/>
                  </a:solidFill>
                  <a:ea typeface="Arimo"/>
                </a:rPr>
                <a:t> </a:t>
              </a:r>
              <a:r>
                <a:rPr lang="en-US" sz="3494" dirty="0" err="1">
                  <a:solidFill>
                    <a:srgbClr val="FFFFFF"/>
                  </a:solidFill>
                  <a:ea typeface="Arimo"/>
                </a:rPr>
                <a:t>becerilerinin</a:t>
              </a:r>
              <a:r>
                <a:rPr lang="en-US" sz="3494" dirty="0">
                  <a:solidFill>
                    <a:srgbClr val="FFFFFF"/>
                  </a:solidFill>
                  <a:ea typeface="Arimo"/>
                </a:rPr>
                <a:t> </a:t>
              </a:r>
              <a:r>
                <a:rPr lang="en-US" sz="3494" dirty="0" err="1">
                  <a:solidFill>
                    <a:srgbClr val="FFFFFF"/>
                  </a:solidFill>
                  <a:ea typeface="Arimo"/>
                </a:rPr>
                <a:t>yitirilmesi</a:t>
              </a:r>
              <a:r>
                <a:rPr lang="en-US" sz="3494" dirty="0">
                  <a:solidFill>
                    <a:srgbClr val="FFFFFF"/>
                  </a:solidFill>
                  <a:ea typeface="Arimo"/>
                </a:rPr>
                <a:t> vb. </a:t>
              </a:r>
              <a:r>
                <a:rPr lang="en-US" sz="3494" dirty="0" err="1">
                  <a:solidFill>
                    <a:srgbClr val="FFFFFF"/>
                  </a:solidFill>
                  <a:ea typeface="Arimo"/>
                </a:rPr>
                <a:t>olumsuz</a:t>
              </a:r>
              <a:r>
                <a:rPr lang="en-US" sz="3494" dirty="0">
                  <a:solidFill>
                    <a:srgbClr val="FFFFFF"/>
                  </a:solidFill>
                  <a:ea typeface="Arimo"/>
                </a:rPr>
                <a:t> </a:t>
              </a:r>
              <a:r>
                <a:rPr lang="en-US" sz="3494" dirty="0" err="1">
                  <a:solidFill>
                    <a:srgbClr val="FFFFFF"/>
                  </a:solidFill>
                  <a:ea typeface="Arimo"/>
                </a:rPr>
                <a:t>duyguların</a:t>
              </a:r>
              <a:r>
                <a:rPr lang="en-US" sz="3494" dirty="0">
                  <a:solidFill>
                    <a:srgbClr val="FFFFFF"/>
                  </a:solidFill>
                  <a:ea typeface="Arimo"/>
                </a:rPr>
                <a:t> </a:t>
              </a:r>
              <a:r>
                <a:rPr lang="en-US" sz="3494" dirty="0" err="1">
                  <a:solidFill>
                    <a:srgbClr val="FFFFFF"/>
                  </a:solidFill>
                  <a:ea typeface="Arimo"/>
                </a:rPr>
                <a:t>artmasına</a:t>
              </a:r>
              <a:r>
                <a:rPr lang="en-US" sz="3494" dirty="0">
                  <a:solidFill>
                    <a:srgbClr val="FFFFFF"/>
                  </a:solidFill>
                  <a:ea typeface="Arimo"/>
                </a:rPr>
                <a:t> </a:t>
              </a:r>
              <a:r>
                <a:rPr lang="en-US" sz="3494" dirty="0" err="1">
                  <a:solidFill>
                    <a:srgbClr val="FFFFFF"/>
                  </a:solidFill>
                  <a:ea typeface="Arimo"/>
                </a:rPr>
                <a:t>neden</a:t>
              </a:r>
              <a:r>
                <a:rPr lang="en-US" sz="3494" dirty="0">
                  <a:solidFill>
                    <a:srgbClr val="FFFFFF"/>
                  </a:solidFill>
                  <a:ea typeface="Arimo"/>
                </a:rPr>
                <a:t> </a:t>
              </a:r>
              <a:r>
                <a:rPr lang="en-US" sz="3494" dirty="0" err="1">
                  <a:solidFill>
                    <a:srgbClr val="FFFFFF"/>
                  </a:solidFill>
                  <a:ea typeface="Arimo"/>
                </a:rPr>
                <a:t>olabilmekte</a:t>
              </a:r>
              <a:r>
                <a:rPr lang="en-US" sz="3494" dirty="0">
                  <a:solidFill>
                    <a:srgbClr val="FFFFFF"/>
                  </a:solidFill>
                  <a:ea typeface="Arimo"/>
                </a:rPr>
                <a:t> ve </a:t>
              </a:r>
              <a:r>
                <a:rPr lang="en-US" sz="3494" dirty="0" err="1">
                  <a:solidFill>
                    <a:srgbClr val="FFFFFF"/>
                  </a:solidFill>
                  <a:ea typeface="Arimo"/>
                </a:rPr>
                <a:t>göçmenlerde</a:t>
              </a:r>
              <a:r>
                <a:rPr lang="en-US" sz="3494" dirty="0">
                  <a:solidFill>
                    <a:srgbClr val="FFFFFF"/>
                  </a:solidFill>
                  <a:ea typeface="Arimo"/>
                </a:rPr>
                <a:t> </a:t>
              </a:r>
              <a:r>
                <a:rPr lang="en-US" sz="3494" dirty="0" err="1">
                  <a:solidFill>
                    <a:srgbClr val="FFFFFF"/>
                  </a:solidFill>
                  <a:ea typeface="Arimo"/>
                </a:rPr>
                <a:t>psikopatolojik</a:t>
              </a:r>
              <a:r>
                <a:rPr lang="en-US" sz="3494" dirty="0">
                  <a:solidFill>
                    <a:srgbClr val="FFFFFF"/>
                  </a:solidFill>
                  <a:ea typeface="Arimo"/>
                </a:rPr>
                <a:t> </a:t>
              </a:r>
              <a:r>
                <a:rPr lang="en-US" sz="3494" dirty="0" err="1">
                  <a:solidFill>
                    <a:srgbClr val="FFFFFF"/>
                  </a:solidFill>
                  <a:ea typeface="Arimo"/>
                </a:rPr>
                <a:t>sorunların</a:t>
              </a:r>
              <a:r>
                <a:rPr lang="en-US" sz="3494" dirty="0">
                  <a:solidFill>
                    <a:srgbClr val="FFFFFF"/>
                  </a:solidFill>
                  <a:ea typeface="Arimo"/>
                </a:rPr>
                <a:t> </a:t>
              </a:r>
              <a:r>
                <a:rPr lang="en-US" sz="3494" dirty="0" err="1">
                  <a:solidFill>
                    <a:srgbClr val="FFFFFF"/>
                  </a:solidFill>
                  <a:ea typeface="Arimo"/>
                </a:rPr>
                <a:t>gelişmesine</a:t>
              </a:r>
              <a:r>
                <a:rPr lang="en-US" sz="3494" dirty="0">
                  <a:solidFill>
                    <a:srgbClr val="FFFFFF"/>
                  </a:solidFill>
                  <a:ea typeface="Arimo"/>
                </a:rPr>
                <a:t> </a:t>
              </a:r>
              <a:r>
                <a:rPr lang="en-US" sz="3494" dirty="0" err="1">
                  <a:solidFill>
                    <a:srgbClr val="FFFFFF"/>
                  </a:solidFill>
                  <a:ea typeface="Arimo"/>
                </a:rPr>
                <a:t>zemin</a:t>
              </a:r>
              <a:r>
                <a:rPr lang="en-US" sz="3494" dirty="0">
                  <a:solidFill>
                    <a:srgbClr val="FFFFFF"/>
                  </a:solidFill>
                  <a:ea typeface="Arimo"/>
                </a:rPr>
                <a:t> </a:t>
              </a:r>
              <a:r>
                <a:rPr lang="en-US" sz="3494" dirty="0" err="1">
                  <a:solidFill>
                    <a:srgbClr val="FFFFFF"/>
                  </a:solidFill>
                  <a:ea typeface="Arimo"/>
                </a:rPr>
                <a:t>hazırlamaktadır</a:t>
              </a:r>
              <a:r>
                <a:rPr lang="en-US" sz="3494" dirty="0">
                  <a:solidFill>
                    <a:srgbClr val="FFFFFF"/>
                  </a:solidFill>
                  <a:ea typeface="Arimo"/>
                </a:rPr>
                <a:t>.</a:t>
              </a:r>
            </a:p>
            <a:p>
              <a:pPr>
                <a:lnSpc>
                  <a:spcPts val="4892"/>
                </a:lnSpc>
              </a:pPr>
              <a:endParaRPr lang="en-US" sz="3494" dirty="0">
                <a:solidFill>
                  <a:srgbClr val="FFFFFF"/>
                </a:solidFill>
                <a:ea typeface="Arimo"/>
              </a:endParaRPr>
            </a:p>
          </p:txBody>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756711" flipH="1">
            <a:off x="-1458325" y="-1215741"/>
            <a:ext cx="3308044" cy="300731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743606">
            <a:off x="15950658" y="563112"/>
            <a:ext cx="2617285" cy="120871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002406">
            <a:off x="15700799" y="8109176"/>
            <a:ext cx="3117002" cy="1847532"/>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954968">
            <a:off x="-2317277" y="9135575"/>
            <a:ext cx="5167212" cy="2386313"/>
          </a:xfrm>
          <a:prstGeom prst="rect">
            <a:avLst/>
          </a:prstGeom>
        </p:spPr>
      </p:pic>
      <p:pic>
        <p:nvPicPr>
          <p:cNvPr id="9" name="Picture 9"/>
          <p:cNvPicPr>
            <a:picLocks noChangeAspect="1"/>
          </p:cNvPicPr>
          <p:nvPr/>
        </p:nvPicPr>
        <p:blipFill>
          <a:blip r:embed="rId10"/>
          <a:srcRect l="24431" r="33665"/>
          <a:stretch>
            <a:fillRect/>
          </a:stretch>
        </p:blipFill>
        <p:spPr>
          <a:xfrm>
            <a:off x="54656" y="0"/>
            <a:ext cx="6503823" cy="10328731"/>
          </a:xfrm>
          <a:prstGeom prst="rect">
            <a:avLst/>
          </a:prstGeom>
        </p:spPr>
      </p:pic>
      <p:sp>
        <p:nvSpPr>
          <p:cNvPr id="10" name="TextBox 10"/>
          <p:cNvSpPr txBox="1"/>
          <p:nvPr/>
        </p:nvSpPr>
        <p:spPr>
          <a:xfrm>
            <a:off x="0" y="7453587"/>
            <a:ext cx="6119048" cy="2379983"/>
          </a:xfrm>
          <a:prstGeom prst="rect">
            <a:avLst/>
          </a:prstGeom>
        </p:spPr>
        <p:txBody>
          <a:bodyPr lIns="0" tIns="0" rIns="0" bIns="0" rtlCol="0" anchor="t">
            <a:spAutoFit/>
          </a:bodyPr>
          <a:lstStyle/>
          <a:p>
            <a:pPr algn="ctr">
              <a:lnSpc>
                <a:spcPts val="9519"/>
              </a:lnSpc>
              <a:spcBef>
                <a:spcPct val="0"/>
              </a:spcBef>
            </a:pPr>
            <a:r>
              <a:rPr lang="en-US" sz="6799">
                <a:solidFill>
                  <a:srgbClr val="FFFFFF"/>
                </a:solidFill>
                <a:latin typeface="Now Bold"/>
              </a:rPr>
              <a:t>GÖÇ TRAVMASI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4E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2644" r="22644"/>
          <a:stretch>
            <a:fillRect/>
          </a:stretch>
        </p:blipFill>
        <p:spPr>
          <a:xfrm>
            <a:off x="13086" y="0"/>
            <a:ext cx="8542707" cy="10287000"/>
          </a:xfrm>
          <a:prstGeom prst="rect">
            <a:avLst/>
          </a:prstGeom>
        </p:spPr>
      </p:pic>
      <p:sp>
        <p:nvSpPr>
          <p:cNvPr id="3" name="TextBox 3"/>
          <p:cNvSpPr txBox="1"/>
          <p:nvPr/>
        </p:nvSpPr>
        <p:spPr>
          <a:xfrm>
            <a:off x="146606" y="7829533"/>
            <a:ext cx="6188783" cy="2457467"/>
          </a:xfrm>
          <a:prstGeom prst="rect">
            <a:avLst/>
          </a:prstGeom>
        </p:spPr>
        <p:txBody>
          <a:bodyPr lIns="0" tIns="0" rIns="0" bIns="0" rtlCol="0" anchor="t">
            <a:spAutoFit/>
          </a:bodyPr>
          <a:lstStyle/>
          <a:p>
            <a:pPr>
              <a:lnSpc>
                <a:spcPts val="9823"/>
              </a:lnSpc>
            </a:pPr>
            <a:r>
              <a:rPr lang="en-US" sz="7498">
                <a:solidFill>
                  <a:srgbClr val="EFE9CE"/>
                </a:solidFill>
                <a:latin typeface="Now Bold Bold"/>
              </a:rPr>
              <a:t>GÖÇ EVRELERİ</a:t>
            </a:r>
          </a:p>
        </p:txBody>
      </p:sp>
      <p:grpSp>
        <p:nvGrpSpPr>
          <p:cNvPr id="4" name="Group 4"/>
          <p:cNvGrpSpPr/>
          <p:nvPr/>
        </p:nvGrpSpPr>
        <p:grpSpPr>
          <a:xfrm>
            <a:off x="9405821" y="462262"/>
            <a:ext cx="7555352" cy="1871911"/>
            <a:chOff x="0" y="0"/>
            <a:chExt cx="5400184" cy="1337947"/>
          </a:xfrm>
        </p:grpSpPr>
        <p:sp>
          <p:nvSpPr>
            <p:cNvPr id="5" name="Freeform 5"/>
            <p:cNvSpPr/>
            <p:nvPr/>
          </p:nvSpPr>
          <p:spPr>
            <a:xfrm>
              <a:off x="13970" y="17780"/>
              <a:ext cx="5369704" cy="1298577"/>
            </a:xfrm>
            <a:custGeom>
              <a:avLst/>
              <a:gdLst/>
              <a:ahLst/>
              <a:cxnLst/>
              <a:rect l="l" t="t" r="r" b="b"/>
              <a:pathLst>
                <a:path w="5369704" h="1298577">
                  <a:moveTo>
                    <a:pt x="5353193" y="1298577"/>
                  </a:moveTo>
                  <a:lnTo>
                    <a:pt x="15240" y="1290957"/>
                  </a:lnTo>
                  <a:lnTo>
                    <a:pt x="0" y="11430"/>
                  </a:lnTo>
                  <a:lnTo>
                    <a:pt x="5369704" y="0"/>
                  </a:lnTo>
                  <a:close/>
                </a:path>
              </a:pathLst>
            </a:custGeom>
            <a:solidFill>
              <a:srgbClr val="EFE9CE"/>
            </a:solidFill>
          </p:spPr>
        </p:sp>
        <p:sp>
          <p:nvSpPr>
            <p:cNvPr id="6" name="Freeform 6"/>
            <p:cNvSpPr/>
            <p:nvPr/>
          </p:nvSpPr>
          <p:spPr>
            <a:xfrm>
              <a:off x="0" y="-2540"/>
              <a:ext cx="5405263" cy="1343027"/>
            </a:xfrm>
            <a:custGeom>
              <a:avLst/>
              <a:gdLst/>
              <a:ahLst/>
              <a:cxnLst/>
              <a:rect l="l" t="t" r="r" b="b"/>
              <a:pathLst>
                <a:path w="5405263" h="1343027">
                  <a:moveTo>
                    <a:pt x="0" y="15240"/>
                  </a:moveTo>
                  <a:cubicBezTo>
                    <a:pt x="41910" y="19050"/>
                    <a:pt x="158383" y="20320"/>
                    <a:pt x="301158" y="22860"/>
                  </a:cubicBezTo>
                  <a:cubicBezTo>
                    <a:pt x="443933" y="24130"/>
                    <a:pt x="591034" y="30480"/>
                    <a:pt x="738135" y="27940"/>
                  </a:cubicBezTo>
                  <a:cubicBezTo>
                    <a:pt x="807360" y="26670"/>
                    <a:pt x="876584" y="22860"/>
                    <a:pt x="945808" y="20320"/>
                  </a:cubicBezTo>
                  <a:cubicBezTo>
                    <a:pt x="1019358" y="17780"/>
                    <a:pt x="1092909" y="17780"/>
                    <a:pt x="1166460" y="19050"/>
                  </a:cubicBezTo>
                  <a:cubicBezTo>
                    <a:pt x="1291928" y="20320"/>
                    <a:pt x="1417397" y="20320"/>
                    <a:pt x="1538539" y="19050"/>
                  </a:cubicBezTo>
                  <a:cubicBezTo>
                    <a:pt x="1850048" y="16510"/>
                    <a:pt x="2161557" y="20320"/>
                    <a:pt x="2477392" y="17780"/>
                  </a:cubicBezTo>
                  <a:cubicBezTo>
                    <a:pt x="2996573" y="11430"/>
                    <a:pt x="3515754" y="6350"/>
                    <a:pt x="4039261" y="10160"/>
                  </a:cubicBezTo>
                  <a:cubicBezTo>
                    <a:pt x="4333464" y="12700"/>
                    <a:pt x="4631993" y="16510"/>
                    <a:pt x="4926195" y="11430"/>
                  </a:cubicBezTo>
                  <a:cubicBezTo>
                    <a:pt x="5064644" y="8890"/>
                    <a:pt x="5203092" y="1270"/>
                    <a:pt x="5341763" y="3810"/>
                  </a:cubicBezTo>
                  <a:cubicBezTo>
                    <a:pt x="5354463" y="3810"/>
                    <a:pt x="5379863" y="0"/>
                    <a:pt x="5388754" y="10160"/>
                  </a:cubicBezTo>
                  <a:cubicBezTo>
                    <a:pt x="5393834" y="15240"/>
                    <a:pt x="5392563" y="22860"/>
                    <a:pt x="5393834" y="29210"/>
                  </a:cubicBezTo>
                  <a:cubicBezTo>
                    <a:pt x="5395104" y="36830"/>
                    <a:pt x="5396373" y="45720"/>
                    <a:pt x="5398913" y="53340"/>
                  </a:cubicBezTo>
                  <a:cubicBezTo>
                    <a:pt x="5405263" y="84536"/>
                    <a:pt x="5403993" y="112056"/>
                    <a:pt x="5403993" y="139576"/>
                  </a:cubicBezTo>
                  <a:cubicBezTo>
                    <a:pt x="5403993" y="170044"/>
                    <a:pt x="5403993" y="200512"/>
                    <a:pt x="5403993" y="230981"/>
                  </a:cubicBezTo>
                  <a:cubicBezTo>
                    <a:pt x="5403993" y="297815"/>
                    <a:pt x="5402723" y="363665"/>
                    <a:pt x="5400184" y="430499"/>
                  </a:cubicBezTo>
                  <a:cubicBezTo>
                    <a:pt x="5397643" y="487504"/>
                    <a:pt x="5395104" y="543527"/>
                    <a:pt x="5395104" y="600532"/>
                  </a:cubicBezTo>
                  <a:cubicBezTo>
                    <a:pt x="5393834" y="724371"/>
                    <a:pt x="5392563" y="849193"/>
                    <a:pt x="5392563" y="974015"/>
                  </a:cubicBezTo>
                  <a:cubicBezTo>
                    <a:pt x="5391293" y="1074266"/>
                    <a:pt x="5393834" y="1175499"/>
                    <a:pt x="5390023" y="1275750"/>
                  </a:cubicBezTo>
                  <a:cubicBezTo>
                    <a:pt x="5390023" y="1287544"/>
                    <a:pt x="5388754" y="1301117"/>
                    <a:pt x="5387484" y="1316357"/>
                  </a:cubicBezTo>
                  <a:cubicBezTo>
                    <a:pt x="5386213" y="1331597"/>
                    <a:pt x="5381134" y="1343027"/>
                    <a:pt x="5364623" y="1341757"/>
                  </a:cubicBezTo>
                  <a:cubicBezTo>
                    <a:pt x="5343034" y="1339217"/>
                    <a:pt x="5276642" y="1335407"/>
                    <a:pt x="5198765" y="1336677"/>
                  </a:cubicBezTo>
                  <a:cubicBezTo>
                    <a:pt x="4904563" y="1339217"/>
                    <a:pt x="4614687" y="1336677"/>
                    <a:pt x="4320484" y="1334137"/>
                  </a:cubicBezTo>
                  <a:cubicBezTo>
                    <a:pt x="3736406" y="1329057"/>
                    <a:pt x="3152327" y="1334137"/>
                    <a:pt x="2568248" y="1330327"/>
                  </a:cubicBezTo>
                  <a:cubicBezTo>
                    <a:pt x="2261066" y="1327787"/>
                    <a:pt x="1953884" y="1329057"/>
                    <a:pt x="1646702" y="1329057"/>
                  </a:cubicBezTo>
                  <a:cubicBezTo>
                    <a:pt x="1564498" y="1329057"/>
                    <a:pt x="1486621" y="1327787"/>
                    <a:pt x="1404418" y="1327787"/>
                  </a:cubicBezTo>
                  <a:cubicBezTo>
                    <a:pt x="1261643" y="1326517"/>
                    <a:pt x="1123195" y="1330327"/>
                    <a:pt x="980420" y="1329057"/>
                  </a:cubicBezTo>
                  <a:cubicBezTo>
                    <a:pt x="837645" y="1327787"/>
                    <a:pt x="690544" y="1326517"/>
                    <a:pt x="547769" y="1325247"/>
                  </a:cubicBezTo>
                  <a:cubicBezTo>
                    <a:pt x="400668" y="1323977"/>
                    <a:pt x="162710" y="1323977"/>
                    <a:pt x="41910" y="1321437"/>
                  </a:cubicBezTo>
                  <a:cubicBezTo>
                    <a:pt x="17780" y="1318897"/>
                    <a:pt x="19050" y="1317627"/>
                    <a:pt x="19050" y="1292458"/>
                  </a:cubicBezTo>
                  <a:cubicBezTo>
                    <a:pt x="19050" y="1289510"/>
                    <a:pt x="19050" y="1285578"/>
                    <a:pt x="19050" y="1282630"/>
                  </a:cubicBezTo>
                  <a:cubicBezTo>
                    <a:pt x="19050" y="1266904"/>
                    <a:pt x="19050" y="1252161"/>
                    <a:pt x="19050" y="1236436"/>
                  </a:cubicBezTo>
                  <a:cubicBezTo>
                    <a:pt x="19050" y="1181396"/>
                    <a:pt x="19050" y="1126357"/>
                    <a:pt x="19050" y="1071317"/>
                  </a:cubicBezTo>
                  <a:cubicBezTo>
                    <a:pt x="19050" y="943547"/>
                    <a:pt x="19050" y="815776"/>
                    <a:pt x="19050" y="688006"/>
                  </a:cubicBezTo>
                  <a:cubicBezTo>
                    <a:pt x="19050" y="655572"/>
                    <a:pt x="19050" y="624121"/>
                    <a:pt x="17780" y="591687"/>
                  </a:cubicBezTo>
                  <a:cubicBezTo>
                    <a:pt x="12700" y="459002"/>
                    <a:pt x="12700" y="326317"/>
                    <a:pt x="8890" y="194615"/>
                  </a:cubicBezTo>
                  <a:cubicBezTo>
                    <a:pt x="8890" y="166113"/>
                    <a:pt x="7620" y="137610"/>
                    <a:pt x="7620" y="109107"/>
                  </a:cubicBezTo>
                  <a:cubicBezTo>
                    <a:pt x="3810" y="80605"/>
                    <a:pt x="0" y="48260"/>
                    <a:pt x="0" y="15240"/>
                  </a:cubicBezTo>
                  <a:close/>
                  <a:moveTo>
                    <a:pt x="5360813" y="1308737"/>
                  </a:moveTo>
                  <a:cubicBezTo>
                    <a:pt x="5363354" y="1275750"/>
                    <a:pt x="5362084" y="1245281"/>
                    <a:pt x="5363354" y="1213830"/>
                  </a:cubicBezTo>
                  <a:cubicBezTo>
                    <a:pt x="5364624" y="1153877"/>
                    <a:pt x="5364624" y="1092940"/>
                    <a:pt x="5365893" y="1032986"/>
                  </a:cubicBezTo>
                  <a:cubicBezTo>
                    <a:pt x="5367163" y="902267"/>
                    <a:pt x="5368434" y="772531"/>
                    <a:pt x="5369704" y="641812"/>
                  </a:cubicBezTo>
                  <a:cubicBezTo>
                    <a:pt x="5372243" y="478659"/>
                    <a:pt x="5377324" y="316489"/>
                    <a:pt x="5378593" y="153336"/>
                  </a:cubicBezTo>
                  <a:cubicBezTo>
                    <a:pt x="5378593" y="126799"/>
                    <a:pt x="5379863" y="100262"/>
                    <a:pt x="5378593" y="73660"/>
                  </a:cubicBezTo>
                  <a:cubicBezTo>
                    <a:pt x="5378593" y="64770"/>
                    <a:pt x="5377324" y="55880"/>
                    <a:pt x="5374784" y="46990"/>
                  </a:cubicBezTo>
                  <a:cubicBezTo>
                    <a:pt x="5373513" y="43180"/>
                    <a:pt x="5373513" y="39370"/>
                    <a:pt x="5372243" y="35560"/>
                  </a:cubicBezTo>
                  <a:cubicBezTo>
                    <a:pt x="5370974" y="26670"/>
                    <a:pt x="5372243" y="29210"/>
                    <a:pt x="5364624" y="26670"/>
                  </a:cubicBezTo>
                  <a:cubicBezTo>
                    <a:pt x="5350654" y="21590"/>
                    <a:pt x="5298275" y="25400"/>
                    <a:pt x="5250683" y="25400"/>
                  </a:cubicBezTo>
                  <a:cubicBezTo>
                    <a:pt x="4965134" y="31750"/>
                    <a:pt x="4679585" y="35560"/>
                    <a:pt x="4389708" y="31750"/>
                  </a:cubicBezTo>
                  <a:cubicBezTo>
                    <a:pt x="3822936" y="25400"/>
                    <a:pt x="3247510" y="24130"/>
                    <a:pt x="2680738" y="35560"/>
                  </a:cubicBezTo>
                  <a:cubicBezTo>
                    <a:pt x="2524983" y="39370"/>
                    <a:pt x="2369229" y="40640"/>
                    <a:pt x="2213475" y="40640"/>
                  </a:cubicBezTo>
                  <a:cubicBezTo>
                    <a:pt x="2079353" y="40640"/>
                    <a:pt x="1940905" y="36830"/>
                    <a:pt x="1806783" y="38100"/>
                  </a:cubicBezTo>
                  <a:cubicBezTo>
                    <a:pt x="1590457" y="40640"/>
                    <a:pt x="1378459" y="39370"/>
                    <a:pt x="1162133" y="39370"/>
                  </a:cubicBezTo>
                  <a:cubicBezTo>
                    <a:pt x="1019358" y="39370"/>
                    <a:pt x="880910" y="48260"/>
                    <a:pt x="738135" y="49530"/>
                  </a:cubicBezTo>
                  <a:cubicBezTo>
                    <a:pt x="604014" y="50800"/>
                    <a:pt x="465565" y="44450"/>
                    <a:pt x="327117" y="41910"/>
                  </a:cubicBezTo>
                  <a:cubicBezTo>
                    <a:pt x="262219" y="40640"/>
                    <a:pt x="192995" y="39370"/>
                    <a:pt x="123771" y="38100"/>
                  </a:cubicBezTo>
                  <a:cubicBezTo>
                    <a:pt x="89159" y="36830"/>
                    <a:pt x="54547" y="36830"/>
                    <a:pt x="43180" y="35560"/>
                  </a:cubicBezTo>
                  <a:cubicBezTo>
                    <a:pt x="38100" y="35560"/>
                    <a:pt x="31750" y="34290"/>
                    <a:pt x="27940" y="35560"/>
                  </a:cubicBezTo>
                  <a:cubicBezTo>
                    <a:pt x="21590" y="38100"/>
                    <a:pt x="22860" y="35560"/>
                    <a:pt x="21590" y="44450"/>
                  </a:cubicBezTo>
                  <a:cubicBezTo>
                    <a:pt x="19050" y="59690"/>
                    <a:pt x="24130" y="76673"/>
                    <a:pt x="24130" y="88468"/>
                  </a:cubicBezTo>
                  <a:cubicBezTo>
                    <a:pt x="25400" y="103210"/>
                    <a:pt x="25400" y="117953"/>
                    <a:pt x="25400" y="132696"/>
                  </a:cubicBezTo>
                  <a:cubicBezTo>
                    <a:pt x="25400" y="193633"/>
                    <a:pt x="21590" y="253586"/>
                    <a:pt x="25400" y="314523"/>
                  </a:cubicBezTo>
                  <a:cubicBezTo>
                    <a:pt x="30480" y="387254"/>
                    <a:pt x="30480" y="459985"/>
                    <a:pt x="30480" y="532716"/>
                  </a:cubicBezTo>
                  <a:cubicBezTo>
                    <a:pt x="31750" y="650658"/>
                    <a:pt x="31750" y="768599"/>
                    <a:pt x="31750" y="886541"/>
                  </a:cubicBezTo>
                  <a:cubicBezTo>
                    <a:pt x="31750" y="1002518"/>
                    <a:pt x="31750" y="1118494"/>
                    <a:pt x="33020" y="1234470"/>
                  </a:cubicBezTo>
                  <a:cubicBezTo>
                    <a:pt x="33020" y="1245281"/>
                    <a:pt x="33020" y="1257076"/>
                    <a:pt x="33020" y="1267887"/>
                  </a:cubicBezTo>
                  <a:cubicBezTo>
                    <a:pt x="33020" y="1277716"/>
                    <a:pt x="33020" y="1288527"/>
                    <a:pt x="39370" y="1301117"/>
                  </a:cubicBezTo>
                  <a:cubicBezTo>
                    <a:pt x="45720" y="1304927"/>
                    <a:pt x="93486" y="1304927"/>
                    <a:pt x="119445" y="1306197"/>
                  </a:cubicBezTo>
                  <a:cubicBezTo>
                    <a:pt x="162710" y="1307467"/>
                    <a:pt x="201648" y="1307467"/>
                    <a:pt x="240587" y="1307467"/>
                  </a:cubicBezTo>
                  <a:cubicBezTo>
                    <a:pt x="374709" y="1304927"/>
                    <a:pt x="504504" y="1306197"/>
                    <a:pt x="638626" y="1307467"/>
                  </a:cubicBezTo>
                  <a:cubicBezTo>
                    <a:pt x="703523" y="1307467"/>
                    <a:pt x="772747" y="1307467"/>
                    <a:pt x="837645" y="1308737"/>
                  </a:cubicBezTo>
                  <a:cubicBezTo>
                    <a:pt x="906869" y="1310007"/>
                    <a:pt x="980420" y="1315087"/>
                    <a:pt x="1049644" y="1311277"/>
                  </a:cubicBezTo>
                  <a:cubicBezTo>
                    <a:pt x="1179439" y="1304927"/>
                    <a:pt x="1317887" y="1308737"/>
                    <a:pt x="1447683" y="1308737"/>
                  </a:cubicBezTo>
                  <a:cubicBezTo>
                    <a:pt x="1534213" y="1308737"/>
                    <a:pt x="1620743" y="1312547"/>
                    <a:pt x="1707273" y="1312547"/>
                  </a:cubicBezTo>
                  <a:cubicBezTo>
                    <a:pt x="1780824" y="1312547"/>
                    <a:pt x="1858701" y="1312547"/>
                    <a:pt x="1932252" y="1311277"/>
                  </a:cubicBezTo>
                  <a:cubicBezTo>
                    <a:pt x="2282699" y="1310007"/>
                    <a:pt x="2628819" y="1308737"/>
                    <a:pt x="2974940" y="1311277"/>
                  </a:cubicBezTo>
                  <a:cubicBezTo>
                    <a:pt x="3113388" y="1312547"/>
                    <a:pt x="3251837" y="1310007"/>
                    <a:pt x="3390285" y="1310007"/>
                  </a:cubicBezTo>
                  <a:cubicBezTo>
                    <a:pt x="3524407" y="1308737"/>
                    <a:pt x="3658528" y="1304927"/>
                    <a:pt x="3792650" y="1308737"/>
                  </a:cubicBezTo>
                  <a:cubicBezTo>
                    <a:pt x="3926772" y="1312547"/>
                    <a:pt x="4065220" y="1310007"/>
                    <a:pt x="4199342" y="1313817"/>
                  </a:cubicBezTo>
                  <a:cubicBezTo>
                    <a:pt x="4337790" y="1317627"/>
                    <a:pt x="4476238" y="1312547"/>
                    <a:pt x="4614687" y="1312547"/>
                  </a:cubicBezTo>
                  <a:cubicBezTo>
                    <a:pt x="4748809" y="1312547"/>
                    <a:pt x="4887257" y="1312547"/>
                    <a:pt x="5021378" y="1313817"/>
                  </a:cubicBezTo>
                  <a:cubicBezTo>
                    <a:pt x="5155500" y="1311277"/>
                    <a:pt x="5280969" y="1308737"/>
                    <a:pt x="5360813" y="1308737"/>
                  </a:cubicBezTo>
                  <a:close/>
                </a:path>
              </a:pathLst>
            </a:custGeom>
            <a:solidFill>
              <a:srgbClr val="F5AA49"/>
            </a:solidFill>
          </p:spPr>
        </p:sp>
      </p:grpSp>
      <p:grpSp>
        <p:nvGrpSpPr>
          <p:cNvPr id="7" name="Group 7"/>
          <p:cNvGrpSpPr/>
          <p:nvPr/>
        </p:nvGrpSpPr>
        <p:grpSpPr>
          <a:xfrm>
            <a:off x="9405821" y="462262"/>
            <a:ext cx="7555352" cy="764162"/>
            <a:chOff x="0" y="0"/>
            <a:chExt cx="5400184" cy="546184"/>
          </a:xfrm>
        </p:grpSpPr>
        <p:sp>
          <p:nvSpPr>
            <p:cNvPr id="8" name="Freeform 8"/>
            <p:cNvSpPr/>
            <p:nvPr/>
          </p:nvSpPr>
          <p:spPr>
            <a:xfrm>
              <a:off x="13970" y="17780"/>
              <a:ext cx="5369704" cy="506814"/>
            </a:xfrm>
            <a:custGeom>
              <a:avLst/>
              <a:gdLst/>
              <a:ahLst/>
              <a:cxnLst/>
              <a:rect l="l" t="t" r="r" b="b"/>
              <a:pathLst>
                <a:path w="5369704" h="506814">
                  <a:moveTo>
                    <a:pt x="5353193" y="506814"/>
                  </a:moveTo>
                  <a:lnTo>
                    <a:pt x="15240" y="499194"/>
                  </a:lnTo>
                  <a:lnTo>
                    <a:pt x="0" y="11430"/>
                  </a:lnTo>
                  <a:lnTo>
                    <a:pt x="5369704" y="0"/>
                  </a:lnTo>
                  <a:close/>
                </a:path>
              </a:pathLst>
            </a:custGeom>
            <a:solidFill>
              <a:srgbClr val="F5AA49"/>
            </a:solidFill>
          </p:spPr>
        </p:sp>
        <p:sp>
          <p:nvSpPr>
            <p:cNvPr id="9" name="Freeform 9"/>
            <p:cNvSpPr/>
            <p:nvPr/>
          </p:nvSpPr>
          <p:spPr>
            <a:xfrm>
              <a:off x="0" y="-2540"/>
              <a:ext cx="5405263" cy="551264"/>
            </a:xfrm>
            <a:custGeom>
              <a:avLst/>
              <a:gdLst/>
              <a:ahLst/>
              <a:cxnLst/>
              <a:rect l="l" t="t" r="r" b="b"/>
              <a:pathLst>
                <a:path w="5405263" h="551264">
                  <a:moveTo>
                    <a:pt x="0" y="15240"/>
                  </a:moveTo>
                  <a:cubicBezTo>
                    <a:pt x="41910" y="19050"/>
                    <a:pt x="158383" y="20320"/>
                    <a:pt x="301158" y="22860"/>
                  </a:cubicBezTo>
                  <a:cubicBezTo>
                    <a:pt x="443933" y="24130"/>
                    <a:pt x="591034" y="30480"/>
                    <a:pt x="738135" y="27940"/>
                  </a:cubicBezTo>
                  <a:cubicBezTo>
                    <a:pt x="807360" y="26670"/>
                    <a:pt x="876584" y="22860"/>
                    <a:pt x="945808" y="20320"/>
                  </a:cubicBezTo>
                  <a:cubicBezTo>
                    <a:pt x="1019358" y="17780"/>
                    <a:pt x="1092909" y="17780"/>
                    <a:pt x="1166460" y="19050"/>
                  </a:cubicBezTo>
                  <a:cubicBezTo>
                    <a:pt x="1291928" y="20320"/>
                    <a:pt x="1417397" y="20320"/>
                    <a:pt x="1538539" y="19050"/>
                  </a:cubicBezTo>
                  <a:cubicBezTo>
                    <a:pt x="1850048" y="16510"/>
                    <a:pt x="2161557" y="20320"/>
                    <a:pt x="2477392" y="17780"/>
                  </a:cubicBezTo>
                  <a:cubicBezTo>
                    <a:pt x="2996573" y="11430"/>
                    <a:pt x="3515754" y="6350"/>
                    <a:pt x="4039261" y="10160"/>
                  </a:cubicBezTo>
                  <a:cubicBezTo>
                    <a:pt x="4333464" y="12700"/>
                    <a:pt x="4631993" y="16510"/>
                    <a:pt x="4926195" y="11430"/>
                  </a:cubicBezTo>
                  <a:cubicBezTo>
                    <a:pt x="5064644" y="8890"/>
                    <a:pt x="5203092" y="1270"/>
                    <a:pt x="5341763" y="3810"/>
                  </a:cubicBezTo>
                  <a:cubicBezTo>
                    <a:pt x="5354463" y="3810"/>
                    <a:pt x="5379863" y="0"/>
                    <a:pt x="5388754" y="10160"/>
                  </a:cubicBezTo>
                  <a:cubicBezTo>
                    <a:pt x="5393834" y="15240"/>
                    <a:pt x="5392563" y="22860"/>
                    <a:pt x="5393834" y="29210"/>
                  </a:cubicBezTo>
                  <a:cubicBezTo>
                    <a:pt x="5395104" y="36830"/>
                    <a:pt x="5396373" y="45720"/>
                    <a:pt x="5398913" y="53340"/>
                  </a:cubicBezTo>
                  <a:cubicBezTo>
                    <a:pt x="5405263" y="77684"/>
                    <a:pt x="5403993" y="87397"/>
                    <a:pt x="5403993" y="97111"/>
                  </a:cubicBezTo>
                  <a:cubicBezTo>
                    <a:pt x="5403993" y="107864"/>
                    <a:pt x="5403993" y="118618"/>
                    <a:pt x="5403993" y="129372"/>
                  </a:cubicBezTo>
                  <a:cubicBezTo>
                    <a:pt x="5403993" y="152961"/>
                    <a:pt x="5402723" y="176203"/>
                    <a:pt x="5400184" y="199792"/>
                  </a:cubicBezTo>
                  <a:cubicBezTo>
                    <a:pt x="5397643" y="219912"/>
                    <a:pt x="5395104" y="239685"/>
                    <a:pt x="5395104" y="259805"/>
                  </a:cubicBezTo>
                  <a:cubicBezTo>
                    <a:pt x="5393834" y="303514"/>
                    <a:pt x="5392563" y="347570"/>
                    <a:pt x="5392563" y="391626"/>
                  </a:cubicBezTo>
                  <a:cubicBezTo>
                    <a:pt x="5391293" y="427009"/>
                    <a:pt x="5393834" y="462740"/>
                    <a:pt x="5390023" y="498123"/>
                  </a:cubicBezTo>
                  <a:cubicBezTo>
                    <a:pt x="5390023" y="502286"/>
                    <a:pt x="5388754" y="509354"/>
                    <a:pt x="5387484" y="524594"/>
                  </a:cubicBezTo>
                  <a:cubicBezTo>
                    <a:pt x="5386213" y="539834"/>
                    <a:pt x="5381134" y="551264"/>
                    <a:pt x="5364623" y="549994"/>
                  </a:cubicBezTo>
                  <a:cubicBezTo>
                    <a:pt x="5343034" y="547454"/>
                    <a:pt x="5276642" y="543644"/>
                    <a:pt x="5198765" y="544914"/>
                  </a:cubicBezTo>
                  <a:cubicBezTo>
                    <a:pt x="4904563" y="547454"/>
                    <a:pt x="4614687" y="544914"/>
                    <a:pt x="4320484" y="542374"/>
                  </a:cubicBezTo>
                  <a:cubicBezTo>
                    <a:pt x="3736406" y="537294"/>
                    <a:pt x="3152327" y="542374"/>
                    <a:pt x="2568248" y="538564"/>
                  </a:cubicBezTo>
                  <a:cubicBezTo>
                    <a:pt x="2261066" y="536024"/>
                    <a:pt x="1953884" y="537294"/>
                    <a:pt x="1646702" y="537294"/>
                  </a:cubicBezTo>
                  <a:cubicBezTo>
                    <a:pt x="1564498" y="537294"/>
                    <a:pt x="1486621" y="536024"/>
                    <a:pt x="1404418" y="536024"/>
                  </a:cubicBezTo>
                  <a:cubicBezTo>
                    <a:pt x="1261643" y="534754"/>
                    <a:pt x="1123195" y="538564"/>
                    <a:pt x="980420" y="537294"/>
                  </a:cubicBezTo>
                  <a:cubicBezTo>
                    <a:pt x="837645" y="536024"/>
                    <a:pt x="690544" y="534754"/>
                    <a:pt x="547769" y="533484"/>
                  </a:cubicBezTo>
                  <a:cubicBezTo>
                    <a:pt x="400668" y="532214"/>
                    <a:pt x="162710" y="532214"/>
                    <a:pt x="41910" y="529674"/>
                  </a:cubicBezTo>
                  <a:cubicBezTo>
                    <a:pt x="17780" y="527134"/>
                    <a:pt x="19050" y="525864"/>
                    <a:pt x="19050" y="504020"/>
                  </a:cubicBezTo>
                  <a:cubicBezTo>
                    <a:pt x="19050" y="502980"/>
                    <a:pt x="19050" y="501592"/>
                    <a:pt x="19050" y="500551"/>
                  </a:cubicBezTo>
                  <a:cubicBezTo>
                    <a:pt x="19050" y="495001"/>
                    <a:pt x="19050" y="489797"/>
                    <a:pt x="19050" y="484247"/>
                  </a:cubicBezTo>
                  <a:cubicBezTo>
                    <a:pt x="19050" y="464821"/>
                    <a:pt x="19050" y="445395"/>
                    <a:pt x="19050" y="425969"/>
                  </a:cubicBezTo>
                  <a:cubicBezTo>
                    <a:pt x="19050" y="380872"/>
                    <a:pt x="19050" y="335775"/>
                    <a:pt x="19050" y="290679"/>
                  </a:cubicBezTo>
                  <a:cubicBezTo>
                    <a:pt x="19050" y="279231"/>
                    <a:pt x="19050" y="268131"/>
                    <a:pt x="17780" y="256683"/>
                  </a:cubicBezTo>
                  <a:cubicBezTo>
                    <a:pt x="12700" y="209852"/>
                    <a:pt x="12700" y="163021"/>
                    <a:pt x="8890" y="116537"/>
                  </a:cubicBezTo>
                  <a:cubicBezTo>
                    <a:pt x="8890" y="106477"/>
                    <a:pt x="7620" y="96417"/>
                    <a:pt x="7620" y="86357"/>
                  </a:cubicBezTo>
                  <a:cubicBezTo>
                    <a:pt x="3810" y="76297"/>
                    <a:pt x="0" y="48260"/>
                    <a:pt x="0" y="15240"/>
                  </a:cubicBezTo>
                  <a:close/>
                  <a:moveTo>
                    <a:pt x="5360813" y="516974"/>
                  </a:moveTo>
                  <a:cubicBezTo>
                    <a:pt x="5363354" y="498123"/>
                    <a:pt x="5362084" y="487369"/>
                    <a:pt x="5363354" y="476268"/>
                  </a:cubicBezTo>
                  <a:cubicBezTo>
                    <a:pt x="5364624" y="455108"/>
                    <a:pt x="5364624" y="433600"/>
                    <a:pt x="5365893" y="412440"/>
                  </a:cubicBezTo>
                  <a:cubicBezTo>
                    <a:pt x="5367163" y="366302"/>
                    <a:pt x="5368434" y="320512"/>
                    <a:pt x="5369704" y="274375"/>
                  </a:cubicBezTo>
                  <a:cubicBezTo>
                    <a:pt x="5372243" y="216790"/>
                    <a:pt x="5377324" y="159552"/>
                    <a:pt x="5378593" y="101967"/>
                  </a:cubicBezTo>
                  <a:cubicBezTo>
                    <a:pt x="5378593" y="92601"/>
                    <a:pt x="5379863" y="83235"/>
                    <a:pt x="5378593" y="73660"/>
                  </a:cubicBezTo>
                  <a:cubicBezTo>
                    <a:pt x="5378593" y="64770"/>
                    <a:pt x="5377324" y="55880"/>
                    <a:pt x="5374784" y="46990"/>
                  </a:cubicBezTo>
                  <a:cubicBezTo>
                    <a:pt x="5373513" y="43180"/>
                    <a:pt x="5373513" y="39370"/>
                    <a:pt x="5372243" y="35560"/>
                  </a:cubicBezTo>
                  <a:cubicBezTo>
                    <a:pt x="5370974" y="26670"/>
                    <a:pt x="5372243" y="29210"/>
                    <a:pt x="5364624" y="26670"/>
                  </a:cubicBezTo>
                  <a:cubicBezTo>
                    <a:pt x="5350654" y="21590"/>
                    <a:pt x="5298275" y="25400"/>
                    <a:pt x="5250683" y="25400"/>
                  </a:cubicBezTo>
                  <a:cubicBezTo>
                    <a:pt x="4965134" y="31750"/>
                    <a:pt x="4679585" y="35560"/>
                    <a:pt x="4389708" y="31750"/>
                  </a:cubicBezTo>
                  <a:cubicBezTo>
                    <a:pt x="3822936" y="25400"/>
                    <a:pt x="3247510" y="24130"/>
                    <a:pt x="2680738" y="35560"/>
                  </a:cubicBezTo>
                  <a:cubicBezTo>
                    <a:pt x="2524983" y="39370"/>
                    <a:pt x="2369229" y="40640"/>
                    <a:pt x="2213475" y="40640"/>
                  </a:cubicBezTo>
                  <a:cubicBezTo>
                    <a:pt x="2079353" y="40640"/>
                    <a:pt x="1940905" y="36830"/>
                    <a:pt x="1806783" y="38100"/>
                  </a:cubicBezTo>
                  <a:cubicBezTo>
                    <a:pt x="1590457" y="40640"/>
                    <a:pt x="1378459" y="39370"/>
                    <a:pt x="1162133" y="39370"/>
                  </a:cubicBezTo>
                  <a:cubicBezTo>
                    <a:pt x="1019358" y="39370"/>
                    <a:pt x="880910" y="48260"/>
                    <a:pt x="738135" y="49530"/>
                  </a:cubicBezTo>
                  <a:cubicBezTo>
                    <a:pt x="604014" y="50800"/>
                    <a:pt x="465565" y="44450"/>
                    <a:pt x="327117" y="41910"/>
                  </a:cubicBezTo>
                  <a:cubicBezTo>
                    <a:pt x="262219" y="40640"/>
                    <a:pt x="192995" y="39370"/>
                    <a:pt x="123771" y="38100"/>
                  </a:cubicBezTo>
                  <a:cubicBezTo>
                    <a:pt x="89159" y="36830"/>
                    <a:pt x="54547" y="36830"/>
                    <a:pt x="43180" y="35560"/>
                  </a:cubicBezTo>
                  <a:cubicBezTo>
                    <a:pt x="38100" y="35560"/>
                    <a:pt x="31750" y="34290"/>
                    <a:pt x="27940" y="35560"/>
                  </a:cubicBezTo>
                  <a:cubicBezTo>
                    <a:pt x="21590" y="38100"/>
                    <a:pt x="22860" y="35560"/>
                    <a:pt x="21590" y="44450"/>
                  </a:cubicBezTo>
                  <a:cubicBezTo>
                    <a:pt x="19050" y="59690"/>
                    <a:pt x="24130" y="74909"/>
                    <a:pt x="24130" y="79072"/>
                  </a:cubicBezTo>
                  <a:cubicBezTo>
                    <a:pt x="25400" y="84275"/>
                    <a:pt x="25400" y="89479"/>
                    <a:pt x="25400" y="94682"/>
                  </a:cubicBezTo>
                  <a:cubicBezTo>
                    <a:pt x="25400" y="116190"/>
                    <a:pt x="21590" y="137351"/>
                    <a:pt x="25400" y="158858"/>
                  </a:cubicBezTo>
                  <a:cubicBezTo>
                    <a:pt x="30480" y="184529"/>
                    <a:pt x="30480" y="210199"/>
                    <a:pt x="30480" y="235869"/>
                  </a:cubicBezTo>
                  <a:cubicBezTo>
                    <a:pt x="31750" y="277497"/>
                    <a:pt x="31750" y="319124"/>
                    <a:pt x="31750" y="360752"/>
                  </a:cubicBezTo>
                  <a:cubicBezTo>
                    <a:pt x="31750" y="401686"/>
                    <a:pt x="31750" y="442620"/>
                    <a:pt x="33020" y="483553"/>
                  </a:cubicBezTo>
                  <a:cubicBezTo>
                    <a:pt x="33020" y="487369"/>
                    <a:pt x="33020" y="491532"/>
                    <a:pt x="33020" y="495348"/>
                  </a:cubicBezTo>
                  <a:cubicBezTo>
                    <a:pt x="33020" y="498817"/>
                    <a:pt x="33020" y="502633"/>
                    <a:pt x="39370" y="509355"/>
                  </a:cubicBezTo>
                  <a:cubicBezTo>
                    <a:pt x="45720" y="513165"/>
                    <a:pt x="93486" y="513165"/>
                    <a:pt x="119445" y="514434"/>
                  </a:cubicBezTo>
                  <a:cubicBezTo>
                    <a:pt x="162710" y="515705"/>
                    <a:pt x="201648" y="515705"/>
                    <a:pt x="240587" y="515705"/>
                  </a:cubicBezTo>
                  <a:cubicBezTo>
                    <a:pt x="374709" y="513165"/>
                    <a:pt x="504504" y="514434"/>
                    <a:pt x="638626" y="515705"/>
                  </a:cubicBezTo>
                  <a:cubicBezTo>
                    <a:pt x="703523" y="515705"/>
                    <a:pt x="772747" y="515705"/>
                    <a:pt x="837645" y="516974"/>
                  </a:cubicBezTo>
                  <a:cubicBezTo>
                    <a:pt x="906869" y="518244"/>
                    <a:pt x="980420" y="523324"/>
                    <a:pt x="1049644" y="519515"/>
                  </a:cubicBezTo>
                  <a:cubicBezTo>
                    <a:pt x="1179439" y="513165"/>
                    <a:pt x="1317887" y="516974"/>
                    <a:pt x="1447683" y="516974"/>
                  </a:cubicBezTo>
                  <a:cubicBezTo>
                    <a:pt x="1534213" y="516974"/>
                    <a:pt x="1620743" y="520784"/>
                    <a:pt x="1707273" y="520784"/>
                  </a:cubicBezTo>
                  <a:cubicBezTo>
                    <a:pt x="1780824" y="520784"/>
                    <a:pt x="1858701" y="520784"/>
                    <a:pt x="1932252" y="519515"/>
                  </a:cubicBezTo>
                  <a:cubicBezTo>
                    <a:pt x="2282699" y="518244"/>
                    <a:pt x="2628819" y="516974"/>
                    <a:pt x="2974940" y="519515"/>
                  </a:cubicBezTo>
                  <a:cubicBezTo>
                    <a:pt x="3113388" y="520784"/>
                    <a:pt x="3251837" y="518244"/>
                    <a:pt x="3390285" y="518244"/>
                  </a:cubicBezTo>
                  <a:cubicBezTo>
                    <a:pt x="3524407" y="516974"/>
                    <a:pt x="3658528" y="513165"/>
                    <a:pt x="3792650" y="516974"/>
                  </a:cubicBezTo>
                  <a:cubicBezTo>
                    <a:pt x="3926772" y="520784"/>
                    <a:pt x="4065220" y="518244"/>
                    <a:pt x="4199342" y="522055"/>
                  </a:cubicBezTo>
                  <a:cubicBezTo>
                    <a:pt x="4337790" y="525865"/>
                    <a:pt x="4476238" y="520784"/>
                    <a:pt x="4614687" y="520784"/>
                  </a:cubicBezTo>
                  <a:cubicBezTo>
                    <a:pt x="4748809" y="520784"/>
                    <a:pt x="4887257" y="520784"/>
                    <a:pt x="5021378" y="522055"/>
                  </a:cubicBezTo>
                  <a:cubicBezTo>
                    <a:pt x="5155500" y="519514"/>
                    <a:pt x="5280969" y="516974"/>
                    <a:pt x="5360813" y="516974"/>
                  </a:cubicBezTo>
                  <a:close/>
                </a:path>
              </a:pathLst>
            </a:custGeom>
            <a:solidFill>
              <a:srgbClr val="F5AA49"/>
            </a:solidFill>
          </p:spPr>
        </p:sp>
      </p:grpSp>
      <p:sp>
        <p:nvSpPr>
          <p:cNvPr id="10" name="TextBox 10"/>
          <p:cNvSpPr txBox="1"/>
          <p:nvPr/>
        </p:nvSpPr>
        <p:spPr>
          <a:xfrm>
            <a:off x="9601201" y="1350593"/>
            <a:ext cx="8217106" cy="487313"/>
          </a:xfrm>
          <a:prstGeom prst="rect">
            <a:avLst/>
          </a:prstGeom>
        </p:spPr>
        <p:txBody>
          <a:bodyPr wrap="square" lIns="0" tIns="0" rIns="0" bIns="0" rtlCol="0" anchor="t">
            <a:spAutoFit/>
          </a:bodyPr>
          <a:lstStyle/>
          <a:p>
            <a:pPr>
              <a:lnSpc>
                <a:spcPts val="3779"/>
              </a:lnSpc>
            </a:pPr>
            <a:r>
              <a:rPr lang="en-US" sz="2400" dirty="0" err="1">
                <a:solidFill>
                  <a:srgbClr val="642615"/>
                </a:solidFill>
                <a:latin typeface="Now"/>
              </a:rPr>
              <a:t>Göçe</a:t>
            </a:r>
            <a:r>
              <a:rPr lang="en-US" sz="2400" dirty="0">
                <a:solidFill>
                  <a:srgbClr val="642615"/>
                </a:solidFill>
                <a:latin typeface="Now"/>
              </a:rPr>
              <a:t> karar </a:t>
            </a:r>
            <a:r>
              <a:rPr lang="en-US" sz="2400" dirty="0" err="1">
                <a:solidFill>
                  <a:srgbClr val="642615"/>
                </a:solidFill>
                <a:latin typeface="Now"/>
              </a:rPr>
              <a:t>vermeyi</a:t>
            </a:r>
            <a:r>
              <a:rPr lang="en-US" sz="2400" dirty="0">
                <a:solidFill>
                  <a:srgbClr val="642615"/>
                </a:solidFill>
                <a:latin typeface="Now"/>
              </a:rPr>
              <a:t> ve </a:t>
            </a:r>
            <a:r>
              <a:rPr lang="en-US" sz="2400" dirty="0" err="1">
                <a:solidFill>
                  <a:srgbClr val="642615"/>
                </a:solidFill>
                <a:latin typeface="Now"/>
              </a:rPr>
              <a:t>hazırlığı</a:t>
            </a:r>
            <a:r>
              <a:rPr lang="en-US" sz="2400" dirty="0">
                <a:solidFill>
                  <a:srgbClr val="642615"/>
                </a:solidFill>
                <a:latin typeface="Now"/>
              </a:rPr>
              <a:t> </a:t>
            </a:r>
            <a:r>
              <a:rPr lang="en-US" sz="2400" dirty="0" err="1">
                <a:solidFill>
                  <a:srgbClr val="642615"/>
                </a:solidFill>
                <a:latin typeface="Now"/>
              </a:rPr>
              <a:t>kapsamaktadır</a:t>
            </a:r>
            <a:r>
              <a:rPr lang="en-US" sz="2699" dirty="0">
                <a:solidFill>
                  <a:srgbClr val="642615"/>
                </a:solidFill>
                <a:latin typeface="Now"/>
              </a:rPr>
              <a:t>.</a:t>
            </a:r>
          </a:p>
        </p:txBody>
      </p:sp>
      <p:sp>
        <p:nvSpPr>
          <p:cNvPr id="11" name="TextBox 11"/>
          <p:cNvSpPr txBox="1"/>
          <p:nvPr/>
        </p:nvSpPr>
        <p:spPr>
          <a:xfrm>
            <a:off x="10443255" y="492125"/>
            <a:ext cx="4902672" cy="530860"/>
          </a:xfrm>
          <a:prstGeom prst="rect">
            <a:avLst/>
          </a:prstGeom>
        </p:spPr>
        <p:txBody>
          <a:bodyPr lIns="0" tIns="0" rIns="0" bIns="0" rtlCol="0" anchor="t">
            <a:spAutoFit/>
          </a:bodyPr>
          <a:lstStyle/>
          <a:p>
            <a:pPr algn="ctr">
              <a:lnSpc>
                <a:spcPts val="4340"/>
              </a:lnSpc>
              <a:spcBef>
                <a:spcPct val="0"/>
              </a:spcBef>
            </a:pPr>
            <a:r>
              <a:rPr lang="en-US" sz="3100" spc="123">
                <a:solidFill>
                  <a:srgbClr val="642615"/>
                </a:solidFill>
                <a:latin typeface="Now Bold"/>
              </a:rPr>
              <a:t>Göç Öncesi</a:t>
            </a:r>
          </a:p>
        </p:txBody>
      </p:sp>
      <p:grpSp>
        <p:nvGrpSpPr>
          <p:cNvPr id="12" name="Group 12"/>
          <p:cNvGrpSpPr/>
          <p:nvPr/>
        </p:nvGrpSpPr>
        <p:grpSpPr>
          <a:xfrm>
            <a:off x="9405821" y="2965077"/>
            <a:ext cx="7555352" cy="3018965"/>
            <a:chOff x="0" y="0"/>
            <a:chExt cx="5400184" cy="2157803"/>
          </a:xfrm>
        </p:grpSpPr>
        <p:sp>
          <p:nvSpPr>
            <p:cNvPr id="13" name="Freeform 13"/>
            <p:cNvSpPr/>
            <p:nvPr/>
          </p:nvSpPr>
          <p:spPr>
            <a:xfrm>
              <a:off x="13970" y="17780"/>
              <a:ext cx="5369704" cy="2118433"/>
            </a:xfrm>
            <a:custGeom>
              <a:avLst/>
              <a:gdLst/>
              <a:ahLst/>
              <a:cxnLst/>
              <a:rect l="l" t="t" r="r" b="b"/>
              <a:pathLst>
                <a:path w="5369704" h="2118433">
                  <a:moveTo>
                    <a:pt x="5353193" y="2118433"/>
                  </a:moveTo>
                  <a:lnTo>
                    <a:pt x="15240" y="2110813"/>
                  </a:lnTo>
                  <a:lnTo>
                    <a:pt x="0" y="11430"/>
                  </a:lnTo>
                  <a:lnTo>
                    <a:pt x="5369704" y="0"/>
                  </a:lnTo>
                  <a:close/>
                </a:path>
              </a:pathLst>
            </a:custGeom>
            <a:solidFill>
              <a:srgbClr val="EFE9CE"/>
            </a:solidFill>
          </p:spPr>
        </p:sp>
        <p:sp>
          <p:nvSpPr>
            <p:cNvPr id="14" name="Freeform 14"/>
            <p:cNvSpPr/>
            <p:nvPr/>
          </p:nvSpPr>
          <p:spPr>
            <a:xfrm>
              <a:off x="0" y="-2540"/>
              <a:ext cx="5405263" cy="2162883"/>
            </a:xfrm>
            <a:custGeom>
              <a:avLst/>
              <a:gdLst/>
              <a:ahLst/>
              <a:cxnLst/>
              <a:rect l="l" t="t" r="r" b="b"/>
              <a:pathLst>
                <a:path w="5405263" h="2162883">
                  <a:moveTo>
                    <a:pt x="0" y="15240"/>
                  </a:moveTo>
                  <a:cubicBezTo>
                    <a:pt x="41910" y="19050"/>
                    <a:pt x="158383" y="20320"/>
                    <a:pt x="301158" y="22860"/>
                  </a:cubicBezTo>
                  <a:cubicBezTo>
                    <a:pt x="443933" y="24130"/>
                    <a:pt x="591034" y="30480"/>
                    <a:pt x="738135" y="27940"/>
                  </a:cubicBezTo>
                  <a:cubicBezTo>
                    <a:pt x="807360" y="26670"/>
                    <a:pt x="876584" y="22860"/>
                    <a:pt x="945808" y="20320"/>
                  </a:cubicBezTo>
                  <a:cubicBezTo>
                    <a:pt x="1019358" y="17780"/>
                    <a:pt x="1092909" y="17780"/>
                    <a:pt x="1166460" y="19050"/>
                  </a:cubicBezTo>
                  <a:cubicBezTo>
                    <a:pt x="1291928" y="20320"/>
                    <a:pt x="1417397" y="20320"/>
                    <a:pt x="1538539" y="19050"/>
                  </a:cubicBezTo>
                  <a:cubicBezTo>
                    <a:pt x="1850048" y="16510"/>
                    <a:pt x="2161557" y="20320"/>
                    <a:pt x="2477392" y="17780"/>
                  </a:cubicBezTo>
                  <a:cubicBezTo>
                    <a:pt x="2996573" y="11430"/>
                    <a:pt x="3515754" y="6350"/>
                    <a:pt x="4039261" y="10160"/>
                  </a:cubicBezTo>
                  <a:cubicBezTo>
                    <a:pt x="4333464" y="12700"/>
                    <a:pt x="4631993" y="16510"/>
                    <a:pt x="4926195" y="11430"/>
                  </a:cubicBezTo>
                  <a:cubicBezTo>
                    <a:pt x="5064644" y="8890"/>
                    <a:pt x="5203092" y="1270"/>
                    <a:pt x="5341763" y="3810"/>
                  </a:cubicBezTo>
                  <a:cubicBezTo>
                    <a:pt x="5354463" y="3810"/>
                    <a:pt x="5379863" y="0"/>
                    <a:pt x="5388754" y="10160"/>
                  </a:cubicBezTo>
                  <a:cubicBezTo>
                    <a:pt x="5393834" y="15240"/>
                    <a:pt x="5392563" y="22860"/>
                    <a:pt x="5393834" y="29210"/>
                  </a:cubicBezTo>
                  <a:cubicBezTo>
                    <a:pt x="5395104" y="36830"/>
                    <a:pt x="5396373" y="45720"/>
                    <a:pt x="5398913" y="53340"/>
                  </a:cubicBezTo>
                  <a:cubicBezTo>
                    <a:pt x="5405263" y="91631"/>
                    <a:pt x="5403993" y="137589"/>
                    <a:pt x="5403993" y="183548"/>
                  </a:cubicBezTo>
                  <a:cubicBezTo>
                    <a:pt x="5403993" y="234430"/>
                    <a:pt x="5403993" y="285313"/>
                    <a:pt x="5403993" y="336195"/>
                  </a:cubicBezTo>
                  <a:cubicBezTo>
                    <a:pt x="5403993" y="447808"/>
                    <a:pt x="5402723" y="557780"/>
                    <a:pt x="5400184" y="669393"/>
                  </a:cubicBezTo>
                  <a:cubicBezTo>
                    <a:pt x="5397643" y="764592"/>
                    <a:pt x="5395104" y="858150"/>
                    <a:pt x="5395104" y="953349"/>
                  </a:cubicBezTo>
                  <a:cubicBezTo>
                    <a:pt x="5393834" y="1160161"/>
                    <a:pt x="5392563" y="1368615"/>
                    <a:pt x="5392563" y="1577069"/>
                  </a:cubicBezTo>
                  <a:cubicBezTo>
                    <a:pt x="5391293" y="1744488"/>
                    <a:pt x="5393834" y="1913549"/>
                    <a:pt x="5390023" y="2080969"/>
                  </a:cubicBezTo>
                  <a:cubicBezTo>
                    <a:pt x="5390023" y="2100665"/>
                    <a:pt x="5388754" y="2120973"/>
                    <a:pt x="5387484" y="2136213"/>
                  </a:cubicBezTo>
                  <a:cubicBezTo>
                    <a:pt x="5386213" y="2151453"/>
                    <a:pt x="5381134" y="2162883"/>
                    <a:pt x="5364623" y="2161613"/>
                  </a:cubicBezTo>
                  <a:cubicBezTo>
                    <a:pt x="5343034" y="2159073"/>
                    <a:pt x="5276642" y="2155263"/>
                    <a:pt x="5198765" y="2156533"/>
                  </a:cubicBezTo>
                  <a:cubicBezTo>
                    <a:pt x="4904563" y="2159073"/>
                    <a:pt x="4614687" y="2156533"/>
                    <a:pt x="4320484" y="2153993"/>
                  </a:cubicBezTo>
                  <a:cubicBezTo>
                    <a:pt x="3736406" y="2148913"/>
                    <a:pt x="3152327" y="2153993"/>
                    <a:pt x="2568248" y="2150183"/>
                  </a:cubicBezTo>
                  <a:cubicBezTo>
                    <a:pt x="2261066" y="2147643"/>
                    <a:pt x="1953884" y="2148913"/>
                    <a:pt x="1646702" y="2148913"/>
                  </a:cubicBezTo>
                  <a:cubicBezTo>
                    <a:pt x="1564498" y="2148913"/>
                    <a:pt x="1486621" y="2147643"/>
                    <a:pt x="1404418" y="2147643"/>
                  </a:cubicBezTo>
                  <a:cubicBezTo>
                    <a:pt x="1261643" y="2146373"/>
                    <a:pt x="1123195" y="2150183"/>
                    <a:pt x="980420" y="2148913"/>
                  </a:cubicBezTo>
                  <a:cubicBezTo>
                    <a:pt x="837645" y="2147643"/>
                    <a:pt x="690544" y="2146373"/>
                    <a:pt x="547769" y="2145103"/>
                  </a:cubicBezTo>
                  <a:cubicBezTo>
                    <a:pt x="400668" y="2143833"/>
                    <a:pt x="162710" y="2143833"/>
                    <a:pt x="41910" y="2141293"/>
                  </a:cubicBezTo>
                  <a:cubicBezTo>
                    <a:pt x="17780" y="2138753"/>
                    <a:pt x="19050" y="2137483"/>
                    <a:pt x="19050" y="2108872"/>
                  </a:cubicBezTo>
                  <a:cubicBezTo>
                    <a:pt x="19050" y="2103948"/>
                    <a:pt x="19050" y="2097382"/>
                    <a:pt x="19050" y="2092458"/>
                  </a:cubicBezTo>
                  <a:cubicBezTo>
                    <a:pt x="19050" y="2066196"/>
                    <a:pt x="19050" y="2041576"/>
                    <a:pt x="19050" y="2015314"/>
                  </a:cubicBezTo>
                  <a:cubicBezTo>
                    <a:pt x="19050" y="1923397"/>
                    <a:pt x="19050" y="1831481"/>
                    <a:pt x="19050" y="1739564"/>
                  </a:cubicBezTo>
                  <a:cubicBezTo>
                    <a:pt x="19050" y="1526186"/>
                    <a:pt x="19050" y="1312809"/>
                    <a:pt x="19050" y="1099431"/>
                  </a:cubicBezTo>
                  <a:cubicBezTo>
                    <a:pt x="19050" y="1045266"/>
                    <a:pt x="19050" y="992742"/>
                    <a:pt x="17780" y="938577"/>
                  </a:cubicBezTo>
                  <a:cubicBezTo>
                    <a:pt x="12700" y="716992"/>
                    <a:pt x="12700" y="495408"/>
                    <a:pt x="8890" y="275464"/>
                  </a:cubicBezTo>
                  <a:cubicBezTo>
                    <a:pt x="8890" y="227865"/>
                    <a:pt x="7620" y="180265"/>
                    <a:pt x="7620" y="132665"/>
                  </a:cubicBezTo>
                  <a:cubicBezTo>
                    <a:pt x="3810" y="85066"/>
                    <a:pt x="0" y="48260"/>
                    <a:pt x="0" y="15240"/>
                  </a:cubicBezTo>
                  <a:close/>
                  <a:moveTo>
                    <a:pt x="5360813" y="2128593"/>
                  </a:moveTo>
                  <a:cubicBezTo>
                    <a:pt x="5363354" y="2080969"/>
                    <a:pt x="5362084" y="2030086"/>
                    <a:pt x="5363354" y="1977562"/>
                  </a:cubicBezTo>
                  <a:cubicBezTo>
                    <a:pt x="5364624" y="1877439"/>
                    <a:pt x="5364624" y="1775674"/>
                    <a:pt x="5365893" y="1675551"/>
                  </a:cubicBezTo>
                  <a:cubicBezTo>
                    <a:pt x="5367163" y="1457249"/>
                    <a:pt x="5368434" y="1240588"/>
                    <a:pt x="5369704" y="1022287"/>
                  </a:cubicBezTo>
                  <a:cubicBezTo>
                    <a:pt x="5372243" y="749820"/>
                    <a:pt x="5377324" y="478994"/>
                    <a:pt x="5378593" y="206527"/>
                  </a:cubicBezTo>
                  <a:cubicBezTo>
                    <a:pt x="5378593" y="162210"/>
                    <a:pt x="5379863" y="117893"/>
                    <a:pt x="5378593" y="73660"/>
                  </a:cubicBezTo>
                  <a:cubicBezTo>
                    <a:pt x="5378593" y="64770"/>
                    <a:pt x="5377324" y="55880"/>
                    <a:pt x="5374784" y="46990"/>
                  </a:cubicBezTo>
                  <a:cubicBezTo>
                    <a:pt x="5373513" y="43180"/>
                    <a:pt x="5373513" y="39370"/>
                    <a:pt x="5372243" y="35560"/>
                  </a:cubicBezTo>
                  <a:cubicBezTo>
                    <a:pt x="5370974" y="26670"/>
                    <a:pt x="5372243" y="29210"/>
                    <a:pt x="5364624" y="26670"/>
                  </a:cubicBezTo>
                  <a:cubicBezTo>
                    <a:pt x="5350654" y="21590"/>
                    <a:pt x="5298275" y="25400"/>
                    <a:pt x="5250683" y="25400"/>
                  </a:cubicBezTo>
                  <a:cubicBezTo>
                    <a:pt x="4965134" y="31750"/>
                    <a:pt x="4679585" y="35560"/>
                    <a:pt x="4389708" y="31750"/>
                  </a:cubicBezTo>
                  <a:cubicBezTo>
                    <a:pt x="3822936" y="25400"/>
                    <a:pt x="3247510" y="24130"/>
                    <a:pt x="2680738" y="35560"/>
                  </a:cubicBezTo>
                  <a:cubicBezTo>
                    <a:pt x="2524983" y="39370"/>
                    <a:pt x="2369229" y="40640"/>
                    <a:pt x="2213475" y="40640"/>
                  </a:cubicBezTo>
                  <a:cubicBezTo>
                    <a:pt x="2079353" y="40640"/>
                    <a:pt x="1940905" y="36830"/>
                    <a:pt x="1806783" y="38100"/>
                  </a:cubicBezTo>
                  <a:cubicBezTo>
                    <a:pt x="1590457" y="40640"/>
                    <a:pt x="1378459" y="39370"/>
                    <a:pt x="1162133" y="39370"/>
                  </a:cubicBezTo>
                  <a:cubicBezTo>
                    <a:pt x="1019358" y="39370"/>
                    <a:pt x="880910" y="48260"/>
                    <a:pt x="738135" y="49530"/>
                  </a:cubicBezTo>
                  <a:cubicBezTo>
                    <a:pt x="604014" y="50800"/>
                    <a:pt x="465565" y="44450"/>
                    <a:pt x="327117" y="41910"/>
                  </a:cubicBezTo>
                  <a:cubicBezTo>
                    <a:pt x="262219" y="40640"/>
                    <a:pt x="192995" y="39370"/>
                    <a:pt x="123771" y="38100"/>
                  </a:cubicBezTo>
                  <a:cubicBezTo>
                    <a:pt x="89159" y="36830"/>
                    <a:pt x="54547" y="36830"/>
                    <a:pt x="43180" y="35560"/>
                  </a:cubicBezTo>
                  <a:cubicBezTo>
                    <a:pt x="38100" y="35560"/>
                    <a:pt x="31750" y="34290"/>
                    <a:pt x="27940" y="35560"/>
                  </a:cubicBezTo>
                  <a:cubicBezTo>
                    <a:pt x="21590" y="38100"/>
                    <a:pt x="22860" y="35560"/>
                    <a:pt x="21590" y="44450"/>
                  </a:cubicBezTo>
                  <a:cubicBezTo>
                    <a:pt x="19050" y="59690"/>
                    <a:pt x="24130" y="78500"/>
                    <a:pt x="24130" y="98197"/>
                  </a:cubicBezTo>
                  <a:cubicBezTo>
                    <a:pt x="25400" y="122817"/>
                    <a:pt x="25400" y="147438"/>
                    <a:pt x="25400" y="172058"/>
                  </a:cubicBezTo>
                  <a:cubicBezTo>
                    <a:pt x="25400" y="273823"/>
                    <a:pt x="21590" y="373946"/>
                    <a:pt x="25400" y="475711"/>
                  </a:cubicBezTo>
                  <a:cubicBezTo>
                    <a:pt x="30480" y="597172"/>
                    <a:pt x="30480" y="718634"/>
                    <a:pt x="30480" y="840095"/>
                  </a:cubicBezTo>
                  <a:cubicBezTo>
                    <a:pt x="31750" y="1037059"/>
                    <a:pt x="31750" y="1234023"/>
                    <a:pt x="31750" y="1430987"/>
                  </a:cubicBezTo>
                  <a:cubicBezTo>
                    <a:pt x="31750" y="1624668"/>
                    <a:pt x="31750" y="1818350"/>
                    <a:pt x="33020" y="2012031"/>
                  </a:cubicBezTo>
                  <a:cubicBezTo>
                    <a:pt x="33020" y="2030086"/>
                    <a:pt x="33020" y="2049783"/>
                    <a:pt x="33020" y="2067838"/>
                  </a:cubicBezTo>
                  <a:cubicBezTo>
                    <a:pt x="33020" y="2084251"/>
                    <a:pt x="33020" y="2102306"/>
                    <a:pt x="39370" y="2120973"/>
                  </a:cubicBezTo>
                  <a:cubicBezTo>
                    <a:pt x="45720" y="2124783"/>
                    <a:pt x="93486" y="2124783"/>
                    <a:pt x="119445" y="2126053"/>
                  </a:cubicBezTo>
                  <a:cubicBezTo>
                    <a:pt x="162710" y="2127323"/>
                    <a:pt x="201648" y="2127323"/>
                    <a:pt x="240587" y="2127323"/>
                  </a:cubicBezTo>
                  <a:cubicBezTo>
                    <a:pt x="374709" y="2124783"/>
                    <a:pt x="504504" y="2126053"/>
                    <a:pt x="638626" y="2127323"/>
                  </a:cubicBezTo>
                  <a:cubicBezTo>
                    <a:pt x="703523" y="2127323"/>
                    <a:pt x="772747" y="2127323"/>
                    <a:pt x="837645" y="2128593"/>
                  </a:cubicBezTo>
                  <a:cubicBezTo>
                    <a:pt x="906869" y="2129863"/>
                    <a:pt x="980420" y="2134943"/>
                    <a:pt x="1049644" y="2131133"/>
                  </a:cubicBezTo>
                  <a:cubicBezTo>
                    <a:pt x="1179439" y="2124783"/>
                    <a:pt x="1317887" y="2128593"/>
                    <a:pt x="1447683" y="2128593"/>
                  </a:cubicBezTo>
                  <a:cubicBezTo>
                    <a:pt x="1534213" y="2128593"/>
                    <a:pt x="1620743" y="2132403"/>
                    <a:pt x="1707273" y="2132403"/>
                  </a:cubicBezTo>
                  <a:cubicBezTo>
                    <a:pt x="1780824" y="2132403"/>
                    <a:pt x="1858701" y="2132403"/>
                    <a:pt x="1932252" y="2131133"/>
                  </a:cubicBezTo>
                  <a:cubicBezTo>
                    <a:pt x="2282699" y="2129863"/>
                    <a:pt x="2628819" y="2128593"/>
                    <a:pt x="2974940" y="2131133"/>
                  </a:cubicBezTo>
                  <a:cubicBezTo>
                    <a:pt x="3113388" y="2132403"/>
                    <a:pt x="3251837" y="2129863"/>
                    <a:pt x="3390285" y="2129863"/>
                  </a:cubicBezTo>
                  <a:cubicBezTo>
                    <a:pt x="3524407" y="2128593"/>
                    <a:pt x="3658528" y="2124783"/>
                    <a:pt x="3792650" y="2128593"/>
                  </a:cubicBezTo>
                  <a:cubicBezTo>
                    <a:pt x="3926772" y="2132403"/>
                    <a:pt x="4065220" y="2129863"/>
                    <a:pt x="4199342" y="2133673"/>
                  </a:cubicBezTo>
                  <a:cubicBezTo>
                    <a:pt x="4337790" y="2137483"/>
                    <a:pt x="4476238" y="2132403"/>
                    <a:pt x="4614687" y="2132403"/>
                  </a:cubicBezTo>
                  <a:cubicBezTo>
                    <a:pt x="4748809" y="2132403"/>
                    <a:pt x="4887257" y="2132403"/>
                    <a:pt x="5021378" y="2133673"/>
                  </a:cubicBezTo>
                  <a:cubicBezTo>
                    <a:pt x="5155500" y="2131133"/>
                    <a:pt x="5280969" y="2128593"/>
                    <a:pt x="5360813" y="2128593"/>
                  </a:cubicBezTo>
                  <a:close/>
                </a:path>
              </a:pathLst>
            </a:custGeom>
            <a:solidFill>
              <a:srgbClr val="F5AA49"/>
            </a:solidFill>
          </p:spPr>
        </p:sp>
      </p:grpSp>
      <p:grpSp>
        <p:nvGrpSpPr>
          <p:cNvPr id="15" name="Group 15"/>
          <p:cNvGrpSpPr/>
          <p:nvPr/>
        </p:nvGrpSpPr>
        <p:grpSpPr>
          <a:xfrm>
            <a:off x="9405821" y="2965077"/>
            <a:ext cx="7555352" cy="764162"/>
            <a:chOff x="0" y="0"/>
            <a:chExt cx="5400184" cy="546184"/>
          </a:xfrm>
        </p:grpSpPr>
        <p:sp>
          <p:nvSpPr>
            <p:cNvPr id="16" name="Freeform 16"/>
            <p:cNvSpPr/>
            <p:nvPr/>
          </p:nvSpPr>
          <p:spPr>
            <a:xfrm>
              <a:off x="13970" y="17780"/>
              <a:ext cx="5369704" cy="506814"/>
            </a:xfrm>
            <a:custGeom>
              <a:avLst/>
              <a:gdLst/>
              <a:ahLst/>
              <a:cxnLst/>
              <a:rect l="l" t="t" r="r" b="b"/>
              <a:pathLst>
                <a:path w="5369704" h="506814">
                  <a:moveTo>
                    <a:pt x="5353193" y="506814"/>
                  </a:moveTo>
                  <a:lnTo>
                    <a:pt x="15240" y="499194"/>
                  </a:lnTo>
                  <a:lnTo>
                    <a:pt x="0" y="11430"/>
                  </a:lnTo>
                  <a:lnTo>
                    <a:pt x="5369704" y="0"/>
                  </a:lnTo>
                  <a:close/>
                </a:path>
              </a:pathLst>
            </a:custGeom>
            <a:solidFill>
              <a:srgbClr val="F5AA49"/>
            </a:solidFill>
          </p:spPr>
        </p:sp>
        <p:sp>
          <p:nvSpPr>
            <p:cNvPr id="17" name="Freeform 17"/>
            <p:cNvSpPr/>
            <p:nvPr/>
          </p:nvSpPr>
          <p:spPr>
            <a:xfrm>
              <a:off x="0" y="-2540"/>
              <a:ext cx="5405263" cy="551264"/>
            </a:xfrm>
            <a:custGeom>
              <a:avLst/>
              <a:gdLst/>
              <a:ahLst/>
              <a:cxnLst/>
              <a:rect l="l" t="t" r="r" b="b"/>
              <a:pathLst>
                <a:path w="5405263" h="551264">
                  <a:moveTo>
                    <a:pt x="0" y="15240"/>
                  </a:moveTo>
                  <a:cubicBezTo>
                    <a:pt x="41910" y="19050"/>
                    <a:pt x="158383" y="20320"/>
                    <a:pt x="301158" y="22860"/>
                  </a:cubicBezTo>
                  <a:cubicBezTo>
                    <a:pt x="443933" y="24130"/>
                    <a:pt x="591034" y="30480"/>
                    <a:pt x="738135" y="27940"/>
                  </a:cubicBezTo>
                  <a:cubicBezTo>
                    <a:pt x="807360" y="26670"/>
                    <a:pt x="876584" y="22860"/>
                    <a:pt x="945808" y="20320"/>
                  </a:cubicBezTo>
                  <a:cubicBezTo>
                    <a:pt x="1019358" y="17780"/>
                    <a:pt x="1092909" y="17780"/>
                    <a:pt x="1166460" y="19050"/>
                  </a:cubicBezTo>
                  <a:cubicBezTo>
                    <a:pt x="1291928" y="20320"/>
                    <a:pt x="1417397" y="20320"/>
                    <a:pt x="1538539" y="19050"/>
                  </a:cubicBezTo>
                  <a:cubicBezTo>
                    <a:pt x="1850048" y="16510"/>
                    <a:pt x="2161557" y="20320"/>
                    <a:pt x="2477392" y="17780"/>
                  </a:cubicBezTo>
                  <a:cubicBezTo>
                    <a:pt x="2996573" y="11430"/>
                    <a:pt x="3515754" y="6350"/>
                    <a:pt x="4039261" y="10160"/>
                  </a:cubicBezTo>
                  <a:cubicBezTo>
                    <a:pt x="4333464" y="12700"/>
                    <a:pt x="4631993" y="16510"/>
                    <a:pt x="4926195" y="11430"/>
                  </a:cubicBezTo>
                  <a:cubicBezTo>
                    <a:pt x="5064644" y="8890"/>
                    <a:pt x="5203092" y="1270"/>
                    <a:pt x="5341763" y="3810"/>
                  </a:cubicBezTo>
                  <a:cubicBezTo>
                    <a:pt x="5354463" y="3810"/>
                    <a:pt x="5379863" y="0"/>
                    <a:pt x="5388754" y="10160"/>
                  </a:cubicBezTo>
                  <a:cubicBezTo>
                    <a:pt x="5393834" y="15240"/>
                    <a:pt x="5392563" y="22860"/>
                    <a:pt x="5393834" y="29210"/>
                  </a:cubicBezTo>
                  <a:cubicBezTo>
                    <a:pt x="5395104" y="36830"/>
                    <a:pt x="5396373" y="45720"/>
                    <a:pt x="5398913" y="53340"/>
                  </a:cubicBezTo>
                  <a:cubicBezTo>
                    <a:pt x="5405263" y="77684"/>
                    <a:pt x="5403993" y="87397"/>
                    <a:pt x="5403993" y="97111"/>
                  </a:cubicBezTo>
                  <a:cubicBezTo>
                    <a:pt x="5403993" y="107864"/>
                    <a:pt x="5403993" y="118618"/>
                    <a:pt x="5403993" y="129372"/>
                  </a:cubicBezTo>
                  <a:cubicBezTo>
                    <a:pt x="5403993" y="152961"/>
                    <a:pt x="5402723" y="176203"/>
                    <a:pt x="5400184" y="199792"/>
                  </a:cubicBezTo>
                  <a:cubicBezTo>
                    <a:pt x="5397643" y="219912"/>
                    <a:pt x="5395104" y="239685"/>
                    <a:pt x="5395104" y="259805"/>
                  </a:cubicBezTo>
                  <a:cubicBezTo>
                    <a:pt x="5393834" y="303514"/>
                    <a:pt x="5392563" y="347570"/>
                    <a:pt x="5392563" y="391626"/>
                  </a:cubicBezTo>
                  <a:cubicBezTo>
                    <a:pt x="5391293" y="427009"/>
                    <a:pt x="5393834" y="462740"/>
                    <a:pt x="5390023" y="498123"/>
                  </a:cubicBezTo>
                  <a:cubicBezTo>
                    <a:pt x="5390023" y="502286"/>
                    <a:pt x="5388754" y="509354"/>
                    <a:pt x="5387484" y="524594"/>
                  </a:cubicBezTo>
                  <a:cubicBezTo>
                    <a:pt x="5386213" y="539834"/>
                    <a:pt x="5381134" y="551264"/>
                    <a:pt x="5364623" y="549994"/>
                  </a:cubicBezTo>
                  <a:cubicBezTo>
                    <a:pt x="5343034" y="547454"/>
                    <a:pt x="5276642" y="543644"/>
                    <a:pt x="5198765" y="544914"/>
                  </a:cubicBezTo>
                  <a:cubicBezTo>
                    <a:pt x="4904563" y="547454"/>
                    <a:pt x="4614687" y="544914"/>
                    <a:pt x="4320484" y="542374"/>
                  </a:cubicBezTo>
                  <a:cubicBezTo>
                    <a:pt x="3736406" y="537294"/>
                    <a:pt x="3152327" y="542374"/>
                    <a:pt x="2568248" y="538564"/>
                  </a:cubicBezTo>
                  <a:cubicBezTo>
                    <a:pt x="2261066" y="536024"/>
                    <a:pt x="1953884" y="537294"/>
                    <a:pt x="1646702" y="537294"/>
                  </a:cubicBezTo>
                  <a:cubicBezTo>
                    <a:pt x="1564498" y="537294"/>
                    <a:pt x="1486621" y="536024"/>
                    <a:pt x="1404418" y="536024"/>
                  </a:cubicBezTo>
                  <a:cubicBezTo>
                    <a:pt x="1261643" y="534754"/>
                    <a:pt x="1123195" y="538564"/>
                    <a:pt x="980420" y="537294"/>
                  </a:cubicBezTo>
                  <a:cubicBezTo>
                    <a:pt x="837645" y="536024"/>
                    <a:pt x="690544" y="534754"/>
                    <a:pt x="547769" y="533484"/>
                  </a:cubicBezTo>
                  <a:cubicBezTo>
                    <a:pt x="400668" y="532214"/>
                    <a:pt x="162710" y="532214"/>
                    <a:pt x="41910" y="529674"/>
                  </a:cubicBezTo>
                  <a:cubicBezTo>
                    <a:pt x="17780" y="527134"/>
                    <a:pt x="19050" y="525864"/>
                    <a:pt x="19050" y="504020"/>
                  </a:cubicBezTo>
                  <a:cubicBezTo>
                    <a:pt x="19050" y="502980"/>
                    <a:pt x="19050" y="501592"/>
                    <a:pt x="19050" y="500551"/>
                  </a:cubicBezTo>
                  <a:cubicBezTo>
                    <a:pt x="19050" y="495001"/>
                    <a:pt x="19050" y="489797"/>
                    <a:pt x="19050" y="484247"/>
                  </a:cubicBezTo>
                  <a:cubicBezTo>
                    <a:pt x="19050" y="464821"/>
                    <a:pt x="19050" y="445395"/>
                    <a:pt x="19050" y="425969"/>
                  </a:cubicBezTo>
                  <a:cubicBezTo>
                    <a:pt x="19050" y="380872"/>
                    <a:pt x="19050" y="335775"/>
                    <a:pt x="19050" y="290679"/>
                  </a:cubicBezTo>
                  <a:cubicBezTo>
                    <a:pt x="19050" y="279231"/>
                    <a:pt x="19050" y="268131"/>
                    <a:pt x="17780" y="256683"/>
                  </a:cubicBezTo>
                  <a:cubicBezTo>
                    <a:pt x="12700" y="209852"/>
                    <a:pt x="12700" y="163021"/>
                    <a:pt x="8890" y="116537"/>
                  </a:cubicBezTo>
                  <a:cubicBezTo>
                    <a:pt x="8890" y="106477"/>
                    <a:pt x="7620" y="96417"/>
                    <a:pt x="7620" y="86357"/>
                  </a:cubicBezTo>
                  <a:cubicBezTo>
                    <a:pt x="3810" y="76297"/>
                    <a:pt x="0" y="48260"/>
                    <a:pt x="0" y="15240"/>
                  </a:cubicBezTo>
                  <a:close/>
                  <a:moveTo>
                    <a:pt x="5360813" y="516974"/>
                  </a:moveTo>
                  <a:cubicBezTo>
                    <a:pt x="5363354" y="498123"/>
                    <a:pt x="5362084" y="487369"/>
                    <a:pt x="5363354" y="476268"/>
                  </a:cubicBezTo>
                  <a:cubicBezTo>
                    <a:pt x="5364624" y="455108"/>
                    <a:pt x="5364624" y="433600"/>
                    <a:pt x="5365893" y="412440"/>
                  </a:cubicBezTo>
                  <a:cubicBezTo>
                    <a:pt x="5367163" y="366302"/>
                    <a:pt x="5368434" y="320512"/>
                    <a:pt x="5369704" y="274375"/>
                  </a:cubicBezTo>
                  <a:cubicBezTo>
                    <a:pt x="5372243" y="216790"/>
                    <a:pt x="5377324" y="159552"/>
                    <a:pt x="5378593" y="101967"/>
                  </a:cubicBezTo>
                  <a:cubicBezTo>
                    <a:pt x="5378593" y="92601"/>
                    <a:pt x="5379863" y="83235"/>
                    <a:pt x="5378593" y="73660"/>
                  </a:cubicBezTo>
                  <a:cubicBezTo>
                    <a:pt x="5378593" y="64770"/>
                    <a:pt x="5377324" y="55880"/>
                    <a:pt x="5374784" y="46990"/>
                  </a:cubicBezTo>
                  <a:cubicBezTo>
                    <a:pt x="5373513" y="43180"/>
                    <a:pt x="5373513" y="39370"/>
                    <a:pt x="5372243" y="35560"/>
                  </a:cubicBezTo>
                  <a:cubicBezTo>
                    <a:pt x="5370974" y="26670"/>
                    <a:pt x="5372243" y="29210"/>
                    <a:pt x="5364624" y="26670"/>
                  </a:cubicBezTo>
                  <a:cubicBezTo>
                    <a:pt x="5350654" y="21590"/>
                    <a:pt x="5298275" y="25400"/>
                    <a:pt x="5250683" y="25400"/>
                  </a:cubicBezTo>
                  <a:cubicBezTo>
                    <a:pt x="4965134" y="31750"/>
                    <a:pt x="4679585" y="35560"/>
                    <a:pt x="4389708" y="31750"/>
                  </a:cubicBezTo>
                  <a:cubicBezTo>
                    <a:pt x="3822936" y="25400"/>
                    <a:pt x="3247510" y="24130"/>
                    <a:pt x="2680738" y="35560"/>
                  </a:cubicBezTo>
                  <a:cubicBezTo>
                    <a:pt x="2524983" y="39370"/>
                    <a:pt x="2369229" y="40640"/>
                    <a:pt x="2213475" y="40640"/>
                  </a:cubicBezTo>
                  <a:cubicBezTo>
                    <a:pt x="2079353" y="40640"/>
                    <a:pt x="1940905" y="36830"/>
                    <a:pt x="1806783" y="38100"/>
                  </a:cubicBezTo>
                  <a:cubicBezTo>
                    <a:pt x="1590457" y="40640"/>
                    <a:pt x="1378459" y="39370"/>
                    <a:pt x="1162133" y="39370"/>
                  </a:cubicBezTo>
                  <a:cubicBezTo>
                    <a:pt x="1019358" y="39370"/>
                    <a:pt x="880910" y="48260"/>
                    <a:pt x="738135" y="49530"/>
                  </a:cubicBezTo>
                  <a:cubicBezTo>
                    <a:pt x="604014" y="50800"/>
                    <a:pt x="465565" y="44450"/>
                    <a:pt x="327117" y="41910"/>
                  </a:cubicBezTo>
                  <a:cubicBezTo>
                    <a:pt x="262219" y="40640"/>
                    <a:pt x="192995" y="39370"/>
                    <a:pt x="123771" y="38100"/>
                  </a:cubicBezTo>
                  <a:cubicBezTo>
                    <a:pt x="89159" y="36830"/>
                    <a:pt x="54547" y="36830"/>
                    <a:pt x="43180" y="35560"/>
                  </a:cubicBezTo>
                  <a:cubicBezTo>
                    <a:pt x="38100" y="35560"/>
                    <a:pt x="31750" y="34290"/>
                    <a:pt x="27940" y="35560"/>
                  </a:cubicBezTo>
                  <a:cubicBezTo>
                    <a:pt x="21590" y="38100"/>
                    <a:pt x="22860" y="35560"/>
                    <a:pt x="21590" y="44450"/>
                  </a:cubicBezTo>
                  <a:cubicBezTo>
                    <a:pt x="19050" y="59690"/>
                    <a:pt x="24130" y="74909"/>
                    <a:pt x="24130" y="79072"/>
                  </a:cubicBezTo>
                  <a:cubicBezTo>
                    <a:pt x="25400" y="84275"/>
                    <a:pt x="25400" y="89479"/>
                    <a:pt x="25400" y="94682"/>
                  </a:cubicBezTo>
                  <a:cubicBezTo>
                    <a:pt x="25400" y="116190"/>
                    <a:pt x="21590" y="137351"/>
                    <a:pt x="25400" y="158858"/>
                  </a:cubicBezTo>
                  <a:cubicBezTo>
                    <a:pt x="30480" y="184529"/>
                    <a:pt x="30480" y="210199"/>
                    <a:pt x="30480" y="235869"/>
                  </a:cubicBezTo>
                  <a:cubicBezTo>
                    <a:pt x="31750" y="277497"/>
                    <a:pt x="31750" y="319124"/>
                    <a:pt x="31750" y="360752"/>
                  </a:cubicBezTo>
                  <a:cubicBezTo>
                    <a:pt x="31750" y="401686"/>
                    <a:pt x="31750" y="442620"/>
                    <a:pt x="33020" y="483553"/>
                  </a:cubicBezTo>
                  <a:cubicBezTo>
                    <a:pt x="33020" y="487369"/>
                    <a:pt x="33020" y="491532"/>
                    <a:pt x="33020" y="495348"/>
                  </a:cubicBezTo>
                  <a:cubicBezTo>
                    <a:pt x="33020" y="498817"/>
                    <a:pt x="33020" y="502633"/>
                    <a:pt x="39370" y="509355"/>
                  </a:cubicBezTo>
                  <a:cubicBezTo>
                    <a:pt x="45720" y="513165"/>
                    <a:pt x="93486" y="513165"/>
                    <a:pt x="119445" y="514434"/>
                  </a:cubicBezTo>
                  <a:cubicBezTo>
                    <a:pt x="162710" y="515705"/>
                    <a:pt x="201648" y="515705"/>
                    <a:pt x="240587" y="515705"/>
                  </a:cubicBezTo>
                  <a:cubicBezTo>
                    <a:pt x="374709" y="513165"/>
                    <a:pt x="504504" y="514434"/>
                    <a:pt x="638626" y="515705"/>
                  </a:cubicBezTo>
                  <a:cubicBezTo>
                    <a:pt x="703523" y="515705"/>
                    <a:pt x="772747" y="515705"/>
                    <a:pt x="837645" y="516974"/>
                  </a:cubicBezTo>
                  <a:cubicBezTo>
                    <a:pt x="906869" y="518244"/>
                    <a:pt x="980420" y="523324"/>
                    <a:pt x="1049644" y="519515"/>
                  </a:cubicBezTo>
                  <a:cubicBezTo>
                    <a:pt x="1179439" y="513165"/>
                    <a:pt x="1317887" y="516974"/>
                    <a:pt x="1447683" y="516974"/>
                  </a:cubicBezTo>
                  <a:cubicBezTo>
                    <a:pt x="1534213" y="516974"/>
                    <a:pt x="1620743" y="520784"/>
                    <a:pt x="1707273" y="520784"/>
                  </a:cubicBezTo>
                  <a:cubicBezTo>
                    <a:pt x="1780824" y="520784"/>
                    <a:pt x="1858701" y="520784"/>
                    <a:pt x="1932252" y="519515"/>
                  </a:cubicBezTo>
                  <a:cubicBezTo>
                    <a:pt x="2282699" y="518244"/>
                    <a:pt x="2628819" y="516974"/>
                    <a:pt x="2974940" y="519515"/>
                  </a:cubicBezTo>
                  <a:cubicBezTo>
                    <a:pt x="3113388" y="520784"/>
                    <a:pt x="3251837" y="518244"/>
                    <a:pt x="3390285" y="518244"/>
                  </a:cubicBezTo>
                  <a:cubicBezTo>
                    <a:pt x="3524407" y="516974"/>
                    <a:pt x="3658528" y="513165"/>
                    <a:pt x="3792650" y="516974"/>
                  </a:cubicBezTo>
                  <a:cubicBezTo>
                    <a:pt x="3926772" y="520784"/>
                    <a:pt x="4065220" y="518244"/>
                    <a:pt x="4199342" y="522055"/>
                  </a:cubicBezTo>
                  <a:cubicBezTo>
                    <a:pt x="4337790" y="525865"/>
                    <a:pt x="4476238" y="520784"/>
                    <a:pt x="4614687" y="520784"/>
                  </a:cubicBezTo>
                  <a:cubicBezTo>
                    <a:pt x="4748809" y="520784"/>
                    <a:pt x="4887257" y="520784"/>
                    <a:pt x="5021378" y="522055"/>
                  </a:cubicBezTo>
                  <a:cubicBezTo>
                    <a:pt x="5155500" y="519514"/>
                    <a:pt x="5280969" y="516974"/>
                    <a:pt x="5360813" y="516974"/>
                  </a:cubicBezTo>
                  <a:close/>
                </a:path>
              </a:pathLst>
            </a:custGeom>
            <a:solidFill>
              <a:srgbClr val="F5AA49"/>
            </a:solidFill>
          </p:spPr>
        </p:sp>
      </p:grpSp>
      <p:sp>
        <p:nvSpPr>
          <p:cNvPr id="18" name="TextBox 18"/>
          <p:cNvSpPr txBox="1"/>
          <p:nvPr/>
        </p:nvSpPr>
        <p:spPr>
          <a:xfrm>
            <a:off x="10732161" y="3048391"/>
            <a:ext cx="4902672" cy="530860"/>
          </a:xfrm>
          <a:prstGeom prst="rect">
            <a:avLst/>
          </a:prstGeom>
        </p:spPr>
        <p:txBody>
          <a:bodyPr lIns="0" tIns="0" rIns="0" bIns="0" rtlCol="0" anchor="t">
            <a:spAutoFit/>
          </a:bodyPr>
          <a:lstStyle/>
          <a:p>
            <a:pPr algn="ctr">
              <a:lnSpc>
                <a:spcPts val="4340"/>
              </a:lnSpc>
              <a:spcBef>
                <a:spcPct val="0"/>
              </a:spcBef>
            </a:pPr>
            <a:r>
              <a:rPr lang="en-US" sz="3100" spc="123">
                <a:solidFill>
                  <a:srgbClr val="642615"/>
                </a:solidFill>
                <a:latin typeface="Now Bold"/>
              </a:rPr>
              <a:t>Göç Süreci</a:t>
            </a:r>
          </a:p>
        </p:txBody>
      </p:sp>
      <p:sp>
        <p:nvSpPr>
          <p:cNvPr id="19" name="TextBox 19"/>
          <p:cNvSpPr txBox="1"/>
          <p:nvPr/>
        </p:nvSpPr>
        <p:spPr>
          <a:xfrm>
            <a:off x="9714998" y="4223100"/>
            <a:ext cx="6936998" cy="487313"/>
          </a:xfrm>
          <a:prstGeom prst="rect">
            <a:avLst/>
          </a:prstGeom>
        </p:spPr>
        <p:txBody>
          <a:bodyPr lIns="0" tIns="0" rIns="0" bIns="0" rtlCol="0" anchor="t">
            <a:spAutoFit/>
          </a:bodyPr>
          <a:lstStyle/>
          <a:p>
            <a:pPr>
              <a:lnSpc>
                <a:spcPts val="3779"/>
              </a:lnSpc>
            </a:pPr>
            <a:r>
              <a:rPr lang="en-US" sz="2400" dirty="0" err="1">
                <a:solidFill>
                  <a:srgbClr val="642615"/>
                </a:solidFill>
                <a:latin typeface="Now"/>
              </a:rPr>
              <a:t>Fiziksel</a:t>
            </a:r>
            <a:r>
              <a:rPr lang="en-US" sz="2400" dirty="0">
                <a:solidFill>
                  <a:srgbClr val="642615"/>
                </a:solidFill>
                <a:latin typeface="Now"/>
              </a:rPr>
              <a:t> olarak </a:t>
            </a:r>
            <a:r>
              <a:rPr lang="en-US" sz="2400" dirty="0" err="1">
                <a:solidFill>
                  <a:srgbClr val="642615"/>
                </a:solidFill>
                <a:latin typeface="Now"/>
              </a:rPr>
              <a:t>yer</a:t>
            </a:r>
            <a:r>
              <a:rPr lang="en-US" sz="2400" dirty="0">
                <a:solidFill>
                  <a:srgbClr val="642615"/>
                </a:solidFill>
                <a:latin typeface="Now"/>
              </a:rPr>
              <a:t> </a:t>
            </a:r>
            <a:r>
              <a:rPr lang="en-US" sz="2400" dirty="0" err="1">
                <a:solidFill>
                  <a:srgbClr val="642615"/>
                </a:solidFill>
                <a:latin typeface="Now"/>
              </a:rPr>
              <a:t>değiştirmeyi</a:t>
            </a:r>
            <a:r>
              <a:rPr lang="en-US" sz="2400" dirty="0">
                <a:solidFill>
                  <a:srgbClr val="642615"/>
                </a:solidFill>
                <a:latin typeface="Now"/>
              </a:rPr>
              <a:t> kapsar</a:t>
            </a:r>
            <a:r>
              <a:rPr lang="en-US" sz="2699" dirty="0">
                <a:solidFill>
                  <a:srgbClr val="642615"/>
                </a:solidFill>
                <a:latin typeface="Now"/>
              </a:rPr>
              <a:t>.</a:t>
            </a:r>
          </a:p>
        </p:txBody>
      </p:sp>
      <p:grpSp>
        <p:nvGrpSpPr>
          <p:cNvPr id="20" name="Group 20"/>
          <p:cNvGrpSpPr/>
          <p:nvPr/>
        </p:nvGrpSpPr>
        <p:grpSpPr>
          <a:xfrm>
            <a:off x="9405821" y="6778811"/>
            <a:ext cx="7555352" cy="3018965"/>
            <a:chOff x="0" y="0"/>
            <a:chExt cx="5400184" cy="2157803"/>
          </a:xfrm>
        </p:grpSpPr>
        <p:sp>
          <p:nvSpPr>
            <p:cNvPr id="21" name="Freeform 21"/>
            <p:cNvSpPr/>
            <p:nvPr/>
          </p:nvSpPr>
          <p:spPr>
            <a:xfrm>
              <a:off x="13970" y="17780"/>
              <a:ext cx="5369704" cy="2118433"/>
            </a:xfrm>
            <a:custGeom>
              <a:avLst/>
              <a:gdLst/>
              <a:ahLst/>
              <a:cxnLst/>
              <a:rect l="l" t="t" r="r" b="b"/>
              <a:pathLst>
                <a:path w="5369704" h="2118433">
                  <a:moveTo>
                    <a:pt x="5353193" y="2118433"/>
                  </a:moveTo>
                  <a:lnTo>
                    <a:pt x="15240" y="2110813"/>
                  </a:lnTo>
                  <a:lnTo>
                    <a:pt x="0" y="11430"/>
                  </a:lnTo>
                  <a:lnTo>
                    <a:pt x="5369704" y="0"/>
                  </a:lnTo>
                  <a:close/>
                </a:path>
              </a:pathLst>
            </a:custGeom>
            <a:solidFill>
              <a:srgbClr val="EFE9CE"/>
            </a:solidFill>
          </p:spPr>
        </p:sp>
        <p:sp>
          <p:nvSpPr>
            <p:cNvPr id="22" name="Freeform 22"/>
            <p:cNvSpPr/>
            <p:nvPr/>
          </p:nvSpPr>
          <p:spPr>
            <a:xfrm>
              <a:off x="0" y="-2540"/>
              <a:ext cx="5405263" cy="2162883"/>
            </a:xfrm>
            <a:custGeom>
              <a:avLst/>
              <a:gdLst/>
              <a:ahLst/>
              <a:cxnLst/>
              <a:rect l="l" t="t" r="r" b="b"/>
              <a:pathLst>
                <a:path w="5405263" h="2162883">
                  <a:moveTo>
                    <a:pt x="0" y="15240"/>
                  </a:moveTo>
                  <a:cubicBezTo>
                    <a:pt x="41910" y="19050"/>
                    <a:pt x="158383" y="20320"/>
                    <a:pt x="301158" y="22860"/>
                  </a:cubicBezTo>
                  <a:cubicBezTo>
                    <a:pt x="443933" y="24130"/>
                    <a:pt x="591034" y="30480"/>
                    <a:pt x="738135" y="27940"/>
                  </a:cubicBezTo>
                  <a:cubicBezTo>
                    <a:pt x="807360" y="26670"/>
                    <a:pt x="876584" y="22860"/>
                    <a:pt x="945808" y="20320"/>
                  </a:cubicBezTo>
                  <a:cubicBezTo>
                    <a:pt x="1019358" y="17780"/>
                    <a:pt x="1092909" y="17780"/>
                    <a:pt x="1166460" y="19050"/>
                  </a:cubicBezTo>
                  <a:cubicBezTo>
                    <a:pt x="1291928" y="20320"/>
                    <a:pt x="1417397" y="20320"/>
                    <a:pt x="1538539" y="19050"/>
                  </a:cubicBezTo>
                  <a:cubicBezTo>
                    <a:pt x="1850048" y="16510"/>
                    <a:pt x="2161557" y="20320"/>
                    <a:pt x="2477392" y="17780"/>
                  </a:cubicBezTo>
                  <a:cubicBezTo>
                    <a:pt x="2996573" y="11430"/>
                    <a:pt x="3515754" y="6350"/>
                    <a:pt x="4039261" y="10160"/>
                  </a:cubicBezTo>
                  <a:cubicBezTo>
                    <a:pt x="4333464" y="12700"/>
                    <a:pt x="4631993" y="16510"/>
                    <a:pt x="4926195" y="11430"/>
                  </a:cubicBezTo>
                  <a:cubicBezTo>
                    <a:pt x="5064644" y="8890"/>
                    <a:pt x="5203092" y="1270"/>
                    <a:pt x="5341763" y="3810"/>
                  </a:cubicBezTo>
                  <a:cubicBezTo>
                    <a:pt x="5354463" y="3810"/>
                    <a:pt x="5379863" y="0"/>
                    <a:pt x="5388754" y="10160"/>
                  </a:cubicBezTo>
                  <a:cubicBezTo>
                    <a:pt x="5393834" y="15240"/>
                    <a:pt x="5392563" y="22860"/>
                    <a:pt x="5393834" y="29210"/>
                  </a:cubicBezTo>
                  <a:cubicBezTo>
                    <a:pt x="5395104" y="36830"/>
                    <a:pt x="5396373" y="45720"/>
                    <a:pt x="5398913" y="53340"/>
                  </a:cubicBezTo>
                  <a:cubicBezTo>
                    <a:pt x="5405263" y="91631"/>
                    <a:pt x="5403993" y="137589"/>
                    <a:pt x="5403993" y="183548"/>
                  </a:cubicBezTo>
                  <a:cubicBezTo>
                    <a:pt x="5403993" y="234430"/>
                    <a:pt x="5403993" y="285313"/>
                    <a:pt x="5403993" y="336195"/>
                  </a:cubicBezTo>
                  <a:cubicBezTo>
                    <a:pt x="5403993" y="447808"/>
                    <a:pt x="5402723" y="557780"/>
                    <a:pt x="5400184" y="669393"/>
                  </a:cubicBezTo>
                  <a:cubicBezTo>
                    <a:pt x="5397643" y="764592"/>
                    <a:pt x="5395104" y="858150"/>
                    <a:pt x="5395104" y="953349"/>
                  </a:cubicBezTo>
                  <a:cubicBezTo>
                    <a:pt x="5393834" y="1160161"/>
                    <a:pt x="5392563" y="1368615"/>
                    <a:pt x="5392563" y="1577069"/>
                  </a:cubicBezTo>
                  <a:cubicBezTo>
                    <a:pt x="5391293" y="1744488"/>
                    <a:pt x="5393834" y="1913549"/>
                    <a:pt x="5390023" y="2080969"/>
                  </a:cubicBezTo>
                  <a:cubicBezTo>
                    <a:pt x="5390023" y="2100665"/>
                    <a:pt x="5388754" y="2120973"/>
                    <a:pt x="5387484" y="2136213"/>
                  </a:cubicBezTo>
                  <a:cubicBezTo>
                    <a:pt x="5386213" y="2151453"/>
                    <a:pt x="5381134" y="2162883"/>
                    <a:pt x="5364623" y="2161613"/>
                  </a:cubicBezTo>
                  <a:cubicBezTo>
                    <a:pt x="5343034" y="2159073"/>
                    <a:pt x="5276642" y="2155263"/>
                    <a:pt x="5198765" y="2156533"/>
                  </a:cubicBezTo>
                  <a:cubicBezTo>
                    <a:pt x="4904563" y="2159073"/>
                    <a:pt x="4614687" y="2156533"/>
                    <a:pt x="4320484" y="2153993"/>
                  </a:cubicBezTo>
                  <a:cubicBezTo>
                    <a:pt x="3736406" y="2148913"/>
                    <a:pt x="3152327" y="2153993"/>
                    <a:pt x="2568248" y="2150183"/>
                  </a:cubicBezTo>
                  <a:cubicBezTo>
                    <a:pt x="2261066" y="2147643"/>
                    <a:pt x="1953884" y="2148913"/>
                    <a:pt x="1646702" y="2148913"/>
                  </a:cubicBezTo>
                  <a:cubicBezTo>
                    <a:pt x="1564498" y="2148913"/>
                    <a:pt x="1486621" y="2147643"/>
                    <a:pt x="1404418" y="2147643"/>
                  </a:cubicBezTo>
                  <a:cubicBezTo>
                    <a:pt x="1261643" y="2146373"/>
                    <a:pt x="1123195" y="2150183"/>
                    <a:pt x="980420" y="2148913"/>
                  </a:cubicBezTo>
                  <a:cubicBezTo>
                    <a:pt x="837645" y="2147643"/>
                    <a:pt x="690544" y="2146373"/>
                    <a:pt x="547769" y="2145103"/>
                  </a:cubicBezTo>
                  <a:cubicBezTo>
                    <a:pt x="400668" y="2143833"/>
                    <a:pt x="162710" y="2143833"/>
                    <a:pt x="41910" y="2141293"/>
                  </a:cubicBezTo>
                  <a:cubicBezTo>
                    <a:pt x="17780" y="2138753"/>
                    <a:pt x="19050" y="2137483"/>
                    <a:pt x="19050" y="2108872"/>
                  </a:cubicBezTo>
                  <a:cubicBezTo>
                    <a:pt x="19050" y="2103948"/>
                    <a:pt x="19050" y="2097382"/>
                    <a:pt x="19050" y="2092458"/>
                  </a:cubicBezTo>
                  <a:cubicBezTo>
                    <a:pt x="19050" y="2066196"/>
                    <a:pt x="19050" y="2041576"/>
                    <a:pt x="19050" y="2015314"/>
                  </a:cubicBezTo>
                  <a:cubicBezTo>
                    <a:pt x="19050" y="1923397"/>
                    <a:pt x="19050" y="1831481"/>
                    <a:pt x="19050" y="1739564"/>
                  </a:cubicBezTo>
                  <a:cubicBezTo>
                    <a:pt x="19050" y="1526186"/>
                    <a:pt x="19050" y="1312809"/>
                    <a:pt x="19050" y="1099431"/>
                  </a:cubicBezTo>
                  <a:cubicBezTo>
                    <a:pt x="19050" y="1045266"/>
                    <a:pt x="19050" y="992742"/>
                    <a:pt x="17780" y="938577"/>
                  </a:cubicBezTo>
                  <a:cubicBezTo>
                    <a:pt x="12700" y="716992"/>
                    <a:pt x="12700" y="495408"/>
                    <a:pt x="8890" y="275464"/>
                  </a:cubicBezTo>
                  <a:cubicBezTo>
                    <a:pt x="8890" y="227865"/>
                    <a:pt x="7620" y="180265"/>
                    <a:pt x="7620" y="132665"/>
                  </a:cubicBezTo>
                  <a:cubicBezTo>
                    <a:pt x="3810" y="85066"/>
                    <a:pt x="0" y="48260"/>
                    <a:pt x="0" y="15240"/>
                  </a:cubicBezTo>
                  <a:close/>
                  <a:moveTo>
                    <a:pt x="5360813" y="2128593"/>
                  </a:moveTo>
                  <a:cubicBezTo>
                    <a:pt x="5363354" y="2080969"/>
                    <a:pt x="5362084" y="2030086"/>
                    <a:pt x="5363354" y="1977562"/>
                  </a:cubicBezTo>
                  <a:cubicBezTo>
                    <a:pt x="5364624" y="1877439"/>
                    <a:pt x="5364624" y="1775674"/>
                    <a:pt x="5365893" y="1675551"/>
                  </a:cubicBezTo>
                  <a:cubicBezTo>
                    <a:pt x="5367163" y="1457249"/>
                    <a:pt x="5368434" y="1240588"/>
                    <a:pt x="5369704" y="1022287"/>
                  </a:cubicBezTo>
                  <a:cubicBezTo>
                    <a:pt x="5372243" y="749820"/>
                    <a:pt x="5377324" y="478994"/>
                    <a:pt x="5378593" y="206527"/>
                  </a:cubicBezTo>
                  <a:cubicBezTo>
                    <a:pt x="5378593" y="162210"/>
                    <a:pt x="5379863" y="117893"/>
                    <a:pt x="5378593" y="73660"/>
                  </a:cubicBezTo>
                  <a:cubicBezTo>
                    <a:pt x="5378593" y="64770"/>
                    <a:pt x="5377324" y="55880"/>
                    <a:pt x="5374784" y="46990"/>
                  </a:cubicBezTo>
                  <a:cubicBezTo>
                    <a:pt x="5373513" y="43180"/>
                    <a:pt x="5373513" y="39370"/>
                    <a:pt x="5372243" y="35560"/>
                  </a:cubicBezTo>
                  <a:cubicBezTo>
                    <a:pt x="5370974" y="26670"/>
                    <a:pt x="5372243" y="29210"/>
                    <a:pt x="5364624" y="26670"/>
                  </a:cubicBezTo>
                  <a:cubicBezTo>
                    <a:pt x="5350654" y="21590"/>
                    <a:pt x="5298275" y="25400"/>
                    <a:pt x="5250683" y="25400"/>
                  </a:cubicBezTo>
                  <a:cubicBezTo>
                    <a:pt x="4965134" y="31750"/>
                    <a:pt x="4679585" y="35560"/>
                    <a:pt x="4389708" y="31750"/>
                  </a:cubicBezTo>
                  <a:cubicBezTo>
                    <a:pt x="3822936" y="25400"/>
                    <a:pt x="3247510" y="24130"/>
                    <a:pt x="2680738" y="35560"/>
                  </a:cubicBezTo>
                  <a:cubicBezTo>
                    <a:pt x="2524983" y="39370"/>
                    <a:pt x="2369229" y="40640"/>
                    <a:pt x="2213475" y="40640"/>
                  </a:cubicBezTo>
                  <a:cubicBezTo>
                    <a:pt x="2079353" y="40640"/>
                    <a:pt x="1940905" y="36830"/>
                    <a:pt x="1806783" y="38100"/>
                  </a:cubicBezTo>
                  <a:cubicBezTo>
                    <a:pt x="1590457" y="40640"/>
                    <a:pt x="1378459" y="39370"/>
                    <a:pt x="1162133" y="39370"/>
                  </a:cubicBezTo>
                  <a:cubicBezTo>
                    <a:pt x="1019358" y="39370"/>
                    <a:pt x="880910" y="48260"/>
                    <a:pt x="738135" y="49530"/>
                  </a:cubicBezTo>
                  <a:cubicBezTo>
                    <a:pt x="604014" y="50800"/>
                    <a:pt x="465565" y="44450"/>
                    <a:pt x="327117" y="41910"/>
                  </a:cubicBezTo>
                  <a:cubicBezTo>
                    <a:pt x="262219" y="40640"/>
                    <a:pt x="192995" y="39370"/>
                    <a:pt x="123771" y="38100"/>
                  </a:cubicBezTo>
                  <a:cubicBezTo>
                    <a:pt x="89159" y="36830"/>
                    <a:pt x="54547" y="36830"/>
                    <a:pt x="43180" y="35560"/>
                  </a:cubicBezTo>
                  <a:cubicBezTo>
                    <a:pt x="38100" y="35560"/>
                    <a:pt x="31750" y="34290"/>
                    <a:pt x="27940" y="35560"/>
                  </a:cubicBezTo>
                  <a:cubicBezTo>
                    <a:pt x="21590" y="38100"/>
                    <a:pt x="22860" y="35560"/>
                    <a:pt x="21590" y="44450"/>
                  </a:cubicBezTo>
                  <a:cubicBezTo>
                    <a:pt x="19050" y="59690"/>
                    <a:pt x="24130" y="78500"/>
                    <a:pt x="24130" y="98197"/>
                  </a:cubicBezTo>
                  <a:cubicBezTo>
                    <a:pt x="25400" y="122817"/>
                    <a:pt x="25400" y="147438"/>
                    <a:pt x="25400" y="172058"/>
                  </a:cubicBezTo>
                  <a:cubicBezTo>
                    <a:pt x="25400" y="273823"/>
                    <a:pt x="21590" y="373946"/>
                    <a:pt x="25400" y="475711"/>
                  </a:cubicBezTo>
                  <a:cubicBezTo>
                    <a:pt x="30480" y="597172"/>
                    <a:pt x="30480" y="718634"/>
                    <a:pt x="30480" y="840095"/>
                  </a:cubicBezTo>
                  <a:cubicBezTo>
                    <a:pt x="31750" y="1037059"/>
                    <a:pt x="31750" y="1234023"/>
                    <a:pt x="31750" y="1430987"/>
                  </a:cubicBezTo>
                  <a:cubicBezTo>
                    <a:pt x="31750" y="1624668"/>
                    <a:pt x="31750" y="1818350"/>
                    <a:pt x="33020" y="2012031"/>
                  </a:cubicBezTo>
                  <a:cubicBezTo>
                    <a:pt x="33020" y="2030086"/>
                    <a:pt x="33020" y="2049783"/>
                    <a:pt x="33020" y="2067838"/>
                  </a:cubicBezTo>
                  <a:cubicBezTo>
                    <a:pt x="33020" y="2084251"/>
                    <a:pt x="33020" y="2102306"/>
                    <a:pt x="39370" y="2120973"/>
                  </a:cubicBezTo>
                  <a:cubicBezTo>
                    <a:pt x="45720" y="2124783"/>
                    <a:pt x="93486" y="2124783"/>
                    <a:pt x="119445" y="2126053"/>
                  </a:cubicBezTo>
                  <a:cubicBezTo>
                    <a:pt x="162710" y="2127323"/>
                    <a:pt x="201648" y="2127323"/>
                    <a:pt x="240587" y="2127323"/>
                  </a:cubicBezTo>
                  <a:cubicBezTo>
                    <a:pt x="374709" y="2124783"/>
                    <a:pt x="504504" y="2126053"/>
                    <a:pt x="638626" y="2127323"/>
                  </a:cubicBezTo>
                  <a:cubicBezTo>
                    <a:pt x="703523" y="2127323"/>
                    <a:pt x="772747" y="2127323"/>
                    <a:pt x="837645" y="2128593"/>
                  </a:cubicBezTo>
                  <a:cubicBezTo>
                    <a:pt x="906869" y="2129863"/>
                    <a:pt x="980420" y="2134943"/>
                    <a:pt x="1049644" y="2131133"/>
                  </a:cubicBezTo>
                  <a:cubicBezTo>
                    <a:pt x="1179439" y="2124783"/>
                    <a:pt x="1317887" y="2128593"/>
                    <a:pt x="1447683" y="2128593"/>
                  </a:cubicBezTo>
                  <a:cubicBezTo>
                    <a:pt x="1534213" y="2128593"/>
                    <a:pt x="1620743" y="2132403"/>
                    <a:pt x="1707273" y="2132403"/>
                  </a:cubicBezTo>
                  <a:cubicBezTo>
                    <a:pt x="1780824" y="2132403"/>
                    <a:pt x="1858701" y="2132403"/>
                    <a:pt x="1932252" y="2131133"/>
                  </a:cubicBezTo>
                  <a:cubicBezTo>
                    <a:pt x="2282699" y="2129863"/>
                    <a:pt x="2628819" y="2128593"/>
                    <a:pt x="2974940" y="2131133"/>
                  </a:cubicBezTo>
                  <a:cubicBezTo>
                    <a:pt x="3113388" y="2132403"/>
                    <a:pt x="3251837" y="2129863"/>
                    <a:pt x="3390285" y="2129863"/>
                  </a:cubicBezTo>
                  <a:cubicBezTo>
                    <a:pt x="3524407" y="2128593"/>
                    <a:pt x="3658528" y="2124783"/>
                    <a:pt x="3792650" y="2128593"/>
                  </a:cubicBezTo>
                  <a:cubicBezTo>
                    <a:pt x="3926772" y="2132403"/>
                    <a:pt x="4065220" y="2129863"/>
                    <a:pt x="4199342" y="2133673"/>
                  </a:cubicBezTo>
                  <a:cubicBezTo>
                    <a:pt x="4337790" y="2137483"/>
                    <a:pt x="4476238" y="2132403"/>
                    <a:pt x="4614687" y="2132403"/>
                  </a:cubicBezTo>
                  <a:cubicBezTo>
                    <a:pt x="4748809" y="2132403"/>
                    <a:pt x="4887257" y="2132403"/>
                    <a:pt x="5021378" y="2133673"/>
                  </a:cubicBezTo>
                  <a:cubicBezTo>
                    <a:pt x="5155500" y="2131133"/>
                    <a:pt x="5280969" y="2128593"/>
                    <a:pt x="5360813" y="2128593"/>
                  </a:cubicBezTo>
                  <a:close/>
                </a:path>
              </a:pathLst>
            </a:custGeom>
            <a:solidFill>
              <a:srgbClr val="F5AA49"/>
            </a:solidFill>
          </p:spPr>
        </p:sp>
      </p:grpSp>
      <p:grpSp>
        <p:nvGrpSpPr>
          <p:cNvPr id="23" name="Group 23"/>
          <p:cNvGrpSpPr/>
          <p:nvPr/>
        </p:nvGrpSpPr>
        <p:grpSpPr>
          <a:xfrm>
            <a:off x="9405821" y="6778811"/>
            <a:ext cx="7555352" cy="764162"/>
            <a:chOff x="0" y="0"/>
            <a:chExt cx="5400184" cy="546184"/>
          </a:xfrm>
        </p:grpSpPr>
        <p:sp>
          <p:nvSpPr>
            <p:cNvPr id="24" name="Freeform 24"/>
            <p:cNvSpPr/>
            <p:nvPr/>
          </p:nvSpPr>
          <p:spPr>
            <a:xfrm>
              <a:off x="13970" y="17780"/>
              <a:ext cx="5369704" cy="506814"/>
            </a:xfrm>
            <a:custGeom>
              <a:avLst/>
              <a:gdLst/>
              <a:ahLst/>
              <a:cxnLst/>
              <a:rect l="l" t="t" r="r" b="b"/>
              <a:pathLst>
                <a:path w="5369704" h="506814">
                  <a:moveTo>
                    <a:pt x="5353193" y="506814"/>
                  </a:moveTo>
                  <a:lnTo>
                    <a:pt x="15240" y="499194"/>
                  </a:lnTo>
                  <a:lnTo>
                    <a:pt x="0" y="11430"/>
                  </a:lnTo>
                  <a:lnTo>
                    <a:pt x="5369704" y="0"/>
                  </a:lnTo>
                  <a:close/>
                </a:path>
              </a:pathLst>
            </a:custGeom>
            <a:solidFill>
              <a:srgbClr val="F5AA49"/>
            </a:solidFill>
          </p:spPr>
        </p:sp>
        <p:sp>
          <p:nvSpPr>
            <p:cNvPr id="25" name="Freeform 25"/>
            <p:cNvSpPr/>
            <p:nvPr/>
          </p:nvSpPr>
          <p:spPr>
            <a:xfrm>
              <a:off x="0" y="-2540"/>
              <a:ext cx="5405263" cy="551264"/>
            </a:xfrm>
            <a:custGeom>
              <a:avLst/>
              <a:gdLst/>
              <a:ahLst/>
              <a:cxnLst/>
              <a:rect l="l" t="t" r="r" b="b"/>
              <a:pathLst>
                <a:path w="5405263" h="551264">
                  <a:moveTo>
                    <a:pt x="0" y="15240"/>
                  </a:moveTo>
                  <a:cubicBezTo>
                    <a:pt x="41910" y="19050"/>
                    <a:pt x="158383" y="20320"/>
                    <a:pt x="301158" y="22860"/>
                  </a:cubicBezTo>
                  <a:cubicBezTo>
                    <a:pt x="443933" y="24130"/>
                    <a:pt x="591034" y="30480"/>
                    <a:pt x="738135" y="27940"/>
                  </a:cubicBezTo>
                  <a:cubicBezTo>
                    <a:pt x="807360" y="26670"/>
                    <a:pt x="876584" y="22860"/>
                    <a:pt x="945808" y="20320"/>
                  </a:cubicBezTo>
                  <a:cubicBezTo>
                    <a:pt x="1019358" y="17780"/>
                    <a:pt x="1092909" y="17780"/>
                    <a:pt x="1166460" y="19050"/>
                  </a:cubicBezTo>
                  <a:cubicBezTo>
                    <a:pt x="1291928" y="20320"/>
                    <a:pt x="1417397" y="20320"/>
                    <a:pt x="1538539" y="19050"/>
                  </a:cubicBezTo>
                  <a:cubicBezTo>
                    <a:pt x="1850048" y="16510"/>
                    <a:pt x="2161557" y="20320"/>
                    <a:pt x="2477392" y="17780"/>
                  </a:cubicBezTo>
                  <a:cubicBezTo>
                    <a:pt x="2996573" y="11430"/>
                    <a:pt x="3515754" y="6350"/>
                    <a:pt x="4039261" y="10160"/>
                  </a:cubicBezTo>
                  <a:cubicBezTo>
                    <a:pt x="4333464" y="12700"/>
                    <a:pt x="4631993" y="16510"/>
                    <a:pt x="4926195" y="11430"/>
                  </a:cubicBezTo>
                  <a:cubicBezTo>
                    <a:pt x="5064644" y="8890"/>
                    <a:pt x="5203092" y="1270"/>
                    <a:pt x="5341763" y="3810"/>
                  </a:cubicBezTo>
                  <a:cubicBezTo>
                    <a:pt x="5354463" y="3810"/>
                    <a:pt x="5379863" y="0"/>
                    <a:pt x="5388754" y="10160"/>
                  </a:cubicBezTo>
                  <a:cubicBezTo>
                    <a:pt x="5393834" y="15240"/>
                    <a:pt x="5392563" y="22860"/>
                    <a:pt x="5393834" y="29210"/>
                  </a:cubicBezTo>
                  <a:cubicBezTo>
                    <a:pt x="5395104" y="36830"/>
                    <a:pt x="5396373" y="45720"/>
                    <a:pt x="5398913" y="53340"/>
                  </a:cubicBezTo>
                  <a:cubicBezTo>
                    <a:pt x="5405263" y="77684"/>
                    <a:pt x="5403993" y="87397"/>
                    <a:pt x="5403993" y="97111"/>
                  </a:cubicBezTo>
                  <a:cubicBezTo>
                    <a:pt x="5403993" y="107864"/>
                    <a:pt x="5403993" y="118618"/>
                    <a:pt x="5403993" y="129372"/>
                  </a:cubicBezTo>
                  <a:cubicBezTo>
                    <a:pt x="5403993" y="152961"/>
                    <a:pt x="5402723" y="176203"/>
                    <a:pt x="5400184" y="199792"/>
                  </a:cubicBezTo>
                  <a:cubicBezTo>
                    <a:pt x="5397643" y="219912"/>
                    <a:pt x="5395104" y="239685"/>
                    <a:pt x="5395104" y="259805"/>
                  </a:cubicBezTo>
                  <a:cubicBezTo>
                    <a:pt x="5393834" y="303514"/>
                    <a:pt x="5392563" y="347570"/>
                    <a:pt x="5392563" y="391626"/>
                  </a:cubicBezTo>
                  <a:cubicBezTo>
                    <a:pt x="5391293" y="427009"/>
                    <a:pt x="5393834" y="462740"/>
                    <a:pt x="5390023" y="498123"/>
                  </a:cubicBezTo>
                  <a:cubicBezTo>
                    <a:pt x="5390023" y="502286"/>
                    <a:pt x="5388754" y="509354"/>
                    <a:pt x="5387484" y="524594"/>
                  </a:cubicBezTo>
                  <a:cubicBezTo>
                    <a:pt x="5386213" y="539834"/>
                    <a:pt x="5381134" y="551264"/>
                    <a:pt x="5364623" y="549994"/>
                  </a:cubicBezTo>
                  <a:cubicBezTo>
                    <a:pt x="5343034" y="547454"/>
                    <a:pt x="5276642" y="543644"/>
                    <a:pt x="5198765" y="544914"/>
                  </a:cubicBezTo>
                  <a:cubicBezTo>
                    <a:pt x="4904563" y="547454"/>
                    <a:pt x="4614687" y="544914"/>
                    <a:pt x="4320484" y="542374"/>
                  </a:cubicBezTo>
                  <a:cubicBezTo>
                    <a:pt x="3736406" y="537294"/>
                    <a:pt x="3152327" y="542374"/>
                    <a:pt x="2568248" y="538564"/>
                  </a:cubicBezTo>
                  <a:cubicBezTo>
                    <a:pt x="2261066" y="536024"/>
                    <a:pt x="1953884" y="537294"/>
                    <a:pt x="1646702" y="537294"/>
                  </a:cubicBezTo>
                  <a:cubicBezTo>
                    <a:pt x="1564498" y="537294"/>
                    <a:pt x="1486621" y="536024"/>
                    <a:pt x="1404418" y="536024"/>
                  </a:cubicBezTo>
                  <a:cubicBezTo>
                    <a:pt x="1261643" y="534754"/>
                    <a:pt x="1123195" y="538564"/>
                    <a:pt x="980420" y="537294"/>
                  </a:cubicBezTo>
                  <a:cubicBezTo>
                    <a:pt x="837645" y="536024"/>
                    <a:pt x="690544" y="534754"/>
                    <a:pt x="547769" y="533484"/>
                  </a:cubicBezTo>
                  <a:cubicBezTo>
                    <a:pt x="400668" y="532214"/>
                    <a:pt x="162710" y="532214"/>
                    <a:pt x="41910" y="529674"/>
                  </a:cubicBezTo>
                  <a:cubicBezTo>
                    <a:pt x="17780" y="527134"/>
                    <a:pt x="19050" y="525864"/>
                    <a:pt x="19050" y="504020"/>
                  </a:cubicBezTo>
                  <a:cubicBezTo>
                    <a:pt x="19050" y="502980"/>
                    <a:pt x="19050" y="501592"/>
                    <a:pt x="19050" y="500551"/>
                  </a:cubicBezTo>
                  <a:cubicBezTo>
                    <a:pt x="19050" y="495001"/>
                    <a:pt x="19050" y="489797"/>
                    <a:pt x="19050" y="484247"/>
                  </a:cubicBezTo>
                  <a:cubicBezTo>
                    <a:pt x="19050" y="464821"/>
                    <a:pt x="19050" y="445395"/>
                    <a:pt x="19050" y="425969"/>
                  </a:cubicBezTo>
                  <a:cubicBezTo>
                    <a:pt x="19050" y="380872"/>
                    <a:pt x="19050" y="335775"/>
                    <a:pt x="19050" y="290679"/>
                  </a:cubicBezTo>
                  <a:cubicBezTo>
                    <a:pt x="19050" y="279231"/>
                    <a:pt x="19050" y="268131"/>
                    <a:pt x="17780" y="256683"/>
                  </a:cubicBezTo>
                  <a:cubicBezTo>
                    <a:pt x="12700" y="209852"/>
                    <a:pt x="12700" y="163021"/>
                    <a:pt x="8890" y="116537"/>
                  </a:cubicBezTo>
                  <a:cubicBezTo>
                    <a:pt x="8890" y="106477"/>
                    <a:pt x="7620" y="96417"/>
                    <a:pt x="7620" y="86357"/>
                  </a:cubicBezTo>
                  <a:cubicBezTo>
                    <a:pt x="3810" y="76297"/>
                    <a:pt x="0" y="48260"/>
                    <a:pt x="0" y="15240"/>
                  </a:cubicBezTo>
                  <a:close/>
                  <a:moveTo>
                    <a:pt x="5360813" y="516974"/>
                  </a:moveTo>
                  <a:cubicBezTo>
                    <a:pt x="5363354" y="498123"/>
                    <a:pt x="5362084" y="487369"/>
                    <a:pt x="5363354" y="476268"/>
                  </a:cubicBezTo>
                  <a:cubicBezTo>
                    <a:pt x="5364624" y="455108"/>
                    <a:pt x="5364624" y="433600"/>
                    <a:pt x="5365893" y="412440"/>
                  </a:cubicBezTo>
                  <a:cubicBezTo>
                    <a:pt x="5367163" y="366302"/>
                    <a:pt x="5368434" y="320512"/>
                    <a:pt x="5369704" y="274375"/>
                  </a:cubicBezTo>
                  <a:cubicBezTo>
                    <a:pt x="5372243" y="216790"/>
                    <a:pt x="5377324" y="159552"/>
                    <a:pt x="5378593" y="101967"/>
                  </a:cubicBezTo>
                  <a:cubicBezTo>
                    <a:pt x="5378593" y="92601"/>
                    <a:pt x="5379863" y="83235"/>
                    <a:pt x="5378593" y="73660"/>
                  </a:cubicBezTo>
                  <a:cubicBezTo>
                    <a:pt x="5378593" y="64770"/>
                    <a:pt x="5377324" y="55880"/>
                    <a:pt x="5374784" y="46990"/>
                  </a:cubicBezTo>
                  <a:cubicBezTo>
                    <a:pt x="5373513" y="43180"/>
                    <a:pt x="5373513" y="39370"/>
                    <a:pt x="5372243" y="35560"/>
                  </a:cubicBezTo>
                  <a:cubicBezTo>
                    <a:pt x="5370974" y="26670"/>
                    <a:pt x="5372243" y="29210"/>
                    <a:pt x="5364624" y="26670"/>
                  </a:cubicBezTo>
                  <a:cubicBezTo>
                    <a:pt x="5350654" y="21590"/>
                    <a:pt x="5298275" y="25400"/>
                    <a:pt x="5250683" y="25400"/>
                  </a:cubicBezTo>
                  <a:cubicBezTo>
                    <a:pt x="4965134" y="31750"/>
                    <a:pt x="4679585" y="35560"/>
                    <a:pt x="4389708" y="31750"/>
                  </a:cubicBezTo>
                  <a:cubicBezTo>
                    <a:pt x="3822936" y="25400"/>
                    <a:pt x="3247510" y="24130"/>
                    <a:pt x="2680738" y="35560"/>
                  </a:cubicBezTo>
                  <a:cubicBezTo>
                    <a:pt x="2524983" y="39370"/>
                    <a:pt x="2369229" y="40640"/>
                    <a:pt x="2213475" y="40640"/>
                  </a:cubicBezTo>
                  <a:cubicBezTo>
                    <a:pt x="2079353" y="40640"/>
                    <a:pt x="1940905" y="36830"/>
                    <a:pt x="1806783" y="38100"/>
                  </a:cubicBezTo>
                  <a:cubicBezTo>
                    <a:pt x="1590457" y="40640"/>
                    <a:pt x="1378459" y="39370"/>
                    <a:pt x="1162133" y="39370"/>
                  </a:cubicBezTo>
                  <a:cubicBezTo>
                    <a:pt x="1019358" y="39370"/>
                    <a:pt x="880910" y="48260"/>
                    <a:pt x="738135" y="49530"/>
                  </a:cubicBezTo>
                  <a:cubicBezTo>
                    <a:pt x="604014" y="50800"/>
                    <a:pt x="465565" y="44450"/>
                    <a:pt x="327117" y="41910"/>
                  </a:cubicBezTo>
                  <a:cubicBezTo>
                    <a:pt x="262219" y="40640"/>
                    <a:pt x="192995" y="39370"/>
                    <a:pt x="123771" y="38100"/>
                  </a:cubicBezTo>
                  <a:cubicBezTo>
                    <a:pt x="89159" y="36830"/>
                    <a:pt x="54547" y="36830"/>
                    <a:pt x="43180" y="35560"/>
                  </a:cubicBezTo>
                  <a:cubicBezTo>
                    <a:pt x="38100" y="35560"/>
                    <a:pt x="31750" y="34290"/>
                    <a:pt x="27940" y="35560"/>
                  </a:cubicBezTo>
                  <a:cubicBezTo>
                    <a:pt x="21590" y="38100"/>
                    <a:pt x="22860" y="35560"/>
                    <a:pt x="21590" y="44450"/>
                  </a:cubicBezTo>
                  <a:cubicBezTo>
                    <a:pt x="19050" y="59690"/>
                    <a:pt x="24130" y="74909"/>
                    <a:pt x="24130" y="79072"/>
                  </a:cubicBezTo>
                  <a:cubicBezTo>
                    <a:pt x="25400" y="84275"/>
                    <a:pt x="25400" y="89479"/>
                    <a:pt x="25400" y="94682"/>
                  </a:cubicBezTo>
                  <a:cubicBezTo>
                    <a:pt x="25400" y="116190"/>
                    <a:pt x="21590" y="137351"/>
                    <a:pt x="25400" y="158858"/>
                  </a:cubicBezTo>
                  <a:cubicBezTo>
                    <a:pt x="30480" y="184529"/>
                    <a:pt x="30480" y="210199"/>
                    <a:pt x="30480" y="235869"/>
                  </a:cubicBezTo>
                  <a:cubicBezTo>
                    <a:pt x="31750" y="277497"/>
                    <a:pt x="31750" y="319124"/>
                    <a:pt x="31750" y="360752"/>
                  </a:cubicBezTo>
                  <a:cubicBezTo>
                    <a:pt x="31750" y="401686"/>
                    <a:pt x="31750" y="442620"/>
                    <a:pt x="33020" y="483553"/>
                  </a:cubicBezTo>
                  <a:cubicBezTo>
                    <a:pt x="33020" y="487369"/>
                    <a:pt x="33020" y="491532"/>
                    <a:pt x="33020" y="495348"/>
                  </a:cubicBezTo>
                  <a:cubicBezTo>
                    <a:pt x="33020" y="498817"/>
                    <a:pt x="33020" y="502633"/>
                    <a:pt x="39370" y="509355"/>
                  </a:cubicBezTo>
                  <a:cubicBezTo>
                    <a:pt x="45720" y="513165"/>
                    <a:pt x="93486" y="513165"/>
                    <a:pt x="119445" y="514434"/>
                  </a:cubicBezTo>
                  <a:cubicBezTo>
                    <a:pt x="162710" y="515705"/>
                    <a:pt x="201648" y="515705"/>
                    <a:pt x="240587" y="515705"/>
                  </a:cubicBezTo>
                  <a:cubicBezTo>
                    <a:pt x="374709" y="513165"/>
                    <a:pt x="504504" y="514434"/>
                    <a:pt x="638626" y="515705"/>
                  </a:cubicBezTo>
                  <a:cubicBezTo>
                    <a:pt x="703523" y="515705"/>
                    <a:pt x="772747" y="515705"/>
                    <a:pt x="837645" y="516974"/>
                  </a:cubicBezTo>
                  <a:cubicBezTo>
                    <a:pt x="906869" y="518244"/>
                    <a:pt x="980420" y="523324"/>
                    <a:pt x="1049644" y="519515"/>
                  </a:cubicBezTo>
                  <a:cubicBezTo>
                    <a:pt x="1179439" y="513165"/>
                    <a:pt x="1317887" y="516974"/>
                    <a:pt x="1447683" y="516974"/>
                  </a:cubicBezTo>
                  <a:cubicBezTo>
                    <a:pt x="1534213" y="516974"/>
                    <a:pt x="1620743" y="520784"/>
                    <a:pt x="1707273" y="520784"/>
                  </a:cubicBezTo>
                  <a:cubicBezTo>
                    <a:pt x="1780824" y="520784"/>
                    <a:pt x="1858701" y="520784"/>
                    <a:pt x="1932252" y="519515"/>
                  </a:cubicBezTo>
                  <a:cubicBezTo>
                    <a:pt x="2282699" y="518244"/>
                    <a:pt x="2628819" y="516974"/>
                    <a:pt x="2974940" y="519515"/>
                  </a:cubicBezTo>
                  <a:cubicBezTo>
                    <a:pt x="3113388" y="520784"/>
                    <a:pt x="3251837" y="518244"/>
                    <a:pt x="3390285" y="518244"/>
                  </a:cubicBezTo>
                  <a:cubicBezTo>
                    <a:pt x="3524407" y="516974"/>
                    <a:pt x="3658528" y="513165"/>
                    <a:pt x="3792650" y="516974"/>
                  </a:cubicBezTo>
                  <a:cubicBezTo>
                    <a:pt x="3926772" y="520784"/>
                    <a:pt x="4065220" y="518244"/>
                    <a:pt x="4199342" y="522055"/>
                  </a:cubicBezTo>
                  <a:cubicBezTo>
                    <a:pt x="4337790" y="525865"/>
                    <a:pt x="4476238" y="520784"/>
                    <a:pt x="4614687" y="520784"/>
                  </a:cubicBezTo>
                  <a:cubicBezTo>
                    <a:pt x="4748809" y="520784"/>
                    <a:pt x="4887257" y="520784"/>
                    <a:pt x="5021378" y="522055"/>
                  </a:cubicBezTo>
                  <a:cubicBezTo>
                    <a:pt x="5155500" y="519514"/>
                    <a:pt x="5280969" y="516974"/>
                    <a:pt x="5360813" y="516974"/>
                  </a:cubicBezTo>
                  <a:close/>
                </a:path>
              </a:pathLst>
            </a:custGeom>
            <a:solidFill>
              <a:srgbClr val="F5AA49"/>
            </a:solidFill>
          </p:spPr>
        </p:sp>
      </p:grpSp>
      <p:sp>
        <p:nvSpPr>
          <p:cNvPr id="26" name="TextBox 26"/>
          <p:cNvSpPr txBox="1"/>
          <p:nvPr/>
        </p:nvSpPr>
        <p:spPr>
          <a:xfrm>
            <a:off x="10613139" y="6862125"/>
            <a:ext cx="4902672" cy="530860"/>
          </a:xfrm>
          <a:prstGeom prst="rect">
            <a:avLst/>
          </a:prstGeom>
        </p:spPr>
        <p:txBody>
          <a:bodyPr lIns="0" tIns="0" rIns="0" bIns="0" rtlCol="0" anchor="t">
            <a:spAutoFit/>
          </a:bodyPr>
          <a:lstStyle/>
          <a:p>
            <a:pPr algn="ctr">
              <a:lnSpc>
                <a:spcPts val="4340"/>
              </a:lnSpc>
              <a:spcBef>
                <a:spcPct val="0"/>
              </a:spcBef>
            </a:pPr>
            <a:r>
              <a:rPr lang="en-US" sz="3100" spc="123">
                <a:solidFill>
                  <a:srgbClr val="642615"/>
                </a:solidFill>
                <a:latin typeface="Now Bold"/>
              </a:rPr>
              <a:t>Göç Sonrası</a:t>
            </a:r>
          </a:p>
        </p:txBody>
      </p:sp>
      <p:sp>
        <p:nvSpPr>
          <p:cNvPr id="27" name="TextBox 27"/>
          <p:cNvSpPr txBox="1"/>
          <p:nvPr/>
        </p:nvSpPr>
        <p:spPr>
          <a:xfrm>
            <a:off x="9601201" y="7707672"/>
            <a:ext cx="7178246" cy="1461939"/>
          </a:xfrm>
          <a:prstGeom prst="rect">
            <a:avLst/>
          </a:prstGeom>
        </p:spPr>
        <p:txBody>
          <a:bodyPr wrap="square" lIns="0" tIns="0" rIns="0" bIns="0" rtlCol="0" anchor="t">
            <a:spAutoFit/>
          </a:bodyPr>
          <a:lstStyle/>
          <a:p>
            <a:pPr>
              <a:lnSpc>
                <a:spcPts val="3779"/>
              </a:lnSpc>
            </a:pPr>
            <a:r>
              <a:rPr lang="en-US" sz="2400" dirty="0" err="1">
                <a:solidFill>
                  <a:srgbClr val="642615"/>
                </a:solidFill>
                <a:latin typeface="Now"/>
              </a:rPr>
              <a:t>Göçmenlerin</a:t>
            </a:r>
            <a:r>
              <a:rPr lang="en-US" sz="2400" dirty="0">
                <a:solidFill>
                  <a:srgbClr val="642615"/>
                </a:solidFill>
                <a:latin typeface="Now"/>
              </a:rPr>
              <a:t> </a:t>
            </a:r>
            <a:r>
              <a:rPr lang="en-US" sz="2400" dirty="0" err="1">
                <a:solidFill>
                  <a:srgbClr val="642615"/>
                </a:solidFill>
                <a:latin typeface="Now"/>
              </a:rPr>
              <a:t>yeni</a:t>
            </a:r>
            <a:r>
              <a:rPr lang="en-US" sz="2400" dirty="0">
                <a:solidFill>
                  <a:srgbClr val="642615"/>
                </a:solidFill>
                <a:latin typeface="Now"/>
              </a:rPr>
              <a:t> </a:t>
            </a:r>
            <a:r>
              <a:rPr lang="en-US" sz="2400" dirty="0" err="1">
                <a:solidFill>
                  <a:srgbClr val="642615"/>
                </a:solidFill>
                <a:latin typeface="Now"/>
              </a:rPr>
              <a:t>katılmış</a:t>
            </a:r>
            <a:r>
              <a:rPr lang="en-US" sz="2400" dirty="0">
                <a:solidFill>
                  <a:srgbClr val="642615"/>
                </a:solidFill>
                <a:latin typeface="Now"/>
              </a:rPr>
              <a:t> </a:t>
            </a:r>
            <a:r>
              <a:rPr lang="en-US" sz="2400" dirty="0" err="1">
                <a:solidFill>
                  <a:srgbClr val="642615"/>
                </a:solidFill>
                <a:latin typeface="Now"/>
              </a:rPr>
              <a:t>oldukları</a:t>
            </a:r>
            <a:r>
              <a:rPr lang="en-US" sz="2400" dirty="0">
                <a:solidFill>
                  <a:srgbClr val="642615"/>
                </a:solidFill>
                <a:latin typeface="Now"/>
              </a:rPr>
              <a:t> </a:t>
            </a:r>
            <a:r>
              <a:rPr lang="en-US" sz="2400" dirty="0" err="1">
                <a:solidFill>
                  <a:srgbClr val="642615"/>
                </a:solidFill>
                <a:latin typeface="Now"/>
              </a:rPr>
              <a:t>topluma</a:t>
            </a:r>
            <a:r>
              <a:rPr lang="en-US" sz="2400" dirty="0">
                <a:solidFill>
                  <a:srgbClr val="642615"/>
                </a:solidFill>
                <a:latin typeface="Now"/>
              </a:rPr>
              <a:t> </a:t>
            </a:r>
            <a:r>
              <a:rPr lang="en-US" sz="2400" dirty="0" err="1">
                <a:solidFill>
                  <a:srgbClr val="642615"/>
                </a:solidFill>
                <a:latin typeface="Now"/>
              </a:rPr>
              <a:t>sosyal</a:t>
            </a:r>
            <a:r>
              <a:rPr lang="en-US" sz="2400" dirty="0">
                <a:solidFill>
                  <a:srgbClr val="642615"/>
                </a:solidFill>
                <a:latin typeface="Now"/>
              </a:rPr>
              <a:t>, </a:t>
            </a:r>
            <a:r>
              <a:rPr lang="en-US" sz="2400" dirty="0" err="1">
                <a:solidFill>
                  <a:srgbClr val="642615"/>
                </a:solidFill>
                <a:latin typeface="Now"/>
              </a:rPr>
              <a:t>politik</a:t>
            </a:r>
            <a:r>
              <a:rPr lang="en-US" sz="2400" dirty="0">
                <a:solidFill>
                  <a:srgbClr val="642615"/>
                </a:solidFill>
                <a:latin typeface="Now"/>
              </a:rPr>
              <a:t>, </a:t>
            </a:r>
            <a:r>
              <a:rPr lang="en-US" sz="2400" dirty="0" err="1">
                <a:solidFill>
                  <a:srgbClr val="642615"/>
                </a:solidFill>
                <a:latin typeface="Now"/>
              </a:rPr>
              <a:t>ekonomik</a:t>
            </a:r>
            <a:r>
              <a:rPr lang="en-US" sz="2400" dirty="0">
                <a:solidFill>
                  <a:srgbClr val="642615"/>
                </a:solidFill>
                <a:latin typeface="Now"/>
              </a:rPr>
              <a:t> ve </a:t>
            </a:r>
            <a:r>
              <a:rPr lang="en-US" sz="2400" dirty="0" err="1">
                <a:solidFill>
                  <a:srgbClr val="642615"/>
                </a:solidFill>
                <a:latin typeface="Now"/>
              </a:rPr>
              <a:t>kültürel</a:t>
            </a:r>
            <a:r>
              <a:rPr lang="en-US" sz="2400" dirty="0">
                <a:solidFill>
                  <a:srgbClr val="642615"/>
                </a:solidFill>
                <a:latin typeface="Now"/>
              </a:rPr>
              <a:t> </a:t>
            </a:r>
            <a:r>
              <a:rPr lang="en-US" sz="2400" dirty="0" err="1">
                <a:solidFill>
                  <a:srgbClr val="642615"/>
                </a:solidFill>
                <a:latin typeface="Now"/>
              </a:rPr>
              <a:t>çerçevede</a:t>
            </a:r>
            <a:r>
              <a:rPr lang="en-US" sz="2400" dirty="0">
                <a:solidFill>
                  <a:srgbClr val="642615"/>
                </a:solidFill>
                <a:latin typeface="Now"/>
              </a:rPr>
              <a:t> </a:t>
            </a:r>
            <a:r>
              <a:rPr lang="en-US" sz="2400" dirty="0" err="1">
                <a:solidFill>
                  <a:srgbClr val="642615"/>
                </a:solidFill>
                <a:latin typeface="Now"/>
              </a:rPr>
              <a:t>uyum</a:t>
            </a:r>
            <a:r>
              <a:rPr lang="en-US" sz="2400" dirty="0">
                <a:solidFill>
                  <a:srgbClr val="642615"/>
                </a:solidFill>
                <a:latin typeface="Now"/>
              </a:rPr>
              <a:t> </a:t>
            </a:r>
            <a:r>
              <a:rPr lang="en-US" sz="2400" dirty="0" err="1">
                <a:solidFill>
                  <a:srgbClr val="642615"/>
                </a:solidFill>
                <a:latin typeface="Now"/>
              </a:rPr>
              <a:t>sağlamasını</a:t>
            </a:r>
            <a:r>
              <a:rPr lang="en-US" sz="2400" dirty="0">
                <a:solidFill>
                  <a:srgbClr val="642615"/>
                </a:solidFill>
                <a:latin typeface="Now"/>
              </a:rPr>
              <a:t> </a:t>
            </a:r>
            <a:r>
              <a:rPr lang="en-US" sz="2400" dirty="0" err="1">
                <a:solidFill>
                  <a:srgbClr val="642615"/>
                </a:solidFill>
                <a:latin typeface="Now"/>
              </a:rPr>
              <a:t>kapsamaktadır</a:t>
            </a:r>
            <a:r>
              <a:rPr lang="en-US" sz="2400" dirty="0">
                <a:solidFill>
                  <a:srgbClr val="642615"/>
                </a:solidFill>
                <a:latin typeface="Now"/>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1173</Words>
  <Application>Microsoft Office PowerPoint</Application>
  <PresentationFormat>Özel</PresentationFormat>
  <Paragraphs>110</Paragraphs>
  <Slides>23</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23</vt:i4>
      </vt:variant>
    </vt:vector>
  </HeadingPairs>
  <TitlesOfParts>
    <vt:vector size="32" baseType="lpstr">
      <vt:lpstr>Arimo</vt:lpstr>
      <vt:lpstr>Now</vt:lpstr>
      <vt:lpstr>Arial</vt:lpstr>
      <vt:lpstr>Arimo Bold</vt:lpstr>
      <vt:lpstr>Lemon Tuesday Bold</vt:lpstr>
      <vt:lpstr>Now Bold</vt:lpstr>
      <vt:lpstr>Calibri</vt:lpstr>
      <vt:lpstr>Now Bold Bold</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PSD GÖÇ TRAVMASI</dc:title>
  <dc:creator>HP</dc:creator>
  <cp:lastModifiedBy>HP</cp:lastModifiedBy>
  <cp:revision>7</cp:revision>
  <dcterms:created xsi:type="dcterms:W3CDTF">2006-08-16T00:00:00Z</dcterms:created>
  <dcterms:modified xsi:type="dcterms:W3CDTF">2022-01-04T11:52:15Z</dcterms:modified>
  <dc:identifier>DAEzE9dV7dY</dc:identifier>
</cp:coreProperties>
</file>