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notesMasterIdLst>
    <p:notesMasterId r:id="rId22"/>
  </p:notesMasterIdLst>
  <p:sldIdLst>
    <p:sldId id="256" r:id="rId2"/>
    <p:sldId id="277" r:id="rId3"/>
    <p:sldId id="269" r:id="rId4"/>
    <p:sldId id="262" r:id="rId5"/>
    <p:sldId id="270" r:id="rId6"/>
    <p:sldId id="263" r:id="rId7"/>
    <p:sldId id="264" r:id="rId8"/>
    <p:sldId id="265" r:id="rId9"/>
    <p:sldId id="266" r:id="rId10"/>
    <p:sldId id="267" r:id="rId11"/>
    <p:sldId id="268" r:id="rId12"/>
    <p:sldId id="271" r:id="rId13"/>
    <p:sldId id="272" r:id="rId14"/>
    <p:sldId id="273" r:id="rId15"/>
    <p:sldId id="274" r:id="rId16"/>
    <p:sldId id="275" r:id="rId17"/>
    <p:sldId id="278" r:id="rId18"/>
    <p:sldId id="280" r:id="rId19"/>
    <p:sldId id="281" r:id="rId20"/>
    <p:sldId id="276" r:id="rId2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8D9A54-C8AD-45AE-BF75-0E7E9EC7ABAB}" type="datetimeFigureOut">
              <a:rPr lang="tr-TR" smtClean="0"/>
              <a:pPr/>
              <a:t>5.02.2021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20A3CB-0EF0-452C-B551-0F037C9059A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49584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0A3CB-0EF0-452C-B551-0F037C9059AF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344880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5E82646-1C3F-45D0-80F8-08BA3F053D66}" type="datetimeFigureOut">
              <a:rPr lang="tr-TR" smtClean="0"/>
              <a:pPr/>
              <a:t>5.02.2021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AE3DE23-0D04-4BD7-9413-A7DA536C6CB2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49152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82646-1C3F-45D0-80F8-08BA3F053D66}" type="datetimeFigureOut">
              <a:rPr lang="tr-TR" smtClean="0"/>
              <a:pPr/>
              <a:t>5.02.2021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DE23-0D04-4BD7-9413-A7DA536C6CB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79381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82646-1C3F-45D0-80F8-08BA3F053D66}" type="datetimeFigureOut">
              <a:rPr lang="tr-TR" smtClean="0"/>
              <a:pPr/>
              <a:t>5.02.2021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DE23-0D04-4BD7-9413-A7DA536C6CB2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23716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82646-1C3F-45D0-80F8-08BA3F053D66}" type="datetimeFigureOut">
              <a:rPr lang="tr-TR" smtClean="0"/>
              <a:pPr/>
              <a:t>5.02.2021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DE23-0D04-4BD7-9413-A7DA536C6CB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26885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82646-1C3F-45D0-80F8-08BA3F053D66}" type="datetimeFigureOut">
              <a:rPr lang="tr-TR" smtClean="0"/>
              <a:pPr/>
              <a:t>5.02.2021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DE23-0D04-4BD7-9413-A7DA536C6CB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16898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82646-1C3F-45D0-80F8-08BA3F053D66}" type="datetimeFigureOut">
              <a:rPr lang="tr-TR" smtClean="0"/>
              <a:pPr/>
              <a:t>5.02.2021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DE23-0D04-4BD7-9413-A7DA536C6CB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8369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82646-1C3F-45D0-80F8-08BA3F053D66}" type="datetimeFigureOut">
              <a:rPr lang="tr-TR" smtClean="0"/>
              <a:pPr/>
              <a:t>5.02.2021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DE23-0D04-4BD7-9413-A7DA536C6CB2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10064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82646-1C3F-45D0-80F8-08BA3F053D66}" type="datetimeFigureOut">
              <a:rPr lang="tr-TR" smtClean="0"/>
              <a:pPr/>
              <a:t>5.02.2021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DE23-0D04-4BD7-9413-A7DA536C6CB2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024417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82646-1C3F-45D0-80F8-08BA3F053D66}" type="datetimeFigureOut">
              <a:rPr lang="tr-TR" smtClean="0"/>
              <a:pPr/>
              <a:t>5.02.2021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DE23-0D04-4BD7-9413-A7DA536C6CB2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1509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82646-1C3F-45D0-80F8-08BA3F053D66}" type="datetimeFigureOut">
              <a:rPr lang="tr-TR" smtClean="0"/>
              <a:pPr/>
              <a:t>5.02.2021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DE23-0D04-4BD7-9413-A7DA536C6CB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051982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82646-1C3F-45D0-80F8-08BA3F053D66}" type="datetimeFigureOut">
              <a:rPr lang="tr-TR" smtClean="0"/>
              <a:pPr/>
              <a:t>5.02.2021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DE23-0D04-4BD7-9413-A7DA536C6CB2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71868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82646-1C3F-45D0-80F8-08BA3F053D66}" type="datetimeFigureOut">
              <a:rPr lang="tr-TR" smtClean="0"/>
              <a:pPr/>
              <a:t>5.02.2021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DE23-0D04-4BD7-9413-A7DA536C6CB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15105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82646-1C3F-45D0-80F8-08BA3F053D66}" type="datetimeFigureOut">
              <a:rPr lang="tr-TR" smtClean="0"/>
              <a:pPr/>
              <a:t>5.02.2021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DE23-0D04-4BD7-9413-A7DA536C6CB2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35103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82646-1C3F-45D0-80F8-08BA3F053D66}" type="datetimeFigureOut">
              <a:rPr lang="tr-TR" smtClean="0"/>
              <a:pPr/>
              <a:t>5.02.2021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DE23-0D04-4BD7-9413-A7DA536C6CB2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57864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82646-1C3F-45D0-80F8-08BA3F053D66}" type="datetimeFigureOut">
              <a:rPr lang="tr-TR" smtClean="0"/>
              <a:pPr/>
              <a:t>5.02.2021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DE23-0D04-4BD7-9413-A7DA536C6CB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911538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82646-1C3F-45D0-80F8-08BA3F053D66}" type="datetimeFigureOut">
              <a:rPr lang="tr-TR" smtClean="0"/>
              <a:pPr/>
              <a:t>5.02.2021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DE23-0D04-4BD7-9413-A7DA536C6CB2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6580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82646-1C3F-45D0-80F8-08BA3F053D66}" type="datetimeFigureOut">
              <a:rPr lang="tr-TR" smtClean="0"/>
              <a:pPr/>
              <a:t>5.02.2021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DE23-0D04-4BD7-9413-A7DA536C6CB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811228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5E82646-1C3F-45D0-80F8-08BA3F053D66}" type="datetimeFigureOut">
              <a:rPr lang="tr-TR" smtClean="0"/>
              <a:pPr/>
              <a:t>5.02.2021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AE3DE23-0D04-4BD7-9413-A7DA536C6CB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340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z="4800" dirty="0" smtClean="0">
                <a:solidFill>
                  <a:schemeClr val="accent4">
                    <a:lumMod val="75000"/>
                  </a:schemeClr>
                </a:solidFill>
              </a:rPr>
              <a:t>VERİMLİ DERS ÇALIŞMA METODLARI</a:t>
            </a:r>
            <a:endParaRPr lang="tr-TR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3 Resim" descr="photo_2021-01-22_13-16-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4268" y="3784210"/>
            <a:ext cx="1596682" cy="15966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9510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4- NOT TUT (POST-İT)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94539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POST-İT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8138" y="1890415"/>
            <a:ext cx="5470525" cy="3077170"/>
          </a:xfrm>
        </p:spPr>
      </p:pic>
    </p:spTree>
    <p:extLst>
      <p:ext uri="{BB962C8B-B14F-4D97-AF65-F5344CB8AC3E}">
        <p14:creationId xmlns:p14="http://schemas.microsoft.com/office/powerpoint/2010/main" xmlns="" val="135744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5- Öğrendiğini Öğret!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55033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İNSANLAR YENİ ŞEYLER ÖĞRENİRKEN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8138" y="1826308"/>
            <a:ext cx="5470525" cy="3205385"/>
          </a:xfrm>
        </p:spPr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pPr marL="457200" algn="l">
              <a:lnSpc>
                <a:spcPct val="107000"/>
              </a:lnSpc>
              <a:spcAft>
                <a:spcPts val="0"/>
              </a:spcAft>
            </a:pP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Okuduğunun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%10 unu</a:t>
            </a:r>
          </a:p>
          <a:p>
            <a:pPr marL="457200" algn="l">
              <a:lnSpc>
                <a:spcPct val="107000"/>
              </a:lnSpc>
              <a:spcAft>
                <a:spcPts val="0"/>
              </a:spcAft>
            </a:pP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Duyduğunun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%20 sini</a:t>
            </a:r>
          </a:p>
          <a:p>
            <a:pPr marL="457200" algn="l">
              <a:lnSpc>
                <a:spcPct val="107000"/>
              </a:lnSpc>
              <a:spcAft>
                <a:spcPts val="0"/>
              </a:spcAft>
            </a:pP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Gördüğünün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%30 unu</a:t>
            </a:r>
          </a:p>
          <a:p>
            <a:pPr marL="457200" algn="l">
              <a:lnSpc>
                <a:spcPct val="107000"/>
              </a:lnSpc>
              <a:spcAft>
                <a:spcPts val="0"/>
              </a:spcAft>
            </a:pP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Hem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görüp hem duyduğunun %50 sini</a:t>
            </a:r>
          </a:p>
          <a:p>
            <a:pPr marL="457200" algn="l">
              <a:lnSpc>
                <a:spcPct val="107000"/>
              </a:lnSpc>
              <a:spcAft>
                <a:spcPts val="0"/>
              </a:spcAft>
            </a:pP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Birileriyle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tartıştığının %70 ini</a:t>
            </a:r>
          </a:p>
          <a:p>
            <a:pPr marL="457200" algn="l">
              <a:lnSpc>
                <a:spcPct val="107000"/>
              </a:lnSpc>
              <a:spcAft>
                <a:spcPts val="0"/>
              </a:spcAft>
            </a:pP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tr-TR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Deneyminlediğinin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%80 ini</a:t>
            </a:r>
          </a:p>
          <a:p>
            <a:pPr marL="457200" algn="l">
              <a:lnSpc>
                <a:spcPct val="107000"/>
              </a:lnSpc>
              <a:spcAft>
                <a:spcPts val="800"/>
              </a:spcAft>
            </a:pP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-Başkasına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öğrettiğinin %95 ini 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HATIRLIYOR!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246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6- Tekrar Et!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32550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YENİLGİDEN KORKMA!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8138" y="1890415"/>
            <a:ext cx="5470525" cy="3077170"/>
          </a:xfrm>
        </p:spPr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Dün hata yaptın, bugün öğrendin, yarın üstesinden geleceksin!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xmlns="" val="293421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7- Gösterdiğin Gayret İçin Kendini Ödüllendir!!!!!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04722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İKİ ÖNEMLİ TEKNİK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45724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4331" y="824410"/>
            <a:ext cx="10058400" cy="528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055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355" y="655092"/>
            <a:ext cx="9949218" cy="551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940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1131" y="681037"/>
            <a:ext cx="5300236" cy="549592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2561" y="681036"/>
            <a:ext cx="5213445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377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Sunum bitti!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Dinlediğin İçin Teşekkür Ederim. </a:t>
            </a:r>
            <a:r>
              <a:rPr lang="tr-TR" dirty="0" smtClean="0">
                <a:sym typeface="Wingdings" panose="05000000000000000000" pitchFamily="2" charset="2"/>
              </a:rPr>
              <a:t>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71603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defTabSz="9144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sz="4000" dirty="0">
                <a:ln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Çalıştığın Oramı Kendin İçin Uygun Olacak Şekilde </a:t>
            </a:r>
            <a:r>
              <a:rPr lang="tr-TR" sz="4000" dirty="0" smtClean="0">
                <a:ln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Düzenle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19722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Neler Yapabilirsin?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tr-T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Masanı ışık alan bir yere taşıyabilirsin.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tr-T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Dikkatini dağıtan malzemeleri ortadan kaldırabilirsin. </a:t>
            </a:r>
            <a:endParaRPr lang="tr-T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tr-T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Telefonundaki 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gereksiz ve vaktini çalan uygulamaları </a:t>
            </a:r>
            <a:r>
              <a:rPr lang="tr-T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silebilirsin.</a:t>
            </a:r>
            <a:endParaRPr lang="tr-T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tr-T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Telefon 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bildirimlerini </a:t>
            </a:r>
            <a:r>
              <a:rPr lang="tr-T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kapatabilirsin. </a:t>
            </a:r>
            <a:endParaRPr lang="tr-T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241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ENGELLEYİCİ UNSURLARI ORTADAN KALDIR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1367" y="1487605"/>
            <a:ext cx="4708478" cy="4162567"/>
          </a:xfrm>
        </p:spPr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marL="457200" lvl="0" indent="-285750" algn="l">
              <a:lnSpc>
                <a:spcPct val="107000"/>
              </a:lnSpc>
              <a:spcAft>
                <a:spcPts val="0"/>
              </a:spcAft>
              <a:buClr>
                <a:srgbClr val="83992A"/>
              </a:buClr>
              <a:buFont typeface="Arial"/>
              <a:buChar char="•"/>
            </a:pPr>
            <a:r>
              <a:rPr lang="tr-TR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AKTİF PARAZİT; Dikkat dağıtan dışsal uyarıcılar. </a:t>
            </a:r>
          </a:p>
          <a:p>
            <a:pPr marL="171450" lvl="0" algn="l">
              <a:lnSpc>
                <a:spcPct val="107000"/>
              </a:lnSpc>
              <a:spcAft>
                <a:spcPts val="0"/>
              </a:spcAft>
              <a:buClr>
                <a:srgbClr val="83992A"/>
              </a:buClr>
            </a:pPr>
            <a:endParaRPr lang="tr-TR" sz="2400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285750" algn="l">
              <a:lnSpc>
                <a:spcPct val="107000"/>
              </a:lnSpc>
              <a:spcAft>
                <a:spcPts val="800"/>
              </a:spcAft>
              <a:buClr>
                <a:srgbClr val="83992A"/>
              </a:buClr>
              <a:buFont typeface="Arial"/>
              <a:buChar char="•"/>
            </a:pPr>
            <a:r>
              <a:rPr lang="tr-TR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PASİF PARAZİT; Zihinde seni çalışmaktan alıkoyan düşünce ve hayaller.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96077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2- Zamanı Planla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407412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RUTİNLER OLUŞTURABİLİRSİN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7899" y="1388533"/>
            <a:ext cx="4737479" cy="4080935"/>
          </a:xfrm>
        </p:spPr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Gün içinde neler yapacağını sabah erkenden planlamak gününün verimli geçmesine yardımcı olur.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xmlns="" val="77448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3- MULTİTASKİNG YAPMA!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64345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93811" y="1343066"/>
            <a:ext cx="3718455" cy="1371600"/>
          </a:xfrm>
        </p:spPr>
        <p:txBody>
          <a:bodyPr/>
          <a:lstStyle/>
          <a:p>
            <a:r>
              <a:rPr lang="tr-TR" dirty="0" smtClean="0"/>
              <a:t>KANBAN TEKNİĞİ NEDİR? 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59081" y="1343066"/>
            <a:ext cx="5470525" cy="4245692"/>
          </a:xfrm>
        </p:spPr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-Kolaydan başlamak mı?</a:t>
            </a:r>
          </a:p>
          <a:p>
            <a:r>
              <a:rPr lang="tr-TR" sz="2800" dirty="0" smtClean="0"/>
              <a:t>-Zordan başlamak mı?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xmlns="" val="52434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103</TotalTime>
  <Words>195</Words>
  <Application>Microsoft Office PowerPoint</Application>
  <PresentationFormat>Özel</PresentationFormat>
  <Paragraphs>37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1" baseType="lpstr">
      <vt:lpstr>Organik</vt:lpstr>
      <vt:lpstr>VERİMLİ DERS ÇALIŞMA METODLARI</vt:lpstr>
      <vt:lpstr>Slayt 2</vt:lpstr>
      <vt:lpstr>1 Çalıştığın Oramı Kendin İçin Uygun Olacak Şekilde Düzenle</vt:lpstr>
      <vt:lpstr>Neler Yapabilirsin?</vt:lpstr>
      <vt:lpstr>ENGELLEYİCİ UNSURLARI ORTADAN KALDIR</vt:lpstr>
      <vt:lpstr>2- Zamanı Planla</vt:lpstr>
      <vt:lpstr>RUTİNLER OLUŞTURABİLİRSİN</vt:lpstr>
      <vt:lpstr>3- MULTİTASKİNG YAPMA!</vt:lpstr>
      <vt:lpstr>KANBAN TEKNİĞİ NEDİR? </vt:lpstr>
      <vt:lpstr>4- NOT TUT (POST-İT)</vt:lpstr>
      <vt:lpstr>POST-İT</vt:lpstr>
      <vt:lpstr>5- Öğrendiğini Öğret!</vt:lpstr>
      <vt:lpstr>İNSANLAR YENİ ŞEYLER ÖĞRENİRKEN</vt:lpstr>
      <vt:lpstr>6- Tekrar Et!</vt:lpstr>
      <vt:lpstr>YENİLGİDEN KORKMA!</vt:lpstr>
      <vt:lpstr>7- Gösterdiğin Gayret İçin Kendini Ödüllendir!!!!!</vt:lpstr>
      <vt:lpstr>İKİ ÖNEMLİ TEKNİK</vt:lpstr>
      <vt:lpstr>Slayt 18</vt:lpstr>
      <vt:lpstr>Slayt 19</vt:lpstr>
      <vt:lpstr>Sunum bitti!</vt:lpstr>
    </vt:vector>
  </TitlesOfParts>
  <Company>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VERİMLİ DERS ÇALIŞMA METODLARI</dc:title>
  <dc:creator>AS</dc:creator>
  <cp:lastModifiedBy>altindagram</cp:lastModifiedBy>
  <cp:revision>18</cp:revision>
  <dcterms:created xsi:type="dcterms:W3CDTF">2020-12-10T07:23:33Z</dcterms:created>
  <dcterms:modified xsi:type="dcterms:W3CDTF">2021-02-05T13:09:34Z</dcterms:modified>
</cp:coreProperties>
</file>